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46"/>
  </p:notesMasterIdLst>
  <p:sldIdLst>
    <p:sldId id="256" r:id="rId2"/>
    <p:sldId id="257" r:id="rId3"/>
    <p:sldId id="258" r:id="rId4"/>
    <p:sldId id="259" r:id="rId5"/>
    <p:sldId id="260" r:id="rId6"/>
    <p:sldId id="261" r:id="rId7"/>
    <p:sldId id="307" r:id="rId8"/>
    <p:sldId id="265" r:id="rId9"/>
    <p:sldId id="266" r:id="rId10"/>
    <p:sldId id="267" r:id="rId11"/>
    <p:sldId id="269" r:id="rId12"/>
    <p:sldId id="270" r:id="rId13"/>
    <p:sldId id="306" r:id="rId14"/>
    <p:sldId id="271" r:id="rId15"/>
    <p:sldId id="272" r:id="rId16"/>
    <p:sldId id="273" r:id="rId17"/>
    <p:sldId id="274" r:id="rId18"/>
    <p:sldId id="277" r:id="rId19"/>
    <p:sldId id="315" r:id="rId20"/>
    <p:sldId id="314" r:id="rId21"/>
    <p:sldId id="278" r:id="rId22"/>
    <p:sldId id="279" r:id="rId23"/>
    <p:sldId id="280" r:id="rId24"/>
    <p:sldId id="281" r:id="rId25"/>
    <p:sldId id="282" r:id="rId26"/>
    <p:sldId id="283" r:id="rId27"/>
    <p:sldId id="309" r:id="rId28"/>
    <p:sldId id="284" r:id="rId29"/>
    <p:sldId id="285" r:id="rId30"/>
    <p:sldId id="286" r:id="rId31"/>
    <p:sldId id="310" r:id="rId32"/>
    <p:sldId id="290"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832" y="-10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7984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ln w="15875">
                  <a:solidFill>
                    <a:schemeClr val="bg1"/>
                  </a:solidFill>
                </a:ln>
                <a:solidFill>
                  <a:schemeClr val="accent1"/>
                </a:solidFill>
                <a:effectLst>
                  <a:outerShdw dist="38100" dir="2700000" algn="tl" rotWithShape="0">
                    <a:schemeClr val="accent1"/>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chemeClr val="accent1"/>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1D8BD707-D9CF-40AE-B4C6-C98DA3205C09}" type="datetimeFigureOut">
              <a:rPr lang="en-US" smtClean="0"/>
              <a:t>9/24/19</a:t>
            </a:fld>
            <a:endParaRPr lang="en-US"/>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B6F15528-21DE-4FAA-801E-634DDDAF4B2B}" type="slidenum">
              <a:rPr lang="en-US" smtClean="0"/>
              <a:t>‹#›</a:t>
            </a:fld>
            <a:endParaRPr lang="en-US"/>
          </a:p>
        </p:txBody>
      </p:sp>
      <p:cxnSp>
        <p:nvCxnSpPr>
          <p:cNvPr id="8" name="Straight Connector 7"/>
          <p:cNvCxnSpPr/>
          <p:nvPr/>
        </p:nvCxnSpPr>
        <p:spPr>
          <a:xfrm>
            <a:off x="1483995" y="3733800"/>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395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9/24/19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187202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9/24/19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61694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9/24/19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605463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lang="en-US" sz="6000" b="1" kern="1200" cap="all" baseline="0" dirty="0">
                <a:ln w="15875">
                  <a:solidFill>
                    <a:schemeClr val="bg1"/>
                  </a:solidFill>
                </a:ln>
                <a:solidFill>
                  <a:schemeClr val="accent1"/>
                </a:solidFill>
                <a:effectLst>
                  <a:outerShdw dist="38100" dir="2700000" algn="tl" rotWithShape="0">
                    <a:schemeClr val="accent1"/>
                  </a:outerShdw>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9/24/19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7765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9/24/19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864815580"/>
      </p:ext>
    </p:extLst>
  </p:cSld>
  <p:clrMapOvr>
    <a:masterClrMapping/>
  </p:clrMapOvr>
  <p:extLst>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9/24/19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987251635"/>
      </p:ext>
    </p:extLst>
  </p:cSld>
  <p:clrMapOvr>
    <a:masterClrMapping/>
  </p:clrMapOvr>
  <p:extLst>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9/24/19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525666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9/24/19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823120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9/24/19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136289689"/>
      </p:ext>
    </p:extLst>
  </p:cSld>
  <p:clrMapOvr>
    <a:masterClrMapping/>
  </p:clrMapOvr>
  <p:extLst>
    <p:ext uri="{DCECCB84-F9BA-43D5-87BE-67443E8EF086}">
      <p15:sldGuideLst xmlns=""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9/24/19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7099074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1D8BD707-D9CF-40AE-B4C6-C98DA3205C09}" type="datetimeFigureOut">
              <a:rPr lang="en-US" smtClean="0"/>
              <a:t>9/24/19</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2141080661"/>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hyperlink" Target="mailto:CSTEPRFP@nysed.gov" TargetMode="External"/><Relationship Id="rId5" Type="http://schemas.openxmlformats.org/officeDocument/2006/relationships/hyperlink" Target="http://www.nysed.gov/postsecondary-services/collegiate-science-and-technology-entry-program-cstep" TargetMode="Externa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hyperlink" Target="http://www.nysed.gov/postsecondary-services/collegiate-science-and-technology-entry-program-cstep" TargetMode="External"/><Relationship Id="rId5" Type="http://schemas.openxmlformats.org/officeDocument/2006/relationships/hyperlink" Target="http://www.oms.nysed.gov/cafe/guidance/" TargetMode="External"/><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hyperlink" Target="http://www.nysed.gov/postsecondary-services/collegiate-science-and-technology-entry-program-cstep" TargetMode="External"/><Relationship Id="rId5" Type="http://schemas.openxmlformats.org/officeDocument/2006/relationships/hyperlink" Target="mailto:MWBE@nysed.gov" TargetMode="External"/><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3.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3.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3.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3.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3.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hyperlink" Target="mailto:CSTEPRFP@nysed.gov" TargetMode="External"/><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hyperlink" Target="mailto:CSTEPRFP@nysed.gov" TargetMode="External"/><Relationship Id="rId5" Type="http://schemas.openxmlformats.org/officeDocument/2006/relationships/hyperlink" Target="http://www.nysed.gov/postsecondary-services/collegiate-science-and-technology-entry-program-cstep" TargetMode="External"/><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hyperlink" Target="mailto:CSTEPRFP@nysed.gov" TargetMode="External"/><Relationship Id="rId5" Type="http://schemas.openxmlformats.org/officeDocument/2006/relationships/hyperlink" Target="http://www.nysed.gov/postsecondary-services/collegiate-science-and-technology-entry-program-cstep" TargetMode="External"/><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hyperlink" Target="https://grantsmanagement.ny.gov/resources-grant-applicants" TargetMode="Externa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hyperlink" Target="http://www.nysed.gov/heds/IRPSL1.html" TargetMode="Externa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5971032"/>
            <a:ext cx="9144000" cy="887094"/>
          </a:xfrm>
          <a:custGeom>
            <a:avLst/>
            <a:gdLst/>
            <a:ahLst/>
            <a:cxnLst/>
            <a:rect l="l" t="t" r="r" b="b"/>
            <a:pathLst>
              <a:path w="9144000" h="887095">
                <a:moveTo>
                  <a:pt x="0" y="886968"/>
                </a:moveTo>
                <a:lnTo>
                  <a:pt x="9144000" y="886968"/>
                </a:lnTo>
                <a:lnTo>
                  <a:pt x="9144000" y="0"/>
                </a:lnTo>
                <a:lnTo>
                  <a:pt x="0" y="0"/>
                </a:lnTo>
                <a:lnTo>
                  <a:pt x="0" y="886968"/>
                </a:lnTo>
                <a:close/>
              </a:path>
            </a:pathLst>
          </a:custGeom>
          <a:solidFill>
            <a:srgbClr val="FFFFFF"/>
          </a:solidFill>
        </p:spPr>
        <p:txBody>
          <a:bodyPr wrap="square" lIns="0" tIns="0" rIns="0" bIns="0" rtlCol="0"/>
          <a:lstStyle/>
          <a:p>
            <a:endParaRPr/>
          </a:p>
        </p:txBody>
      </p:sp>
      <p:sp>
        <p:nvSpPr>
          <p:cNvPr id="4" name="object 4"/>
          <p:cNvSpPr/>
          <p:nvPr/>
        </p:nvSpPr>
        <p:spPr>
          <a:xfrm>
            <a:off x="0" y="6053328"/>
            <a:ext cx="2240280" cy="713740"/>
          </a:xfrm>
          <a:custGeom>
            <a:avLst/>
            <a:gdLst/>
            <a:ahLst/>
            <a:cxnLst/>
            <a:rect l="l" t="t" r="r" b="b"/>
            <a:pathLst>
              <a:path w="2240280" h="713740">
                <a:moveTo>
                  <a:pt x="0" y="713232"/>
                </a:moveTo>
                <a:lnTo>
                  <a:pt x="2240280" y="713232"/>
                </a:lnTo>
                <a:lnTo>
                  <a:pt x="2240280" y="0"/>
                </a:lnTo>
                <a:lnTo>
                  <a:pt x="0" y="0"/>
                </a:lnTo>
                <a:lnTo>
                  <a:pt x="0" y="713232"/>
                </a:lnTo>
                <a:close/>
              </a:path>
            </a:pathLst>
          </a:custGeom>
          <a:solidFill>
            <a:srgbClr val="AC8F67"/>
          </a:solidFill>
        </p:spPr>
        <p:txBody>
          <a:bodyPr wrap="square" lIns="0" tIns="0" rIns="0" bIns="0" rtlCol="0"/>
          <a:lstStyle/>
          <a:p>
            <a:endParaRPr/>
          </a:p>
        </p:txBody>
      </p:sp>
      <p:sp>
        <p:nvSpPr>
          <p:cNvPr id="5" name="object 5"/>
          <p:cNvSpPr/>
          <p:nvPr/>
        </p:nvSpPr>
        <p:spPr>
          <a:xfrm>
            <a:off x="2359151" y="6044184"/>
            <a:ext cx="6784975" cy="713740"/>
          </a:xfrm>
          <a:custGeom>
            <a:avLst/>
            <a:gdLst/>
            <a:ahLst/>
            <a:cxnLst/>
            <a:rect l="l" t="t" r="r" b="b"/>
            <a:pathLst>
              <a:path w="6784975" h="713740">
                <a:moveTo>
                  <a:pt x="0" y="713231"/>
                </a:moveTo>
                <a:lnTo>
                  <a:pt x="6784848" y="713231"/>
                </a:lnTo>
                <a:lnTo>
                  <a:pt x="6784848" y="0"/>
                </a:lnTo>
                <a:lnTo>
                  <a:pt x="0" y="0"/>
                </a:lnTo>
                <a:lnTo>
                  <a:pt x="0" y="713231"/>
                </a:lnTo>
                <a:close/>
              </a:path>
            </a:pathLst>
          </a:custGeom>
          <a:solidFill>
            <a:srgbClr val="92A199"/>
          </a:solidFill>
        </p:spPr>
        <p:txBody>
          <a:bodyPr wrap="square" lIns="0" tIns="0" rIns="0" bIns="0" rtlCol="0"/>
          <a:lstStyle/>
          <a:p>
            <a:endParaRPr/>
          </a:p>
        </p:txBody>
      </p:sp>
      <p:sp>
        <p:nvSpPr>
          <p:cNvPr id="6" name="object 6"/>
          <p:cNvSpPr txBox="1"/>
          <p:nvPr/>
        </p:nvSpPr>
        <p:spPr>
          <a:xfrm>
            <a:off x="2517394" y="6081471"/>
            <a:ext cx="5253990" cy="751488"/>
          </a:xfrm>
          <a:prstGeom prst="rect">
            <a:avLst/>
          </a:prstGeom>
        </p:spPr>
        <p:txBody>
          <a:bodyPr vert="horz" wrap="square" lIns="0" tIns="0" rIns="0" bIns="0" rtlCol="0">
            <a:spAutoFit/>
          </a:bodyPr>
          <a:lstStyle/>
          <a:p>
            <a:pPr marL="12700">
              <a:lnSpc>
                <a:spcPct val="100000"/>
              </a:lnSpc>
            </a:pPr>
            <a:r>
              <a:rPr sz="2400" b="1" spc="-50" dirty="0">
                <a:solidFill>
                  <a:schemeClr val="accent6">
                    <a:lumMod val="50000"/>
                  </a:schemeClr>
                </a:solidFill>
                <a:latin typeface="Calibri"/>
                <a:cs typeface="Calibri"/>
              </a:rPr>
              <a:t>R</a:t>
            </a:r>
            <a:r>
              <a:rPr sz="2400" b="1" spc="-5" dirty="0">
                <a:solidFill>
                  <a:schemeClr val="accent6">
                    <a:lumMod val="50000"/>
                  </a:schemeClr>
                </a:solidFill>
                <a:latin typeface="Calibri"/>
                <a:cs typeface="Calibri"/>
              </a:rPr>
              <a:t>eque</a:t>
            </a:r>
            <a:r>
              <a:rPr sz="2400" b="1" spc="-20" dirty="0">
                <a:solidFill>
                  <a:schemeClr val="accent6">
                    <a:lumMod val="50000"/>
                  </a:schemeClr>
                </a:solidFill>
                <a:latin typeface="Calibri"/>
                <a:cs typeface="Calibri"/>
              </a:rPr>
              <a:t>s</a:t>
            </a:r>
            <a:r>
              <a:rPr sz="2400" b="1" spc="-10" dirty="0">
                <a:solidFill>
                  <a:schemeClr val="accent6">
                    <a:lumMod val="50000"/>
                  </a:schemeClr>
                </a:solidFill>
                <a:latin typeface="Calibri"/>
                <a:cs typeface="Calibri"/>
              </a:rPr>
              <a:t>t</a:t>
            </a:r>
            <a:r>
              <a:rPr sz="2400" b="1" dirty="0">
                <a:solidFill>
                  <a:schemeClr val="accent6">
                    <a:lumMod val="50000"/>
                  </a:schemeClr>
                </a:solidFill>
                <a:latin typeface="Calibri"/>
                <a:cs typeface="Calibri"/>
              </a:rPr>
              <a:t> </a:t>
            </a:r>
            <a:r>
              <a:rPr sz="2400" b="1" spc="-35" dirty="0">
                <a:solidFill>
                  <a:schemeClr val="accent6">
                    <a:lumMod val="50000"/>
                  </a:schemeClr>
                </a:solidFill>
                <a:latin typeface="Calibri"/>
                <a:cs typeface="Calibri"/>
              </a:rPr>
              <a:t>f</a:t>
            </a:r>
            <a:r>
              <a:rPr sz="2400" b="1" dirty="0">
                <a:solidFill>
                  <a:schemeClr val="accent6">
                    <a:lumMod val="50000"/>
                  </a:schemeClr>
                </a:solidFill>
                <a:latin typeface="Calibri"/>
                <a:cs typeface="Calibri"/>
              </a:rPr>
              <a:t>or</a:t>
            </a:r>
            <a:r>
              <a:rPr sz="2400" b="1" spc="-15" dirty="0">
                <a:solidFill>
                  <a:schemeClr val="accent6">
                    <a:lumMod val="50000"/>
                  </a:schemeClr>
                </a:solidFill>
                <a:latin typeface="Calibri"/>
                <a:cs typeface="Calibri"/>
              </a:rPr>
              <a:t> </a:t>
            </a:r>
            <a:r>
              <a:rPr sz="2400" b="1" spc="-5" dirty="0">
                <a:solidFill>
                  <a:schemeClr val="accent6">
                    <a:lumMod val="50000"/>
                  </a:schemeClr>
                </a:solidFill>
                <a:latin typeface="Calibri"/>
                <a:cs typeface="Calibri"/>
              </a:rPr>
              <a:t>P</a:t>
            </a:r>
            <a:r>
              <a:rPr sz="2400" b="1" spc="-30" dirty="0">
                <a:solidFill>
                  <a:schemeClr val="accent6">
                    <a:lumMod val="50000"/>
                  </a:schemeClr>
                </a:solidFill>
                <a:latin typeface="Calibri"/>
                <a:cs typeface="Calibri"/>
              </a:rPr>
              <a:t>r</a:t>
            </a:r>
            <a:r>
              <a:rPr sz="2400" b="1" spc="-15" dirty="0">
                <a:solidFill>
                  <a:schemeClr val="accent6">
                    <a:lumMod val="50000"/>
                  </a:schemeClr>
                </a:solidFill>
                <a:latin typeface="Calibri"/>
                <a:cs typeface="Calibri"/>
              </a:rPr>
              <a:t>opo</a:t>
            </a:r>
            <a:r>
              <a:rPr sz="2400" b="1" spc="-5" dirty="0">
                <a:solidFill>
                  <a:schemeClr val="accent6">
                    <a:lumMod val="50000"/>
                  </a:schemeClr>
                </a:solidFill>
                <a:latin typeface="Calibri"/>
                <a:cs typeface="Calibri"/>
              </a:rPr>
              <a:t>s</a:t>
            </a:r>
            <a:r>
              <a:rPr sz="2400" b="1" spc="-10" dirty="0">
                <a:solidFill>
                  <a:schemeClr val="accent6">
                    <a:lumMod val="50000"/>
                  </a:schemeClr>
                </a:solidFill>
                <a:latin typeface="Calibri"/>
                <a:cs typeface="Calibri"/>
              </a:rPr>
              <a:t>als</a:t>
            </a:r>
            <a:r>
              <a:rPr sz="2400" b="1" spc="-15" dirty="0">
                <a:solidFill>
                  <a:schemeClr val="accent6">
                    <a:lumMod val="50000"/>
                  </a:schemeClr>
                </a:solidFill>
                <a:latin typeface="Calibri"/>
                <a:cs typeface="Calibri"/>
              </a:rPr>
              <a:t> (RFP)</a:t>
            </a:r>
            <a:r>
              <a:rPr sz="2400" b="1" spc="-5" dirty="0">
                <a:solidFill>
                  <a:schemeClr val="accent6">
                    <a:lumMod val="50000"/>
                  </a:schemeClr>
                </a:solidFill>
                <a:latin typeface="Calibri"/>
                <a:cs typeface="Calibri"/>
              </a:rPr>
              <a:t> GC#</a:t>
            </a:r>
            <a:r>
              <a:rPr lang="en-US" sz="2400" b="1" spc="-5" dirty="0">
                <a:solidFill>
                  <a:schemeClr val="accent6">
                    <a:lumMod val="50000"/>
                  </a:schemeClr>
                </a:solidFill>
                <a:latin typeface="Calibri"/>
                <a:cs typeface="Calibri"/>
              </a:rPr>
              <a:t>20</a:t>
            </a:r>
            <a:r>
              <a:rPr lang="en-US" sz="2400" b="1" spc="-5">
                <a:solidFill>
                  <a:schemeClr val="accent6">
                    <a:lumMod val="50000"/>
                  </a:schemeClr>
                </a:solidFill>
                <a:latin typeface="Calibri"/>
                <a:cs typeface="Calibri"/>
              </a:rPr>
              <a:t>-</a:t>
            </a:r>
            <a:r>
              <a:rPr lang="en-US" sz="2400" b="1" spc="-5" smtClean="0">
                <a:solidFill>
                  <a:schemeClr val="accent6">
                    <a:lumMod val="50000"/>
                  </a:schemeClr>
                </a:solidFill>
                <a:latin typeface="Calibri"/>
                <a:cs typeface="Calibri"/>
              </a:rPr>
              <a:t>004</a:t>
            </a:r>
            <a:endParaRPr lang="en-US" sz="2400" b="1" spc="-5" dirty="0">
              <a:solidFill>
                <a:schemeClr val="accent6">
                  <a:lumMod val="50000"/>
                </a:schemeClr>
              </a:solidFill>
              <a:latin typeface="Calibri"/>
              <a:cs typeface="Calibri"/>
            </a:endParaRPr>
          </a:p>
          <a:p>
            <a:pPr marL="12700">
              <a:lnSpc>
                <a:spcPct val="100000"/>
              </a:lnSpc>
            </a:pPr>
            <a:r>
              <a:rPr sz="2400" spc="-5" dirty="0">
                <a:solidFill>
                  <a:schemeClr val="accent6">
                    <a:lumMod val="50000"/>
                  </a:schemeClr>
                </a:solidFill>
                <a:latin typeface="Calibri"/>
                <a:cs typeface="Calibri"/>
              </a:rPr>
              <a:t>Fis</a:t>
            </a:r>
            <a:r>
              <a:rPr sz="2400" spc="-20" dirty="0">
                <a:solidFill>
                  <a:schemeClr val="accent6">
                    <a:lumMod val="50000"/>
                  </a:schemeClr>
                </a:solidFill>
                <a:latin typeface="Calibri"/>
                <a:cs typeface="Calibri"/>
              </a:rPr>
              <a:t>c</a:t>
            </a:r>
            <a:r>
              <a:rPr sz="2400" dirty="0">
                <a:solidFill>
                  <a:schemeClr val="accent6">
                    <a:lumMod val="50000"/>
                  </a:schemeClr>
                </a:solidFill>
                <a:latin typeface="Calibri"/>
                <a:cs typeface="Calibri"/>
              </a:rPr>
              <a:t>al</a:t>
            </a:r>
            <a:r>
              <a:rPr sz="2400" spc="-15" dirty="0">
                <a:solidFill>
                  <a:schemeClr val="accent6">
                    <a:lumMod val="50000"/>
                  </a:schemeClr>
                </a:solidFill>
                <a:latin typeface="Calibri"/>
                <a:cs typeface="Calibri"/>
              </a:rPr>
              <a:t> </a:t>
            </a:r>
            <a:r>
              <a:rPr sz="2400" spc="-175" dirty="0">
                <a:solidFill>
                  <a:schemeClr val="accent6">
                    <a:lumMod val="50000"/>
                  </a:schemeClr>
                </a:solidFill>
                <a:latin typeface="Calibri"/>
                <a:cs typeface="Calibri"/>
              </a:rPr>
              <a:t>Y</a:t>
            </a:r>
            <a:r>
              <a:rPr sz="2400" dirty="0">
                <a:solidFill>
                  <a:schemeClr val="accent6">
                    <a:lumMod val="50000"/>
                  </a:schemeClr>
                </a:solidFill>
                <a:latin typeface="Calibri"/>
                <a:cs typeface="Calibri"/>
              </a:rPr>
              <a:t>ea</a:t>
            </a:r>
            <a:r>
              <a:rPr sz="2400" spc="-30" dirty="0">
                <a:solidFill>
                  <a:schemeClr val="accent6">
                    <a:lumMod val="50000"/>
                  </a:schemeClr>
                </a:solidFill>
                <a:latin typeface="Calibri"/>
                <a:cs typeface="Calibri"/>
              </a:rPr>
              <a:t>r</a:t>
            </a:r>
            <a:r>
              <a:rPr sz="2400" dirty="0">
                <a:solidFill>
                  <a:schemeClr val="accent6">
                    <a:lumMod val="50000"/>
                  </a:schemeClr>
                </a:solidFill>
                <a:latin typeface="Calibri"/>
                <a:cs typeface="Calibri"/>
              </a:rPr>
              <a:t>s</a:t>
            </a:r>
            <a:r>
              <a:rPr sz="2400" spc="-20" dirty="0">
                <a:solidFill>
                  <a:schemeClr val="accent6">
                    <a:lumMod val="50000"/>
                  </a:schemeClr>
                </a:solidFill>
                <a:latin typeface="Calibri"/>
                <a:cs typeface="Calibri"/>
              </a:rPr>
              <a:t> </a:t>
            </a:r>
            <a:r>
              <a:rPr sz="2400" spc="-10" dirty="0">
                <a:solidFill>
                  <a:schemeClr val="accent6">
                    <a:lumMod val="50000"/>
                  </a:schemeClr>
                </a:solidFill>
                <a:latin typeface="Calibri"/>
                <a:cs typeface="Calibri"/>
              </a:rPr>
              <a:t>20</a:t>
            </a:r>
            <a:r>
              <a:rPr lang="en-US" sz="2400" spc="-10" dirty="0">
                <a:solidFill>
                  <a:schemeClr val="accent6">
                    <a:lumMod val="50000"/>
                  </a:schemeClr>
                </a:solidFill>
                <a:latin typeface="Calibri"/>
                <a:cs typeface="Calibri"/>
              </a:rPr>
              <a:t>20</a:t>
            </a:r>
            <a:r>
              <a:rPr sz="2400" spc="-5" dirty="0">
                <a:solidFill>
                  <a:schemeClr val="accent6">
                    <a:lumMod val="50000"/>
                  </a:schemeClr>
                </a:solidFill>
                <a:latin typeface="Calibri"/>
                <a:cs typeface="Calibri"/>
              </a:rPr>
              <a:t>-</a:t>
            </a:r>
            <a:r>
              <a:rPr sz="2400" spc="-10" dirty="0">
                <a:solidFill>
                  <a:schemeClr val="accent6">
                    <a:lumMod val="50000"/>
                  </a:schemeClr>
                </a:solidFill>
                <a:latin typeface="Calibri"/>
                <a:cs typeface="Calibri"/>
              </a:rPr>
              <a:t>20</a:t>
            </a:r>
            <a:r>
              <a:rPr lang="en-US" sz="2400" spc="-10" dirty="0">
                <a:solidFill>
                  <a:schemeClr val="accent6">
                    <a:lumMod val="50000"/>
                  </a:schemeClr>
                </a:solidFill>
                <a:latin typeface="Calibri"/>
                <a:cs typeface="Calibri"/>
              </a:rPr>
              <a:t>21</a:t>
            </a:r>
            <a:r>
              <a:rPr sz="2400" dirty="0">
                <a:solidFill>
                  <a:schemeClr val="accent6">
                    <a:lumMod val="50000"/>
                  </a:schemeClr>
                </a:solidFill>
                <a:latin typeface="Calibri"/>
                <a:cs typeface="Calibri"/>
              </a:rPr>
              <a:t> th</a:t>
            </a:r>
            <a:r>
              <a:rPr sz="2400" spc="-40" dirty="0">
                <a:solidFill>
                  <a:schemeClr val="accent6">
                    <a:lumMod val="50000"/>
                  </a:schemeClr>
                </a:solidFill>
                <a:latin typeface="Calibri"/>
                <a:cs typeface="Calibri"/>
              </a:rPr>
              <a:t>r</a:t>
            </a:r>
            <a:r>
              <a:rPr sz="2400" spc="-5" dirty="0">
                <a:solidFill>
                  <a:schemeClr val="accent6">
                    <a:lumMod val="50000"/>
                  </a:schemeClr>
                </a:solidFill>
                <a:latin typeface="Calibri"/>
                <a:cs typeface="Calibri"/>
              </a:rPr>
              <a:t>o</a:t>
            </a:r>
            <a:r>
              <a:rPr sz="2400" spc="-10" dirty="0">
                <a:solidFill>
                  <a:schemeClr val="accent6">
                    <a:lumMod val="50000"/>
                  </a:schemeClr>
                </a:solidFill>
                <a:latin typeface="Calibri"/>
                <a:cs typeface="Calibri"/>
              </a:rPr>
              <a:t>u</a:t>
            </a:r>
            <a:r>
              <a:rPr sz="2400" dirty="0">
                <a:solidFill>
                  <a:schemeClr val="accent6">
                    <a:lumMod val="50000"/>
                  </a:schemeClr>
                </a:solidFill>
                <a:latin typeface="Calibri"/>
                <a:cs typeface="Calibri"/>
              </a:rPr>
              <a:t>gh</a:t>
            </a:r>
            <a:r>
              <a:rPr sz="2400" spc="-10" dirty="0">
                <a:solidFill>
                  <a:schemeClr val="accent6">
                    <a:lumMod val="50000"/>
                  </a:schemeClr>
                </a:solidFill>
                <a:latin typeface="Calibri"/>
                <a:cs typeface="Calibri"/>
              </a:rPr>
              <a:t> 20</a:t>
            </a:r>
            <a:r>
              <a:rPr lang="en-US" sz="2400" spc="-10" dirty="0">
                <a:solidFill>
                  <a:schemeClr val="accent6">
                    <a:lumMod val="50000"/>
                  </a:schemeClr>
                </a:solidFill>
                <a:latin typeface="Calibri"/>
                <a:cs typeface="Calibri"/>
              </a:rPr>
              <a:t>24</a:t>
            </a:r>
            <a:r>
              <a:rPr sz="2400" spc="-5" dirty="0">
                <a:solidFill>
                  <a:schemeClr val="accent6">
                    <a:lumMod val="50000"/>
                  </a:schemeClr>
                </a:solidFill>
                <a:latin typeface="Calibri"/>
                <a:cs typeface="Calibri"/>
              </a:rPr>
              <a:t>-</a:t>
            </a:r>
            <a:r>
              <a:rPr sz="2400" spc="-10" dirty="0">
                <a:solidFill>
                  <a:schemeClr val="accent6">
                    <a:lumMod val="50000"/>
                  </a:schemeClr>
                </a:solidFill>
                <a:latin typeface="Calibri"/>
                <a:cs typeface="Calibri"/>
              </a:rPr>
              <a:t>202</a:t>
            </a:r>
            <a:r>
              <a:rPr lang="en-US" sz="2400" spc="-10" dirty="0">
                <a:solidFill>
                  <a:schemeClr val="accent6">
                    <a:lumMod val="50000"/>
                  </a:schemeClr>
                </a:solidFill>
                <a:latin typeface="Calibri"/>
                <a:cs typeface="Calibri"/>
              </a:rPr>
              <a:t>5</a:t>
            </a:r>
            <a:endParaRPr sz="2400" dirty="0">
              <a:solidFill>
                <a:schemeClr val="accent6">
                  <a:lumMod val="50000"/>
                </a:schemeClr>
              </a:solidFill>
              <a:latin typeface="Calibri"/>
              <a:cs typeface="Calibri"/>
            </a:endParaRPr>
          </a:p>
        </p:txBody>
      </p:sp>
      <p:sp>
        <p:nvSpPr>
          <p:cNvPr id="7" name="object 7"/>
          <p:cNvSpPr/>
          <p:nvPr/>
        </p:nvSpPr>
        <p:spPr>
          <a:xfrm>
            <a:off x="1488947" y="0"/>
            <a:ext cx="6359652" cy="1415796"/>
          </a:xfrm>
          <a:prstGeom prst="rect">
            <a:avLst/>
          </a:prstGeom>
          <a:blipFill>
            <a:blip r:embed="rId3" cstate="print"/>
            <a:stretch>
              <a:fillRect/>
            </a:stretch>
          </a:blipFill>
        </p:spPr>
        <p:txBody>
          <a:bodyPr wrap="square" lIns="0" tIns="0" rIns="0" bIns="0" rtlCol="0"/>
          <a:lstStyle/>
          <a:p>
            <a:endParaRPr/>
          </a:p>
        </p:txBody>
      </p:sp>
      <p:pic>
        <p:nvPicPr>
          <p:cNvPr id="8" name="Picture 7">
            <a:extLst>
              <a:ext uri="{FF2B5EF4-FFF2-40B4-BE49-F238E27FC236}">
                <a16:creationId xmlns="" xmlns:a16="http://schemas.microsoft.com/office/drawing/2014/main" id="{E5560E0C-50C4-4304-B6EA-BCB171216A38}"/>
              </a:ext>
            </a:extLst>
          </p:cNvPr>
          <p:cNvPicPr>
            <a:picLocks noChangeAspect="1"/>
          </p:cNvPicPr>
          <p:nvPr/>
        </p:nvPicPr>
        <p:blipFill>
          <a:blip r:embed="rId4"/>
          <a:stretch>
            <a:fillRect/>
          </a:stretch>
        </p:blipFill>
        <p:spPr>
          <a:xfrm>
            <a:off x="2137680" y="1219200"/>
            <a:ext cx="4868640" cy="45796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483322"/>
            <a:ext cx="7391400" cy="901041"/>
          </a:xfrm>
          <a:prstGeom prst="rect">
            <a:avLst/>
          </a:prstGeom>
        </p:spPr>
        <p:txBody>
          <a:bodyPr vert="horz" wrap="square" lIns="0" tIns="282727" rIns="0" bIns="0" rtlCol="0">
            <a:spAutoFit/>
          </a:bodyPr>
          <a:lstStyle/>
          <a:p>
            <a:pPr marL="734060">
              <a:lnSpc>
                <a:spcPct val="100000"/>
              </a:lnSpc>
            </a:pPr>
            <a:r>
              <a:rPr b="1" spc="-65" dirty="0"/>
              <a:t>E</a:t>
            </a:r>
            <a:r>
              <a:rPr b="1" spc="-40" dirty="0"/>
              <a:t>c</a:t>
            </a:r>
            <a:r>
              <a:rPr b="1" spc="-5" dirty="0"/>
              <a:t>on</a:t>
            </a:r>
            <a:r>
              <a:rPr b="1" spc="5" dirty="0"/>
              <a:t>o</a:t>
            </a:r>
            <a:r>
              <a:rPr b="1" dirty="0"/>
              <a:t>mi</a:t>
            </a:r>
            <a:r>
              <a:rPr b="1" spc="-50" dirty="0"/>
              <a:t>c</a:t>
            </a:r>
            <a:r>
              <a:rPr b="1" dirty="0"/>
              <a:t>ally</a:t>
            </a:r>
            <a:r>
              <a:rPr b="1" spc="-10" dirty="0"/>
              <a:t> </a:t>
            </a:r>
            <a:r>
              <a:rPr b="1" spc="5" dirty="0"/>
              <a:t>D</a:t>
            </a:r>
            <a:r>
              <a:rPr b="1" dirty="0"/>
              <a:t>isad</a:t>
            </a:r>
            <a:r>
              <a:rPr b="1" spc="-65" dirty="0"/>
              <a:t>v</a:t>
            </a:r>
            <a:r>
              <a:rPr b="1" dirty="0"/>
              <a:t>a</a:t>
            </a:r>
            <a:r>
              <a:rPr b="1" spc="-35" dirty="0"/>
              <a:t>n</a:t>
            </a:r>
            <a:r>
              <a:rPr b="1" spc="-50" dirty="0"/>
              <a:t>t</a:t>
            </a:r>
            <a:r>
              <a:rPr b="1" dirty="0"/>
              <a:t>a</a:t>
            </a:r>
            <a:r>
              <a:rPr b="1" spc="-35" dirty="0"/>
              <a:t>g</a:t>
            </a:r>
            <a:r>
              <a:rPr b="1" dirty="0"/>
              <a:t>ed</a:t>
            </a:r>
          </a:p>
        </p:txBody>
      </p:sp>
      <p:sp>
        <p:nvSpPr>
          <p:cNvPr id="3" name="object 3"/>
          <p:cNvSpPr/>
          <p:nvPr/>
        </p:nvSpPr>
        <p:spPr>
          <a:xfrm>
            <a:off x="285750" y="324242"/>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52400" y="1223010"/>
            <a:ext cx="8534400" cy="5193729"/>
          </a:xfrm>
          <a:prstGeom prst="rect">
            <a:avLst/>
          </a:prstGeom>
        </p:spPr>
        <p:txBody>
          <a:bodyPr vert="horz" wrap="square" lIns="0" tIns="0" rIns="0" bIns="0" rtlCol="0">
            <a:spAutoFit/>
          </a:bodyPr>
          <a:lstStyle/>
          <a:p>
            <a:pPr>
              <a:lnSpc>
                <a:spcPct val="100000"/>
              </a:lnSpc>
              <a:spcBef>
                <a:spcPts val="0"/>
              </a:spcBef>
            </a:pPr>
            <a:endParaRPr dirty="0">
              <a:latin typeface="Times New Roman"/>
              <a:cs typeface="Times New Roman"/>
            </a:endParaRPr>
          </a:p>
          <a:p>
            <a:pPr marL="395288" marR="36195" indent="-279400" algn="just">
              <a:lnSpc>
                <a:spcPct val="80000"/>
              </a:lnSpc>
              <a:buClr>
                <a:schemeClr val="accent6">
                  <a:lumMod val="50000"/>
                </a:schemeClr>
              </a:buClr>
              <a:buSzPct val="75000"/>
              <a:buFont typeface="Wingdings" panose="05000000000000000000" pitchFamily="2" charset="2"/>
              <a:buChar char="v"/>
              <a:tabLst>
                <a:tab pos="849630" algn="l"/>
              </a:tabLst>
            </a:pPr>
            <a:r>
              <a:rPr sz="2000" spc="-25" dirty="0">
                <a:solidFill>
                  <a:srgbClr val="292934"/>
                </a:solidFill>
                <a:latin typeface="Calibri"/>
                <a:cs typeface="Calibri"/>
              </a:rPr>
              <a:t>F</a:t>
            </a:r>
            <a:r>
              <a:rPr sz="2000" spc="-15" dirty="0">
                <a:solidFill>
                  <a:srgbClr val="292934"/>
                </a:solidFill>
                <a:latin typeface="Calibri"/>
                <a:cs typeface="Calibri"/>
              </a:rPr>
              <a:t>o</a:t>
            </a:r>
            <a:r>
              <a:rPr sz="2000" spc="-10" dirty="0">
                <a:solidFill>
                  <a:srgbClr val="292934"/>
                </a:solidFill>
                <a:latin typeface="Calibri"/>
                <a:cs typeface="Calibri"/>
              </a:rPr>
              <a:t>r</a:t>
            </a:r>
            <a:r>
              <a:rPr sz="2000" spc="-5" dirty="0">
                <a:solidFill>
                  <a:srgbClr val="292934"/>
                </a:solidFill>
                <a:latin typeface="Calibri"/>
                <a:cs typeface="Calibri"/>
              </a:rPr>
              <a:t> </a:t>
            </a:r>
            <a:r>
              <a:rPr sz="2000" spc="-10" dirty="0">
                <a:solidFill>
                  <a:srgbClr val="292934"/>
                </a:solidFill>
                <a:latin typeface="Calibri"/>
                <a:cs typeface="Calibri"/>
              </a:rPr>
              <a:t>the</a:t>
            </a:r>
            <a:r>
              <a:rPr sz="2000" spc="10" dirty="0">
                <a:solidFill>
                  <a:srgbClr val="292934"/>
                </a:solidFill>
                <a:latin typeface="Calibri"/>
                <a:cs typeface="Calibri"/>
              </a:rPr>
              <a:t> </a:t>
            </a:r>
            <a:r>
              <a:rPr sz="2000" spc="-5" dirty="0">
                <a:solidFill>
                  <a:srgbClr val="292934"/>
                </a:solidFill>
                <a:latin typeface="Calibri"/>
                <a:cs typeface="Calibri"/>
              </a:rPr>
              <a:t>p</a:t>
            </a:r>
            <a:r>
              <a:rPr sz="2000" dirty="0">
                <a:solidFill>
                  <a:srgbClr val="292934"/>
                </a:solidFill>
                <a:latin typeface="Calibri"/>
                <a:cs typeface="Calibri"/>
              </a:rPr>
              <a:t>urpose </a:t>
            </a:r>
            <a:r>
              <a:rPr sz="2000" spc="-5" dirty="0">
                <a:solidFill>
                  <a:srgbClr val="292934"/>
                </a:solidFill>
                <a:latin typeface="Calibri"/>
                <a:cs typeface="Calibri"/>
              </a:rPr>
              <a:t>o</a:t>
            </a:r>
            <a:r>
              <a:rPr sz="2000" dirty="0">
                <a:solidFill>
                  <a:srgbClr val="292934"/>
                </a:solidFill>
                <a:latin typeface="Calibri"/>
                <a:cs typeface="Calibri"/>
              </a:rPr>
              <a:t>f</a:t>
            </a:r>
            <a:r>
              <a:rPr sz="2000" spc="10" dirty="0">
                <a:solidFill>
                  <a:srgbClr val="292934"/>
                </a:solidFill>
                <a:latin typeface="Calibri"/>
                <a:cs typeface="Calibri"/>
              </a:rPr>
              <a:t> </a:t>
            </a:r>
            <a:r>
              <a:rPr sz="2000" spc="-5" dirty="0">
                <a:solidFill>
                  <a:srgbClr val="292934"/>
                </a:solidFill>
                <a:latin typeface="Calibri"/>
                <a:cs typeface="Calibri"/>
              </a:rPr>
              <a:t>C</a:t>
            </a:r>
            <a:r>
              <a:rPr sz="2000" spc="-10" dirty="0">
                <a:solidFill>
                  <a:srgbClr val="292934"/>
                </a:solidFill>
                <a:latin typeface="Calibri"/>
                <a:cs typeface="Calibri"/>
              </a:rPr>
              <a:t>S</a:t>
            </a:r>
            <a:r>
              <a:rPr sz="2000" spc="-5" dirty="0">
                <a:solidFill>
                  <a:srgbClr val="292934"/>
                </a:solidFill>
                <a:latin typeface="Calibri"/>
                <a:cs typeface="Calibri"/>
              </a:rPr>
              <a:t>TE</a:t>
            </a:r>
            <a:r>
              <a:rPr sz="2000" spc="-250" dirty="0">
                <a:solidFill>
                  <a:srgbClr val="292934"/>
                </a:solidFill>
                <a:latin typeface="Calibri"/>
                <a:cs typeface="Calibri"/>
              </a:rPr>
              <a:t>P</a:t>
            </a:r>
            <a:r>
              <a:rPr sz="2000" spc="-5" dirty="0">
                <a:solidFill>
                  <a:srgbClr val="292934"/>
                </a:solidFill>
                <a:latin typeface="Calibri"/>
                <a:cs typeface="Calibri"/>
              </a:rPr>
              <a:t>,</a:t>
            </a:r>
            <a:r>
              <a:rPr sz="2000" spc="5" dirty="0">
                <a:solidFill>
                  <a:srgbClr val="292934"/>
                </a:solidFill>
                <a:latin typeface="Calibri"/>
                <a:cs typeface="Calibri"/>
              </a:rPr>
              <a:t> </a:t>
            </a:r>
            <a:r>
              <a:rPr sz="2000" dirty="0">
                <a:solidFill>
                  <a:srgbClr val="292934"/>
                </a:solidFill>
                <a:latin typeface="Calibri"/>
                <a:cs typeface="Calibri"/>
              </a:rPr>
              <a:t>a </a:t>
            </a:r>
            <a:r>
              <a:rPr sz="2000" spc="-20" dirty="0">
                <a:solidFill>
                  <a:srgbClr val="292934"/>
                </a:solidFill>
                <a:latin typeface="Calibri"/>
                <a:cs typeface="Calibri"/>
              </a:rPr>
              <a:t>s</a:t>
            </a:r>
            <a:r>
              <a:rPr sz="2000" dirty="0">
                <a:solidFill>
                  <a:srgbClr val="292934"/>
                </a:solidFill>
                <a:latin typeface="Calibri"/>
                <a:cs typeface="Calibri"/>
              </a:rPr>
              <a:t>tude</a:t>
            </a:r>
            <a:r>
              <a:rPr sz="2000" spc="-10" dirty="0">
                <a:solidFill>
                  <a:srgbClr val="292934"/>
                </a:solidFill>
                <a:latin typeface="Calibri"/>
                <a:cs typeface="Calibri"/>
              </a:rPr>
              <a:t>nt</a:t>
            </a:r>
            <a:r>
              <a:rPr sz="2000" dirty="0">
                <a:solidFill>
                  <a:srgbClr val="292934"/>
                </a:solidFill>
                <a:latin typeface="Calibri"/>
                <a:cs typeface="Calibri"/>
              </a:rPr>
              <a:t> who</a:t>
            </a:r>
            <a:r>
              <a:rPr sz="2000" spc="5" dirty="0">
                <a:solidFill>
                  <a:srgbClr val="292934"/>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s</a:t>
            </a:r>
            <a:r>
              <a:rPr sz="2000" spc="20" dirty="0">
                <a:solidFill>
                  <a:srgbClr val="292934"/>
                </a:solidFill>
                <a:latin typeface="Calibri"/>
                <a:cs typeface="Calibri"/>
              </a:rPr>
              <a:t> </a:t>
            </a:r>
            <a:r>
              <a:rPr sz="2000" b="1" dirty="0">
                <a:solidFill>
                  <a:srgbClr val="FF0000"/>
                </a:solidFill>
                <a:latin typeface="Calibri"/>
                <a:cs typeface="Calibri"/>
              </a:rPr>
              <a:t>e</a:t>
            </a:r>
            <a:r>
              <a:rPr sz="2000" b="1" spc="-10" dirty="0">
                <a:solidFill>
                  <a:srgbClr val="FF0000"/>
                </a:solidFill>
                <a:latin typeface="Calibri"/>
                <a:cs typeface="Calibri"/>
              </a:rPr>
              <a:t>co</a:t>
            </a:r>
            <a:r>
              <a:rPr sz="2000" b="1" spc="-5" dirty="0">
                <a:solidFill>
                  <a:srgbClr val="FF0000"/>
                </a:solidFill>
                <a:latin typeface="Calibri"/>
                <a:cs typeface="Calibri"/>
              </a:rPr>
              <a:t>n</a:t>
            </a:r>
            <a:r>
              <a:rPr sz="2000" b="1" spc="-15" dirty="0">
                <a:solidFill>
                  <a:srgbClr val="FF0000"/>
                </a:solidFill>
                <a:latin typeface="Calibri"/>
                <a:cs typeface="Calibri"/>
              </a:rPr>
              <a:t>omi</a:t>
            </a:r>
            <a:r>
              <a:rPr sz="2000" b="1" spc="-10" dirty="0">
                <a:solidFill>
                  <a:srgbClr val="FF0000"/>
                </a:solidFill>
                <a:latin typeface="Calibri"/>
                <a:cs typeface="Calibri"/>
              </a:rPr>
              <a:t>ca</a:t>
            </a:r>
            <a:r>
              <a:rPr sz="2000" b="1" spc="-20" dirty="0">
                <a:solidFill>
                  <a:srgbClr val="FF0000"/>
                </a:solidFill>
                <a:latin typeface="Calibri"/>
                <a:cs typeface="Calibri"/>
              </a:rPr>
              <a:t>l</a:t>
            </a:r>
            <a:r>
              <a:rPr sz="2000" b="1" spc="-10" dirty="0">
                <a:solidFill>
                  <a:srgbClr val="FF0000"/>
                </a:solidFill>
                <a:latin typeface="Calibri"/>
                <a:cs typeface="Calibri"/>
              </a:rPr>
              <a:t>ly</a:t>
            </a:r>
            <a:r>
              <a:rPr sz="2000" b="1" spc="-15" dirty="0">
                <a:solidFill>
                  <a:srgbClr val="FF0000"/>
                </a:solidFill>
                <a:latin typeface="Calibri"/>
                <a:cs typeface="Calibri"/>
              </a:rPr>
              <a:t> </a:t>
            </a:r>
            <a:r>
              <a:rPr sz="2000" b="1" spc="-5" dirty="0">
                <a:solidFill>
                  <a:srgbClr val="FF0000"/>
                </a:solidFill>
                <a:latin typeface="Calibri"/>
                <a:cs typeface="Calibri"/>
              </a:rPr>
              <a:t>d</a:t>
            </a:r>
            <a:r>
              <a:rPr sz="2000" b="1" spc="-15" dirty="0">
                <a:solidFill>
                  <a:srgbClr val="FF0000"/>
                </a:solidFill>
                <a:latin typeface="Calibri"/>
                <a:cs typeface="Calibri"/>
              </a:rPr>
              <a:t>i</a:t>
            </a:r>
            <a:r>
              <a:rPr sz="2000" b="1" spc="-10" dirty="0">
                <a:solidFill>
                  <a:srgbClr val="FF0000"/>
                </a:solidFill>
                <a:latin typeface="Calibri"/>
                <a:cs typeface="Calibri"/>
              </a:rPr>
              <a:t>sa</a:t>
            </a:r>
            <a:r>
              <a:rPr sz="2000" b="1" spc="-15" dirty="0">
                <a:solidFill>
                  <a:srgbClr val="FF0000"/>
                </a:solidFill>
                <a:latin typeface="Calibri"/>
                <a:cs typeface="Calibri"/>
              </a:rPr>
              <a:t>d</a:t>
            </a:r>
            <a:r>
              <a:rPr sz="2000" b="1" spc="-25" dirty="0">
                <a:solidFill>
                  <a:srgbClr val="FF0000"/>
                </a:solidFill>
                <a:latin typeface="Calibri"/>
                <a:cs typeface="Calibri"/>
              </a:rPr>
              <a:t>va</a:t>
            </a:r>
            <a:r>
              <a:rPr sz="2000" b="1" spc="-30" dirty="0">
                <a:solidFill>
                  <a:srgbClr val="FF0000"/>
                </a:solidFill>
                <a:latin typeface="Calibri"/>
                <a:cs typeface="Calibri"/>
              </a:rPr>
              <a:t>n</a:t>
            </a:r>
            <a:r>
              <a:rPr sz="2000" b="1" spc="-25" dirty="0">
                <a:solidFill>
                  <a:srgbClr val="FF0000"/>
                </a:solidFill>
                <a:latin typeface="Calibri"/>
                <a:cs typeface="Calibri"/>
              </a:rPr>
              <a:t>t</a:t>
            </a:r>
            <a:r>
              <a:rPr sz="2000" b="1" spc="-10" dirty="0">
                <a:solidFill>
                  <a:srgbClr val="FF0000"/>
                </a:solidFill>
                <a:latin typeface="Calibri"/>
                <a:cs typeface="Calibri"/>
              </a:rPr>
              <a:t>a</a:t>
            </a:r>
            <a:r>
              <a:rPr sz="2000" b="1" spc="-40" dirty="0">
                <a:solidFill>
                  <a:srgbClr val="FF0000"/>
                </a:solidFill>
                <a:latin typeface="Calibri"/>
                <a:cs typeface="Calibri"/>
              </a:rPr>
              <a:t>g</a:t>
            </a:r>
            <a:r>
              <a:rPr sz="2000" b="1" spc="-10" dirty="0">
                <a:solidFill>
                  <a:srgbClr val="FF0000"/>
                </a:solidFill>
                <a:latin typeface="Calibri"/>
                <a:cs typeface="Calibri"/>
              </a:rPr>
              <a:t>ed</a:t>
            </a:r>
            <a:r>
              <a:rPr sz="2000" b="1" dirty="0">
                <a:solidFill>
                  <a:srgbClr val="FF0000"/>
                </a:solidFill>
                <a:latin typeface="Calibri"/>
                <a:cs typeface="Calibri"/>
              </a:rPr>
              <a:t> </a:t>
            </a:r>
            <a:r>
              <a:rPr sz="2000" spc="-15" dirty="0">
                <a:solidFill>
                  <a:srgbClr val="292934"/>
                </a:solidFill>
                <a:latin typeface="Calibri"/>
                <a:cs typeface="Calibri"/>
              </a:rPr>
              <a:t>me</a:t>
            </a:r>
            <a:r>
              <a:rPr sz="2000" spc="-5" dirty="0">
                <a:solidFill>
                  <a:srgbClr val="292934"/>
                </a:solidFill>
                <a:latin typeface="Calibri"/>
                <a:cs typeface="Calibri"/>
              </a:rPr>
              <a:t>an</a:t>
            </a:r>
            <a:r>
              <a:rPr sz="2000" dirty="0">
                <a:solidFill>
                  <a:srgbClr val="292934"/>
                </a:solidFill>
                <a:latin typeface="Calibri"/>
                <a:cs typeface="Calibri"/>
              </a:rPr>
              <a:t>s</a:t>
            </a:r>
            <a:r>
              <a:rPr sz="2000" spc="-30" dirty="0">
                <a:solidFill>
                  <a:srgbClr val="292934"/>
                </a:solidFill>
                <a:latin typeface="Calibri"/>
                <a:cs typeface="Calibri"/>
              </a:rPr>
              <a:t> </a:t>
            </a:r>
            <a:r>
              <a:rPr sz="2000" dirty="0">
                <a:solidFill>
                  <a:srgbClr val="292934"/>
                </a:solidFill>
                <a:latin typeface="Calibri"/>
                <a:cs typeface="Calibri"/>
              </a:rPr>
              <a:t>a </a:t>
            </a:r>
            <a:r>
              <a:rPr sz="2000" spc="-20" dirty="0">
                <a:solidFill>
                  <a:srgbClr val="292934"/>
                </a:solidFill>
                <a:latin typeface="Calibri"/>
                <a:cs typeface="Calibri"/>
              </a:rPr>
              <a:t>s</a:t>
            </a:r>
            <a:r>
              <a:rPr sz="2000" dirty="0">
                <a:solidFill>
                  <a:srgbClr val="292934"/>
                </a:solidFill>
                <a:latin typeface="Calibri"/>
                <a:cs typeface="Calibri"/>
              </a:rPr>
              <a:t>tude</a:t>
            </a:r>
            <a:r>
              <a:rPr sz="2000" spc="-10" dirty="0">
                <a:solidFill>
                  <a:srgbClr val="292934"/>
                </a:solidFill>
                <a:latin typeface="Calibri"/>
                <a:cs typeface="Calibri"/>
              </a:rPr>
              <a:t>nt</a:t>
            </a:r>
            <a:r>
              <a:rPr sz="2000" dirty="0">
                <a:solidFill>
                  <a:srgbClr val="292934"/>
                </a:solidFill>
                <a:latin typeface="Calibri"/>
                <a:cs typeface="Calibri"/>
              </a:rPr>
              <a:t> who</a:t>
            </a:r>
            <a:r>
              <a:rPr sz="2000" spc="5" dirty="0">
                <a:solidFill>
                  <a:srgbClr val="292934"/>
                </a:solidFill>
                <a:latin typeface="Calibri"/>
                <a:cs typeface="Calibri"/>
              </a:rPr>
              <a:t> </a:t>
            </a:r>
            <a:r>
              <a:rPr sz="2000" spc="-15" dirty="0">
                <a:solidFill>
                  <a:srgbClr val="292934"/>
                </a:solidFill>
                <a:latin typeface="Calibri"/>
                <a:cs typeface="Calibri"/>
              </a:rPr>
              <a:t>meet</a:t>
            </a:r>
            <a:r>
              <a:rPr sz="2000" dirty="0">
                <a:solidFill>
                  <a:srgbClr val="292934"/>
                </a:solidFill>
                <a:latin typeface="Calibri"/>
                <a:cs typeface="Calibri"/>
              </a:rPr>
              <a:t>s </a:t>
            </a:r>
            <a:r>
              <a:rPr sz="2000" spc="-10" dirty="0">
                <a:solidFill>
                  <a:srgbClr val="292934"/>
                </a:solidFill>
                <a:latin typeface="Calibri"/>
                <a:cs typeface="Calibri"/>
              </a:rPr>
              <a:t>the</a:t>
            </a:r>
            <a:r>
              <a:rPr sz="2000" spc="-5" dirty="0">
                <a:solidFill>
                  <a:srgbClr val="292934"/>
                </a:solidFill>
                <a:latin typeface="Calibri"/>
                <a:cs typeface="Calibri"/>
              </a:rPr>
              <a:t> </a:t>
            </a:r>
            <a:r>
              <a:rPr sz="2000" spc="-10" dirty="0">
                <a:solidFill>
                  <a:srgbClr val="292934"/>
                </a:solidFill>
                <a:latin typeface="Calibri"/>
                <a:cs typeface="Calibri"/>
              </a:rPr>
              <a:t>cr</a:t>
            </a:r>
            <a:r>
              <a:rPr sz="2000" spc="-15" dirty="0">
                <a:solidFill>
                  <a:srgbClr val="292934"/>
                </a:solidFill>
                <a:latin typeface="Calibri"/>
                <a:cs typeface="Calibri"/>
              </a:rPr>
              <a:t>i</a:t>
            </a:r>
            <a:r>
              <a:rPr sz="2000" spc="-40" dirty="0">
                <a:solidFill>
                  <a:srgbClr val="292934"/>
                </a:solidFill>
                <a:latin typeface="Calibri"/>
                <a:cs typeface="Calibri"/>
              </a:rPr>
              <a:t>t</a:t>
            </a:r>
            <a:r>
              <a:rPr sz="2000" spc="-10" dirty="0">
                <a:solidFill>
                  <a:srgbClr val="292934"/>
                </a:solidFill>
                <a:latin typeface="Calibri"/>
                <a:cs typeface="Calibri"/>
              </a:rPr>
              <a:t>er</a:t>
            </a:r>
            <a:r>
              <a:rPr sz="2000" spc="-15" dirty="0">
                <a:solidFill>
                  <a:srgbClr val="292934"/>
                </a:solidFill>
                <a:latin typeface="Calibri"/>
                <a:cs typeface="Calibri"/>
              </a:rPr>
              <a:t>i</a:t>
            </a:r>
            <a:r>
              <a:rPr sz="2000" dirty="0">
                <a:solidFill>
                  <a:srgbClr val="292934"/>
                </a:solidFill>
                <a:latin typeface="Calibri"/>
                <a:cs typeface="Calibri"/>
              </a:rPr>
              <a:t>a</a:t>
            </a:r>
            <a:r>
              <a:rPr sz="2000" spc="35" dirty="0">
                <a:solidFill>
                  <a:srgbClr val="292934"/>
                </a:solidFill>
                <a:latin typeface="Calibri"/>
                <a:cs typeface="Calibri"/>
              </a:rPr>
              <a:t> </a:t>
            </a:r>
            <a:r>
              <a:rPr sz="2000" spc="-15" dirty="0">
                <a:solidFill>
                  <a:srgbClr val="292934"/>
                </a:solidFill>
                <a:latin typeface="Calibri"/>
                <a:cs typeface="Calibri"/>
              </a:rPr>
              <a:t>se</a:t>
            </a:r>
            <a:r>
              <a:rPr sz="2000" spc="-10" dirty="0">
                <a:solidFill>
                  <a:srgbClr val="292934"/>
                </a:solidFill>
                <a:latin typeface="Calibri"/>
                <a:cs typeface="Calibri"/>
              </a:rPr>
              <a:t>t</a:t>
            </a:r>
            <a:r>
              <a:rPr sz="2000" spc="-20" dirty="0">
                <a:solidFill>
                  <a:srgbClr val="292934"/>
                </a:solidFill>
                <a:latin typeface="Calibri"/>
                <a:cs typeface="Calibri"/>
              </a:rPr>
              <a:t> </a:t>
            </a:r>
            <a:r>
              <a:rPr sz="2000" spc="-35" dirty="0">
                <a:solidFill>
                  <a:srgbClr val="292934"/>
                </a:solidFill>
                <a:latin typeface="Calibri"/>
                <a:cs typeface="Calibri"/>
              </a:rPr>
              <a:t>f</a:t>
            </a:r>
            <a:r>
              <a:rPr sz="2000" spc="-15" dirty="0">
                <a:solidFill>
                  <a:srgbClr val="292934"/>
                </a:solidFill>
                <a:latin typeface="Calibri"/>
                <a:cs typeface="Calibri"/>
              </a:rPr>
              <a:t>or</a:t>
            </a:r>
            <a:r>
              <a:rPr sz="2000" spc="-20" dirty="0">
                <a:solidFill>
                  <a:srgbClr val="292934"/>
                </a:solidFill>
                <a:latin typeface="Calibri"/>
                <a:cs typeface="Calibri"/>
              </a:rPr>
              <a:t>t</a:t>
            </a:r>
            <a:r>
              <a:rPr sz="2000" dirty="0">
                <a:solidFill>
                  <a:srgbClr val="292934"/>
                </a:solidFill>
                <a:latin typeface="Calibri"/>
                <a:cs typeface="Calibri"/>
              </a:rPr>
              <a:t>h</a:t>
            </a:r>
            <a:r>
              <a:rPr sz="2000" spc="10" dirty="0">
                <a:solidFill>
                  <a:srgbClr val="292934"/>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n</a:t>
            </a:r>
            <a:r>
              <a:rPr sz="2000" spc="10" dirty="0">
                <a:solidFill>
                  <a:srgbClr val="292934"/>
                </a:solidFill>
                <a:latin typeface="Calibri"/>
                <a:cs typeface="Calibri"/>
              </a:rPr>
              <a:t> </a:t>
            </a:r>
            <a:r>
              <a:rPr sz="2000" spc="-15" dirty="0">
                <a:solidFill>
                  <a:srgbClr val="292934"/>
                </a:solidFill>
                <a:latin typeface="Calibri"/>
                <a:cs typeface="Calibri"/>
              </a:rPr>
              <a:t>s</a:t>
            </a:r>
            <a:r>
              <a:rPr sz="2000" spc="-5" dirty="0">
                <a:solidFill>
                  <a:srgbClr val="292934"/>
                </a:solidFill>
                <a:latin typeface="Calibri"/>
                <a:cs typeface="Calibri"/>
              </a:rPr>
              <a:t>e</a:t>
            </a:r>
            <a:r>
              <a:rPr sz="2000" spc="-20" dirty="0">
                <a:solidFill>
                  <a:srgbClr val="292934"/>
                </a:solidFill>
                <a:latin typeface="Calibri"/>
                <a:cs typeface="Calibri"/>
              </a:rPr>
              <a:t>c</a:t>
            </a:r>
            <a:r>
              <a:rPr sz="2000" dirty="0">
                <a:solidFill>
                  <a:srgbClr val="292934"/>
                </a:solidFill>
                <a:latin typeface="Calibri"/>
                <a:cs typeface="Calibri"/>
              </a:rPr>
              <a:t>t</a:t>
            </a:r>
            <a:r>
              <a:rPr sz="2000" spc="-10" dirty="0">
                <a:solidFill>
                  <a:srgbClr val="292934"/>
                </a:solidFill>
                <a:latin typeface="Calibri"/>
                <a:cs typeface="Calibri"/>
              </a:rPr>
              <a:t>i</a:t>
            </a:r>
            <a:r>
              <a:rPr sz="2000" spc="-5" dirty="0">
                <a:solidFill>
                  <a:srgbClr val="292934"/>
                </a:solidFill>
                <a:latin typeface="Calibri"/>
                <a:cs typeface="Calibri"/>
              </a:rPr>
              <a:t>o</a:t>
            </a:r>
            <a:r>
              <a:rPr sz="2000" dirty="0">
                <a:solidFill>
                  <a:srgbClr val="292934"/>
                </a:solidFill>
                <a:latin typeface="Calibri"/>
                <a:cs typeface="Calibri"/>
              </a:rPr>
              <a:t>n</a:t>
            </a:r>
            <a:r>
              <a:rPr sz="2000" spc="10" dirty="0">
                <a:solidFill>
                  <a:srgbClr val="292934"/>
                </a:solidFill>
                <a:latin typeface="Calibri"/>
                <a:cs typeface="Calibri"/>
              </a:rPr>
              <a:t> </a:t>
            </a:r>
            <a:r>
              <a:rPr sz="2000" spc="-10" dirty="0">
                <a:solidFill>
                  <a:srgbClr val="292934"/>
                </a:solidFill>
                <a:latin typeface="Calibri"/>
                <a:cs typeface="Calibri"/>
              </a:rPr>
              <a:t>2</a:t>
            </a:r>
            <a:r>
              <a:rPr sz="2000" spc="0" dirty="0">
                <a:solidFill>
                  <a:srgbClr val="292934"/>
                </a:solidFill>
                <a:latin typeface="Calibri"/>
                <a:cs typeface="Calibri"/>
              </a:rPr>
              <a:t>7</a:t>
            </a:r>
            <a:r>
              <a:rPr sz="2000" dirty="0">
                <a:solidFill>
                  <a:srgbClr val="292934"/>
                </a:solidFill>
                <a:latin typeface="Calibri"/>
                <a:cs typeface="Calibri"/>
              </a:rPr>
              <a:t>-1.1</a:t>
            </a:r>
            <a:r>
              <a:rPr sz="2000" spc="-5" dirty="0">
                <a:solidFill>
                  <a:srgbClr val="292934"/>
                </a:solidFill>
                <a:latin typeface="Calibri"/>
                <a:cs typeface="Calibri"/>
              </a:rPr>
              <a:t> o</a:t>
            </a:r>
            <a:r>
              <a:rPr sz="2000" dirty="0">
                <a:solidFill>
                  <a:srgbClr val="292934"/>
                </a:solidFill>
                <a:latin typeface="Calibri"/>
                <a:cs typeface="Calibri"/>
              </a:rPr>
              <a:t>f </a:t>
            </a:r>
            <a:r>
              <a:rPr sz="2000" spc="-10" dirty="0">
                <a:solidFill>
                  <a:srgbClr val="292934"/>
                </a:solidFill>
                <a:latin typeface="Calibri"/>
                <a:cs typeface="Calibri"/>
              </a:rPr>
              <a:t>the</a:t>
            </a:r>
            <a:r>
              <a:rPr sz="2000" spc="10" dirty="0">
                <a:solidFill>
                  <a:srgbClr val="292934"/>
                </a:solidFill>
                <a:latin typeface="Calibri"/>
                <a:cs typeface="Calibri"/>
              </a:rPr>
              <a:t> </a:t>
            </a:r>
            <a:r>
              <a:rPr sz="2000" dirty="0">
                <a:solidFill>
                  <a:srgbClr val="292934"/>
                </a:solidFill>
                <a:latin typeface="Calibri"/>
                <a:cs typeface="Calibri"/>
              </a:rPr>
              <a:t>Ru</a:t>
            </a:r>
            <a:r>
              <a:rPr sz="2000" spc="-10" dirty="0">
                <a:solidFill>
                  <a:srgbClr val="292934"/>
                </a:solidFill>
                <a:latin typeface="Calibri"/>
                <a:cs typeface="Calibri"/>
              </a:rPr>
              <a:t>les</a:t>
            </a:r>
            <a:r>
              <a:rPr sz="2000" spc="5" dirty="0">
                <a:solidFill>
                  <a:srgbClr val="292934"/>
                </a:solidFill>
                <a:latin typeface="Calibri"/>
                <a:cs typeface="Calibri"/>
              </a:rPr>
              <a:t> </a:t>
            </a:r>
            <a:r>
              <a:rPr sz="2000" spc="-5" dirty="0">
                <a:solidFill>
                  <a:srgbClr val="292934"/>
                </a:solidFill>
                <a:latin typeface="Calibri"/>
                <a:cs typeface="Calibri"/>
              </a:rPr>
              <a:t>o</a:t>
            </a:r>
            <a:r>
              <a:rPr sz="2000" dirty="0">
                <a:solidFill>
                  <a:srgbClr val="292934"/>
                </a:solidFill>
                <a:latin typeface="Calibri"/>
                <a:cs typeface="Calibri"/>
              </a:rPr>
              <a:t>f </a:t>
            </a:r>
            <a:r>
              <a:rPr sz="2000" spc="-10" dirty="0">
                <a:solidFill>
                  <a:srgbClr val="292934"/>
                </a:solidFill>
                <a:latin typeface="Calibri"/>
                <a:cs typeface="Calibri"/>
              </a:rPr>
              <a:t>the</a:t>
            </a:r>
            <a:r>
              <a:rPr sz="2000" spc="-5" dirty="0">
                <a:solidFill>
                  <a:srgbClr val="292934"/>
                </a:solidFill>
                <a:latin typeface="Calibri"/>
                <a:cs typeface="Calibri"/>
              </a:rPr>
              <a:t> </a:t>
            </a:r>
            <a:r>
              <a:rPr sz="2000" dirty="0">
                <a:solidFill>
                  <a:srgbClr val="292934"/>
                </a:solidFill>
                <a:latin typeface="Calibri"/>
                <a:cs typeface="Calibri"/>
              </a:rPr>
              <a:t>Boa</a:t>
            </a:r>
            <a:r>
              <a:rPr sz="2000" spc="-40" dirty="0">
                <a:solidFill>
                  <a:srgbClr val="292934"/>
                </a:solidFill>
                <a:latin typeface="Calibri"/>
                <a:cs typeface="Calibri"/>
              </a:rPr>
              <a:t>r</a:t>
            </a:r>
            <a:r>
              <a:rPr sz="2000" dirty="0">
                <a:solidFill>
                  <a:srgbClr val="292934"/>
                </a:solidFill>
                <a:latin typeface="Calibri"/>
                <a:cs typeface="Calibri"/>
              </a:rPr>
              <a:t>d</a:t>
            </a:r>
            <a:r>
              <a:rPr sz="2000" spc="-5" dirty="0">
                <a:solidFill>
                  <a:srgbClr val="292934"/>
                </a:solidFill>
                <a:latin typeface="Calibri"/>
                <a:cs typeface="Calibri"/>
              </a:rPr>
              <a:t> o</a:t>
            </a:r>
            <a:r>
              <a:rPr sz="2000" dirty="0">
                <a:solidFill>
                  <a:srgbClr val="292934"/>
                </a:solidFill>
                <a:latin typeface="Calibri"/>
                <a:cs typeface="Calibri"/>
              </a:rPr>
              <a:t>f</a:t>
            </a:r>
            <a:r>
              <a:rPr sz="2000" spc="5" dirty="0">
                <a:solidFill>
                  <a:srgbClr val="292934"/>
                </a:solidFill>
                <a:latin typeface="Calibri"/>
                <a:cs typeface="Calibri"/>
              </a:rPr>
              <a:t> </a:t>
            </a:r>
            <a:r>
              <a:rPr sz="2000" spc="-50" dirty="0">
                <a:solidFill>
                  <a:srgbClr val="292934"/>
                </a:solidFill>
                <a:latin typeface="Calibri"/>
                <a:cs typeface="Calibri"/>
              </a:rPr>
              <a:t>R</a:t>
            </a:r>
            <a:r>
              <a:rPr sz="2000" spc="-10" dirty="0">
                <a:solidFill>
                  <a:srgbClr val="292934"/>
                </a:solidFill>
                <a:latin typeface="Calibri"/>
                <a:cs typeface="Calibri"/>
              </a:rPr>
              <a:t>ege</a:t>
            </a:r>
            <a:r>
              <a:rPr sz="2000" spc="-20" dirty="0">
                <a:solidFill>
                  <a:srgbClr val="292934"/>
                </a:solidFill>
                <a:latin typeface="Calibri"/>
                <a:cs typeface="Calibri"/>
              </a:rPr>
              <a:t>n</a:t>
            </a:r>
            <a:r>
              <a:rPr sz="2000" dirty="0">
                <a:solidFill>
                  <a:srgbClr val="292934"/>
                </a:solidFill>
                <a:latin typeface="Calibri"/>
                <a:cs typeface="Calibri"/>
              </a:rPr>
              <a:t>ts.</a:t>
            </a:r>
            <a:r>
              <a:rPr sz="2000" spc="-10" dirty="0">
                <a:solidFill>
                  <a:srgbClr val="292934"/>
                </a:solidFill>
                <a:latin typeface="Calibri"/>
                <a:cs typeface="Calibri"/>
              </a:rPr>
              <a:t> </a:t>
            </a:r>
            <a:r>
              <a:rPr sz="2000" spc="-5" dirty="0">
                <a:solidFill>
                  <a:srgbClr val="292934"/>
                </a:solidFill>
                <a:latin typeface="Calibri"/>
                <a:cs typeface="Calibri"/>
              </a:rPr>
              <a:t>Th</a:t>
            </a:r>
            <a:r>
              <a:rPr sz="2000" dirty="0">
                <a:solidFill>
                  <a:srgbClr val="292934"/>
                </a:solidFill>
                <a:latin typeface="Calibri"/>
                <a:cs typeface="Calibri"/>
              </a:rPr>
              <a:t>e</a:t>
            </a:r>
            <a:r>
              <a:rPr sz="2000" spc="15" dirty="0">
                <a:solidFill>
                  <a:srgbClr val="292934"/>
                </a:solidFill>
                <a:latin typeface="Calibri"/>
                <a:cs typeface="Calibri"/>
              </a:rPr>
              <a:t> </a:t>
            </a:r>
            <a:r>
              <a:rPr sz="2000" dirty="0">
                <a:solidFill>
                  <a:srgbClr val="292934"/>
                </a:solidFill>
                <a:latin typeface="Calibri"/>
                <a:cs typeface="Calibri"/>
              </a:rPr>
              <a:t>In</a:t>
            </a:r>
            <a:r>
              <a:rPr sz="2000" spc="-30" dirty="0">
                <a:solidFill>
                  <a:srgbClr val="292934"/>
                </a:solidFill>
                <a:latin typeface="Calibri"/>
                <a:cs typeface="Calibri"/>
              </a:rPr>
              <a:t>c</a:t>
            </a:r>
            <a:r>
              <a:rPr sz="2000" spc="-20" dirty="0">
                <a:solidFill>
                  <a:srgbClr val="292934"/>
                </a:solidFill>
                <a:latin typeface="Calibri"/>
                <a:cs typeface="Calibri"/>
              </a:rPr>
              <a:t>om</a:t>
            </a:r>
            <a:r>
              <a:rPr sz="2000" spc="-10" dirty="0">
                <a:solidFill>
                  <a:srgbClr val="292934"/>
                </a:solidFill>
                <a:latin typeface="Calibri"/>
                <a:cs typeface="Calibri"/>
              </a:rPr>
              <a:t>e</a:t>
            </a:r>
            <a:r>
              <a:rPr sz="2000" spc="5" dirty="0">
                <a:solidFill>
                  <a:srgbClr val="292934"/>
                </a:solidFill>
                <a:latin typeface="Calibri"/>
                <a:cs typeface="Calibri"/>
              </a:rPr>
              <a:t> </a:t>
            </a:r>
            <a:r>
              <a:rPr sz="2000" dirty="0">
                <a:solidFill>
                  <a:srgbClr val="292934"/>
                </a:solidFill>
                <a:latin typeface="Calibri"/>
                <a:cs typeface="Calibri"/>
              </a:rPr>
              <a:t>el</a:t>
            </a:r>
            <a:r>
              <a:rPr sz="2000" spc="-10" dirty="0">
                <a:solidFill>
                  <a:srgbClr val="292934"/>
                </a:solidFill>
                <a:latin typeface="Calibri"/>
                <a:cs typeface="Calibri"/>
              </a:rPr>
              <a:t>i</a:t>
            </a:r>
            <a:r>
              <a:rPr sz="2000" dirty="0">
                <a:solidFill>
                  <a:srgbClr val="292934"/>
                </a:solidFill>
                <a:latin typeface="Calibri"/>
                <a:cs typeface="Calibri"/>
              </a:rPr>
              <a:t>gibi</a:t>
            </a:r>
            <a:r>
              <a:rPr sz="2000" spc="-15" dirty="0">
                <a:solidFill>
                  <a:srgbClr val="292934"/>
                </a:solidFill>
                <a:latin typeface="Calibri"/>
                <a:cs typeface="Calibri"/>
              </a:rPr>
              <a:t>l</a:t>
            </a:r>
            <a:r>
              <a:rPr sz="2000" spc="-5" dirty="0">
                <a:solidFill>
                  <a:srgbClr val="292934"/>
                </a:solidFill>
                <a:latin typeface="Calibri"/>
                <a:cs typeface="Calibri"/>
              </a:rPr>
              <a:t>i</a:t>
            </a:r>
            <a:r>
              <a:rPr sz="2000" spc="-10" dirty="0">
                <a:solidFill>
                  <a:srgbClr val="292934"/>
                </a:solidFill>
                <a:latin typeface="Calibri"/>
                <a:cs typeface="Calibri"/>
              </a:rPr>
              <a:t>ty</a:t>
            </a:r>
            <a:r>
              <a:rPr sz="2000" spc="30" dirty="0">
                <a:solidFill>
                  <a:srgbClr val="292934"/>
                </a:solidFill>
                <a:latin typeface="Calibri"/>
                <a:cs typeface="Calibri"/>
              </a:rPr>
              <a:t> </a:t>
            </a:r>
            <a:r>
              <a:rPr sz="2000" spc="-20" dirty="0">
                <a:solidFill>
                  <a:srgbClr val="292934"/>
                </a:solidFill>
                <a:latin typeface="Calibri"/>
                <a:cs typeface="Calibri"/>
              </a:rPr>
              <a:t>c</a:t>
            </a:r>
            <a:r>
              <a:rPr sz="2000" dirty="0">
                <a:solidFill>
                  <a:srgbClr val="292934"/>
                </a:solidFill>
                <a:latin typeface="Calibri"/>
                <a:cs typeface="Calibri"/>
              </a:rPr>
              <a:t>r</a:t>
            </a:r>
            <a:r>
              <a:rPr sz="2000" spc="-10" dirty="0">
                <a:solidFill>
                  <a:srgbClr val="292934"/>
                </a:solidFill>
                <a:latin typeface="Calibri"/>
                <a:cs typeface="Calibri"/>
              </a:rPr>
              <a:t>i</a:t>
            </a:r>
            <a:r>
              <a:rPr sz="2000" spc="-40" dirty="0">
                <a:solidFill>
                  <a:srgbClr val="292934"/>
                </a:solidFill>
                <a:latin typeface="Calibri"/>
                <a:cs typeface="Calibri"/>
              </a:rPr>
              <a:t>t</a:t>
            </a:r>
            <a:r>
              <a:rPr sz="2000" spc="-10" dirty="0">
                <a:solidFill>
                  <a:srgbClr val="292934"/>
                </a:solidFill>
                <a:latin typeface="Calibri"/>
                <a:cs typeface="Calibri"/>
              </a:rPr>
              <a:t>er</a:t>
            </a:r>
            <a:r>
              <a:rPr sz="2000" spc="-15" dirty="0">
                <a:solidFill>
                  <a:srgbClr val="292934"/>
                </a:solidFill>
                <a:latin typeface="Calibri"/>
                <a:cs typeface="Calibri"/>
              </a:rPr>
              <a:t>i</a:t>
            </a:r>
            <a:r>
              <a:rPr sz="2000" dirty="0">
                <a:solidFill>
                  <a:srgbClr val="292934"/>
                </a:solidFill>
                <a:latin typeface="Calibri"/>
                <a:cs typeface="Calibri"/>
              </a:rPr>
              <a:t>a</a:t>
            </a:r>
            <a:r>
              <a:rPr sz="2000" spc="25" dirty="0">
                <a:solidFill>
                  <a:srgbClr val="292934"/>
                </a:solidFill>
                <a:latin typeface="Calibri"/>
                <a:cs typeface="Calibri"/>
              </a:rPr>
              <a:t> </a:t>
            </a:r>
            <a:r>
              <a:rPr sz="2000" dirty="0">
                <a:solidFill>
                  <a:srgbClr val="292934"/>
                </a:solidFill>
                <a:latin typeface="Calibri"/>
                <a:cs typeface="Calibri"/>
              </a:rPr>
              <a:t>w</a:t>
            </a:r>
            <a:r>
              <a:rPr sz="2000" spc="-10" dirty="0">
                <a:solidFill>
                  <a:srgbClr val="292934"/>
                </a:solidFill>
                <a:latin typeface="Calibri"/>
                <a:cs typeface="Calibri"/>
              </a:rPr>
              <a:t>i</a:t>
            </a:r>
            <a:r>
              <a:rPr sz="2000" spc="-5" dirty="0">
                <a:solidFill>
                  <a:srgbClr val="292934"/>
                </a:solidFill>
                <a:latin typeface="Calibri"/>
                <a:cs typeface="Calibri"/>
              </a:rPr>
              <a:t>l</a:t>
            </a:r>
            <a:r>
              <a:rPr sz="2000" dirty="0">
                <a:solidFill>
                  <a:srgbClr val="292934"/>
                </a:solidFill>
                <a:latin typeface="Calibri"/>
                <a:cs typeface="Calibri"/>
              </a:rPr>
              <a:t>l</a:t>
            </a:r>
            <a:r>
              <a:rPr sz="2000" spc="5" dirty="0">
                <a:solidFill>
                  <a:srgbClr val="292934"/>
                </a:solidFill>
                <a:latin typeface="Calibri"/>
                <a:cs typeface="Calibri"/>
              </a:rPr>
              <a:t> </a:t>
            </a:r>
            <a:r>
              <a:rPr sz="2000" spc="-15" dirty="0">
                <a:solidFill>
                  <a:srgbClr val="292934"/>
                </a:solidFill>
                <a:latin typeface="Calibri"/>
                <a:cs typeface="Calibri"/>
              </a:rPr>
              <a:t>b</a:t>
            </a:r>
            <a:r>
              <a:rPr sz="2000" spc="-10" dirty="0">
                <a:solidFill>
                  <a:srgbClr val="292934"/>
                </a:solidFill>
                <a:latin typeface="Calibri"/>
                <a:cs typeface="Calibri"/>
              </a:rPr>
              <a:t>e</a:t>
            </a:r>
            <a:r>
              <a:rPr sz="2000" spc="15" dirty="0">
                <a:solidFill>
                  <a:srgbClr val="292934"/>
                </a:solidFill>
                <a:latin typeface="Calibri"/>
                <a:cs typeface="Calibri"/>
              </a:rPr>
              <a:t> </a:t>
            </a:r>
            <a:r>
              <a:rPr sz="2000" spc="-5" dirty="0">
                <a:solidFill>
                  <a:srgbClr val="292934"/>
                </a:solidFill>
                <a:latin typeface="Calibri"/>
                <a:cs typeface="Calibri"/>
              </a:rPr>
              <a:t>p</a:t>
            </a:r>
            <a:r>
              <a:rPr sz="2000" dirty="0">
                <a:solidFill>
                  <a:srgbClr val="292934"/>
                </a:solidFill>
                <a:latin typeface="Calibri"/>
                <a:cs typeface="Calibri"/>
              </a:rPr>
              <a:t>u</a:t>
            </a:r>
            <a:r>
              <a:rPr sz="2000" spc="-5" dirty="0">
                <a:solidFill>
                  <a:srgbClr val="292934"/>
                </a:solidFill>
                <a:latin typeface="Calibri"/>
                <a:cs typeface="Calibri"/>
              </a:rPr>
              <a:t>bl</a:t>
            </a:r>
            <a:r>
              <a:rPr sz="2000" spc="-10" dirty="0">
                <a:solidFill>
                  <a:srgbClr val="292934"/>
                </a:solidFill>
                <a:latin typeface="Calibri"/>
                <a:cs typeface="Calibri"/>
              </a:rPr>
              <a:t>i</a:t>
            </a:r>
            <a:r>
              <a:rPr sz="2000" spc="-5" dirty="0">
                <a:solidFill>
                  <a:srgbClr val="292934"/>
                </a:solidFill>
                <a:latin typeface="Calibri"/>
                <a:cs typeface="Calibri"/>
              </a:rPr>
              <a:t>s</a:t>
            </a:r>
            <a:r>
              <a:rPr sz="2000" dirty="0">
                <a:solidFill>
                  <a:srgbClr val="292934"/>
                </a:solidFill>
                <a:latin typeface="Calibri"/>
                <a:cs typeface="Calibri"/>
              </a:rPr>
              <a:t>h</a:t>
            </a:r>
            <a:r>
              <a:rPr sz="2000" spc="-10" dirty="0">
                <a:solidFill>
                  <a:srgbClr val="292934"/>
                </a:solidFill>
                <a:latin typeface="Calibri"/>
                <a:cs typeface="Calibri"/>
              </a:rPr>
              <a:t>ed</a:t>
            </a:r>
            <a:r>
              <a:rPr sz="2000" spc="15" dirty="0">
                <a:solidFill>
                  <a:srgbClr val="292934"/>
                </a:solidFill>
                <a:latin typeface="Calibri"/>
                <a:cs typeface="Calibri"/>
              </a:rPr>
              <a:t> </a:t>
            </a:r>
            <a:r>
              <a:rPr sz="2000" dirty="0">
                <a:solidFill>
                  <a:srgbClr val="292934"/>
                </a:solidFill>
                <a:latin typeface="Calibri"/>
                <a:cs typeface="Calibri"/>
              </a:rPr>
              <a:t>ann</a:t>
            </a:r>
            <a:r>
              <a:rPr sz="2000" spc="-5" dirty="0">
                <a:solidFill>
                  <a:srgbClr val="292934"/>
                </a:solidFill>
                <a:latin typeface="Calibri"/>
                <a:cs typeface="Calibri"/>
              </a:rPr>
              <a:t>uall</a:t>
            </a:r>
            <a:r>
              <a:rPr sz="2000" spc="-10" dirty="0">
                <a:solidFill>
                  <a:srgbClr val="292934"/>
                </a:solidFill>
                <a:latin typeface="Calibri"/>
                <a:cs typeface="Calibri"/>
              </a:rPr>
              <a:t>y</a:t>
            </a:r>
            <a:r>
              <a:rPr sz="2000" spc="10" dirty="0">
                <a:solidFill>
                  <a:srgbClr val="292934"/>
                </a:solidFill>
                <a:latin typeface="Calibri"/>
                <a:cs typeface="Calibri"/>
              </a:rPr>
              <a:t> </a:t>
            </a:r>
            <a:r>
              <a:rPr sz="2000" spc="-10" dirty="0">
                <a:solidFill>
                  <a:srgbClr val="292934"/>
                </a:solidFill>
                <a:latin typeface="Calibri"/>
                <a:cs typeface="Calibri"/>
              </a:rPr>
              <a:t>by</a:t>
            </a:r>
            <a:r>
              <a:rPr sz="2000" spc="-5" dirty="0">
                <a:solidFill>
                  <a:srgbClr val="292934"/>
                </a:solidFill>
                <a:latin typeface="Calibri"/>
                <a:cs typeface="Calibri"/>
              </a:rPr>
              <a:t> </a:t>
            </a:r>
            <a:r>
              <a:rPr lang="en-US" sz="2000" spc="-5" dirty="0">
                <a:solidFill>
                  <a:srgbClr val="292934"/>
                </a:solidFill>
                <a:latin typeface="Calibri"/>
                <a:cs typeface="Calibri"/>
              </a:rPr>
              <a:t>NY</a:t>
            </a:r>
            <a:r>
              <a:rPr sz="2000" spc="-5" dirty="0">
                <a:solidFill>
                  <a:srgbClr val="292934"/>
                </a:solidFill>
                <a:latin typeface="Calibri"/>
                <a:cs typeface="Calibri"/>
              </a:rPr>
              <a:t>SE</a:t>
            </a:r>
            <a:r>
              <a:rPr sz="2000" dirty="0">
                <a:solidFill>
                  <a:srgbClr val="292934"/>
                </a:solidFill>
                <a:latin typeface="Calibri"/>
                <a:cs typeface="Calibri"/>
              </a:rPr>
              <a:t>D </a:t>
            </a:r>
            <a:r>
              <a:rPr sz="2000" spc="-40" dirty="0">
                <a:solidFill>
                  <a:srgbClr val="292934"/>
                </a:solidFill>
                <a:latin typeface="Calibri"/>
                <a:cs typeface="Calibri"/>
              </a:rPr>
              <a:t>f</a:t>
            </a:r>
            <a:r>
              <a:rPr sz="2000" spc="-15" dirty="0">
                <a:solidFill>
                  <a:srgbClr val="292934"/>
                </a:solidFill>
                <a:latin typeface="Calibri"/>
                <a:cs typeface="Calibri"/>
              </a:rPr>
              <a:t>o</a:t>
            </a:r>
            <a:r>
              <a:rPr sz="2000" spc="-10" dirty="0">
                <a:solidFill>
                  <a:srgbClr val="292934"/>
                </a:solidFill>
                <a:latin typeface="Calibri"/>
                <a:cs typeface="Calibri"/>
              </a:rPr>
              <a:t>r</a:t>
            </a:r>
            <a:r>
              <a:rPr sz="2000" spc="5"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a:t>
            </a:r>
            <a:r>
              <a:rPr sz="2000" spc="-10" dirty="0">
                <a:solidFill>
                  <a:srgbClr val="292934"/>
                </a:solidFill>
                <a:latin typeface="Calibri"/>
                <a:cs typeface="Calibri"/>
              </a:rPr>
              <a:t>20</a:t>
            </a:r>
            <a:r>
              <a:rPr lang="en-US" sz="2000" spc="-10" dirty="0">
                <a:solidFill>
                  <a:srgbClr val="292934"/>
                </a:solidFill>
                <a:latin typeface="Calibri"/>
                <a:cs typeface="Calibri"/>
              </a:rPr>
              <a:t>20</a:t>
            </a:r>
            <a:r>
              <a:rPr sz="2000" dirty="0">
                <a:solidFill>
                  <a:srgbClr val="292934"/>
                </a:solidFill>
                <a:latin typeface="Calibri"/>
                <a:cs typeface="Calibri"/>
              </a:rPr>
              <a:t>-</a:t>
            </a:r>
            <a:r>
              <a:rPr sz="2000" spc="-10" dirty="0">
                <a:solidFill>
                  <a:srgbClr val="292934"/>
                </a:solidFill>
                <a:latin typeface="Calibri"/>
                <a:cs typeface="Calibri"/>
              </a:rPr>
              <a:t>202</a:t>
            </a:r>
            <a:r>
              <a:rPr lang="en-US" sz="2000" spc="-10" dirty="0">
                <a:solidFill>
                  <a:srgbClr val="292934"/>
                </a:solidFill>
                <a:latin typeface="Calibri"/>
                <a:cs typeface="Calibri"/>
              </a:rPr>
              <a:t>5</a:t>
            </a:r>
            <a:r>
              <a:rPr sz="2000" spc="5" dirty="0">
                <a:solidFill>
                  <a:srgbClr val="292934"/>
                </a:solidFill>
                <a:latin typeface="Calibri"/>
                <a:cs typeface="Calibri"/>
              </a:rPr>
              <a:t> </a:t>
            </a:r>
            <a:r>
              <a:rPr sz="2000" spc="-5" dirty="0">
                <a:solidFill>
                  <a:srgbClr val="292934"/>
                </a:solidFill>
                <a:latin typeface="Calibri"/>
                <a:cs typeface="Calibri"/>
              </a:rPr>
              <a:t>f</a:t>
            </a:r>
            <a:r>
              <a:rPr sz="2000" dirty="0">
                <a:solidFill>
                  <a:srgbClr val="292934"/>
                </a:solidFill>
                <a:latin typeface="Calibri"/>
                <a:cs typeface="Calibri"/>
              </a:rPr>
              <a:t>u</a:t>
            </a:r>
            <a:r>
              <a:rPr sz="2000" spc="-5" dirty="0">
                <a:solidFill>
                  <a:srgbClr val="292934"/>
                </a:solidFill>
                <a:latin typeface="Calibri"/>
                <a:cs typeface="Calibri"/>
              </a:rPr>
              <a:t>n</a:t>
            </a:r>
            <a:r>
              <a:rPr sz="2000" dirty="0">
                <a:solidFill>
                  <a:srgbClr val="292934"/>
                </a:solidFill>
                <a:latin typeface="Calibri"/>
                <a:cs typeface="Calibri"/>
              </a:rPr>
              <a:t>d</a:t>
            </a:r>
            <a:r>
              <a:rPr sz="2000" spc="-5" dirty="0">
                <a:solidFill>
                  <a:srgbClr val="292934"/>
                </a:solidFill>
                <a:latin typeface="Calibri"/>
                <a:cs typeface="Calibri"/>
              </a:rPr>
              <a:t>in</a:t>
            </a:r>
            <a:r>
              <a:rPr sz="2000" dirty="0">
                <a:solidFill>
                  <a:srgbClr val="292934"/>
                </a:solidFill>
                <a:latin typeface="Calibri"/>
                <a:cs typeface="Calibri"/>
              </a:rPr>
              <a:t>g</a:t>
            </a:r>
            <a:r>
              <a:rPr sz="2000" spc="15" dirty="0">
                <a:solidFill>
                  <a:srgbClr val="292934"/>
                </a:solidFill>
                <a:latin typeface="Calibri"/>
                <a:cs typeface="Calibri"/>
              </a:rPr>
              <a:t> </a:t>
            </a:r>
            <a:r>
              <a:rPr sz="2000" spc="-20" dirty="0">
                <a:solidFill>
                  <a:srgbClr val="292934"/>
                </a:solidFill>
                <a:latin typeface="Calibri"/>
                <a:cs typeface="Calibri"/>
              </a:rPr>
              <a:t>c</a:t>
            </a:r>
            <a:r>
              <a:rPr sz="2000" spc="-35" dirty="0">
                <a:solidFill>
                  <a:srgbClr val="292934"/>
                </a:solidFill>
                <a:latin typeface="Calibri"/>
                <a:cs typeface="Calibri"/>
              </a:rPr>
              <a:t>y</a:t>
            </a:r>
            <a:r>
              <a:rPr sz="2000" spc="-20" dirty="0">
                <a:solidFill>
                  <a:srgbClr val="292934"/>
                </a:solidFill>
                <a:latin typeface="Calibri"/>
                <a:cs typeface="Calibri"/>
              </a:rPr>
              <a:t>c</a:t>
            </a:r>
            <a:r>
              <a:rPr sz="2000" spc="-5" dirty="0">
                <a:solidFill>
                  <a:srgbClr val="292934"/>
                </a:solidFill>
                <a:latin typeface="Calibri"/>
                <a:cs typeface="Calibri"/>
              </a:rPr>
              <a:t>l</a:t>
            </a:r>
            <a:r>
              <a:rPr sz="2000" dirty="0">
                <a:solidFill>
                  <a:srgbClr val="292934"/>
                </a:solidFill>
                <a:latin typeface="Calibri"/>
                <a:cs typeface="Calibri"/>
              </a:rPr>
              <a:t>e. </a:t>
            </a:r>
            <a:r>
              <a:rPr sz="2000" spc="10" dirty="0">
                <a:solidFill>
                  <a:srgbClr val="292934"/>
                </a:solidFill>
                <a:latin typeface="Calibri"/>
                <a:cs typeface="Calibri"/>
              </a:rPr>
              <a:t> </a:t>
            </a:r>
            <a:r>
              <a:rPr sz="2000" spc="-5" dirty="0">
                <a:solidFill>
                  <a:srgbClr val="292934"/>
                </a:solidFill>
                <a:latin typeface="Calibri"/>
                <a:cs typeface="Calibri"/>
              </a:rPr>
              <a:t>Th</a:t>
            </a:r>
            <a:r>
              <a:rPr sz="2000" dirty="0">
                <a:solidFill>
                  <a:srgbClr val="292934"/>
                </a:solidFill>
                <a:latin typeface="Calibri"/>
                <a:cs typeface="Calibri"/>
              </a:rPr>
              <a:t>e</a:t>
            </a:r>
            <a:r>
              <a:rPr sz="2000" spc="15" dirty="0">
                <a:solidFill>
                  <a:srgbClr val="292934"/>
                </a:solidFill>
                <a:latin typeface="Calibri"/>
                <a:cs typeface="Calibri"/>
              </a:rPr>
              <a:t> </a:t>
            </a:r>
            <a:r>
              <a:rPr sz="2000" dirty="0">
                <a:solidFill>
                  <a:srgbClr val="292934"/>
                </a:solidFill>
                <a:latin typeface="Calibri"/>
                <a:cs typeface="Calibri"/>
              </a:rPr>
              <a:t>el</a:t>
            </a:r>
            <a:r>
              <a:rPr sz="2000" spc="-10" dirty="0">
                <a:solidFill>
                  <a:srgbClr val="292934"/>
                </a:solidFill>
                <a:latin typeface="Calibri"/>
                <a:cs typeface="Calibri"/>
              </a:rPr>
              <a:t>i</a:t>
            </a:r>
            <a:r>
              <a:rPr sz="2000" dirty="0">
                <a:solidFill>
                  <a:srgbClr val="292934"/>
                </a:solidFill>
                <a:latin typeface="Calibri"/>
                <a:cs typeface="Calibri"/>
              </a:rPr>
              <a:t>gibi</a:t>
            </a:r>
            <a:r>
              <a:rPr sz="2000" spc="-15" dirty="0">
                <a:solidFill>
                  <a:srgbClr val="292934"/>
                </a:solidFill>
                <a:latin typeface="Calibri"/>
                <a:cs typeface="Calibri"/>
              </a:rPr>
              <a:t>l</a:t>
            </a:r>
            <a:r>
              <a:rPr sz="2000" spc="-5" dirty="0">
                <a:solidFill>
                  <a:srgbClr val="292934"/>
                </a:solidFill>
                <a:latin typeface="Calibri"/>
                <a:cs typeface="Calibri"/>
              </a:rPr>
              <a:t>i</a:t>
            </a:r>
            <a:r>
              <a:rPr sz="2000" spc="-10" dirty="0">
                <a:solidFill>
                  <a:srgbClr val="292934"/>
                </a:solidFill>
                <a:latin typeface="Calibri"/>
                <a:cs typeface="Calibri"/>
              </a:rPr>
              <a:t>ty</a:t>
            </a:r>
            <a:r>
              <a:rPr sz="2000" spc="20" dirty="0">
                <a:solidFill>
                  <a:srgbClr val="292934"/>
                </a:solidFill>
                <a:latin typeface="Calibri"/>
                <a:cs typeface="Calibri"/>
              </a:rPr>
              <a:t> </a:t>
            </a:r>
            <a:r>
              <a:rPr sz="2000" spc="-20" dirty="0">
                <a:solidFill>
                  <a:srgbClr val="292934"/>
                </a:solidFill>
                <a:latin typeface="Calibri"/>
                <a:cs typeface="Calibri"/>
              </a:rPr>
              <a:t>s</a:t>
            </a:r>
            <a:r>
              <a:rPr sz="2000" spc="-40" dirty="0">
                <a:solidFill>
                  <a:srgbClr val="292934"/>
                </a:solidFill>
                <a:latin typeface="Calibri"/>
                <a:cs typeface="Calibri"/>
              </a:rPr>
              <a:t>t</a:t>
            </a:r>
            <a:r>
              <a:rPr sz="2000" dirty="0">
                <a:solidFill>
                  <a:srgbClr val="292934"/>
                </a:solidFill>
                <a:latin typeface="Calibri"/>
                <a:cs typeface="Calibri"/>
              </a:rPr>
              <a:t>and</a:t>
            </a:r>
            <a:r>
              <a:rPr sz="2000" spc="-10" dirty="0">
                <a:solidFill>
                  <a:srgbClr val="292934"/>
                </a:solidFill>
                <a:latin typeface="Calibri"/>
                <a:cs typeface="Calibri"/>
              </a:rPr>
              <a:t>a</a:t>
            </a:r>
            <a:r>
              <a:rPr sz="2000" spc="-40" dirty="0">
                <a:solidFill>
                  <a:srgbClr val="292934"/>
                </a:solidFill>
                <a:latin typeface="Calibri"/>
                <a:cs typeface="Calibri"/>
              </a:rPr>
              <a:t>r</a:t>
            </a:r>
            <a:r>
              <a:rPr sz="2000" spc="-5" dirty="0">
                <a:solidFill>
                  <a:srgbClr val="292934"/>
                </a:solidFill>
                <a:latin typeface="Calibri"/>
                <a:cs typeface="Calibri"/>
              </a:rPr>
              <a:t>d</a:t>
            </a:r>
            <a:r>
              <a:rPr sz="2000" dirty="0">
                <a:solidFill>
                  <a:srgbClr val="292934"/>
                </a:solidFill>
                <a:latin typeface="Calibri"/>
                <a:cs typeface="Calibri"/>
              </a:rPr>
              <a:t>s</a:t>
            </a:r>
            <a:r>
              <a:rPr sz="2000" spc="5" dirty="0">
                <a:solidFill>
                  <a:srgbClr val="292934"/>
                </a:solidFill>
                <a:latin typeface="Calibri"/>
                <a:cs typeface="Calibri"/>
              </a:rPr>
              <a:t> </a:t>
            </a:r>
            <a:r>
              <a:rPr sz="2000" dirty="0">
                <a:solidFill>
                  <a:srgbClr val="292934"/>
                </a:solidFill>
                <a:latin typeface="Calibri"/>
                <a:cs typeface="Calibri"/>
              </a:rPr>
              <a:t>s</a:t>
            </a:r>
            <a:r>
              <a:rPr sz="2000" spc="-20" dirty="0">
                <a:solidFill>
                  <a:srgbClr val="292934"/>
                </a:solidFill>
                <a:latin typeface="Calibri"/>
                <a:cs typeface="Calibri"/>
              </a:rPr>
              <a:t>e</a:t>
            </a:r>
            <a:r>
              <a:rPr sz="2000" spc="-10" dirty="0">
                <a:solidFill>
                  <a:srgbClr val="292934"/>
                </a:solidFill>
                <a:latin typeface="Calibri"/>
                <a:cs typeface="Calibri"/>
              </a:rPr>
              <a:t>t</a:t>
            </a:r>
            <a:r>
              <a:rPr sz="2000" dirty="0">
                <a:solidFill>
                  <a:srgbClr val="292934"/>
                </a:solidFill>
                <a:latin typeface="Calibri"/>
                <a:cs typeface="Calibri"/>
              </a:rPr>
              <a:t> </a:t>
            </a:r>
            <a:r>
              <a:rPr sz="2000" spc="-35" dirty="0">
                <a:solidFill>
                  <a:srgbClr val="292934"/>
                </a:solidFill>
                <a:latin typeface="Calibri"/>
                <a:cs typeface="Calibri"/>
              </a:rPr>
              <a:t>f</a:t>
            </a:r>
            <a:r>
              <a:rPr sz="2000" spc="-15" dirty="0">
                <a:solidFill>
                  <a:srgbClr val="292934"/>
                </a:solidFill>
                <a:latin typeface="Calibri"/>
                <a:cs typeface="Calibri"/>
              </a:rPr>
              <a:t>or</a:t>
            </a:r>
            <a:r>
              <a:rPr sz="2000" spc="-20" dirty="0">
                <a:solidFill>
                  <a:srgbClr val="292934"/>
                </a:solidFill>
                <a:latin typeface="Calibri"/>
                <a:cs typeface="Calibri"/>
              </a:rPr>
              <a:t>t</a:t>
            </a:r>
            <a:r>
              <a:rPr sz="2000" dirty="0">
                <a:solidFill>
                  <a:srgbClr val="292934"/>
                </a:solidFill>
                <a:latin typeface="Calibri"/>
                <a:cs typeface="Calibri"/>
              </a:rPr>
              <a:t>h app</a:t>
            </a:r>
            <a:r>
              <a:rPr sz="2000" spc="-5" dirty="0">
                <a:solidFill>
                  <a:srgbClr val="292934"/>
                </a:solidFill>
                <a:latin typeface="Calibri"/>
                <a:cs typeface="Calibri"/>
              </a:rPr>
              <a:t>l</a:t>
            </a:r>
            <a:r>
              <a:rPr sz="2000" spc="-10" dirty="0">
                <a:solidFill>
                  <a:srgbClr val="292934"/>
                </a:solidFill>
                <a:latin typeface="Calibri"/>
                <a:cs typeface="Calibri"/>
              </a:rPr>
              <a:t>y</a:t>
            </a:r>
            <a:r>
              <a:rPr sz="2000" spc="10" dirty="0">
                <a:solidFill>
                  <a:srgbClr val="292934"/>
                </a:solidFill>
                <a:latin typeface="Calibri"/>
                <a:cs typeface="Calibri"/>
              </a:rPr>
              <a:t> </a:t>
            </a:r>
            <a:r>
              <a:rPr sz="2000" spc="-5" dirty="0">
                <a:solidFill>
                  <a:srgbClr val="292934"/>
                </a:solidFill>
                <a:latin typeface="Calibri"/>
                <a:cs typeface="Calibri"/>
              </a:rPr>
              <a:t>onl</a:t>
            </a:r>
            <a:r>
              <a:rPr sz="2000" dirty="0">
                <a:solidFill>
                  <a:srgbClr val="292934"/>
                </a:solidFill>
                <a:latin typeface="Calibri"/>
                <a:cs typeface="Calibri"/>
              </a:rPr>
              <a:t>y </a:t>
            </a:r>
            <a:r>
              <a:rPr sz="2000" spc="-15" dirty="0">
                <a:solidFill>
                  <a:srgbClr val="292934"/>
                </a:solidFill>
                <a:latin typeface="Calibri"/>
                <a:cs typeface="Calibri"/>
              </a:rPr>
              <a:t>a</a:t>
            </a:r>
            <a:r>
              <a:rPr sz="2000" spc="-10" dirty="0">
                <a:solidFill>
                  <a:srgbClr val="292934"/>
                </a:solidFill>
                <a:latin typeface="Calibri"/>
                <a:cs typeface="Calibri"/>
              </a:rPr>
              <a:t>t</a:t>
            </a:r>
            <a:r>
              <a:rPr sz="2000" dirty="0">
                <a:solidFill>
                  <a:srgbClr val="292934"/>
                </a:solidFill>
                <a:latin typeface="Calibri"/>
                <a:cs typeface="Calibri"/>
              </a:rPr>
              <a:t> </a:t>
            </a:r>
            <a:r>
              <a:rPr sz="2000" spc="-10" dirty="0">
                <a:solidFill>
                  <a:srgbClr val="292934"/>
                </a:solidFill>
                <a:latin typeface="Calibri"/>
                <a:cs typeface="Calibri"/>
              </a:rPr>
              <a:t>the</a:t>
            </a:r>
            <a:r>
              <a:rPr sz="2000" spc="10" dirty="0">
                <a:solidFill>
                  <a:srgbClr val="292934"/>
                </a:solidFill>
                <a:latin typeface="Calibri"/>
                <a:cs typeface="Calibri"/>
              </a:rPr>
              <a:t> </a:t>
            </a:r>
            <a:r>
              <a:rPr sz="2000" dirty="0">
                <a:solidFill>
                  <a:srgbClr val="292934"/>
                </a:solidFill>
                <a:latin typeface="Calibri"/>
                <a:cs typeface="Calibri"/>
              </a:rPr>
              <a:t>t</a:t>
            </a:r>
            <a:r>
              <a:rPr sz="2000" spc="-10" dirty="0">
                <a:solidFill>
                  <a:srgbClr val="292934"/>
                </a:solidFill>
                <a:latin typeface="Calibri"/>
                <a:cs typeface="Calibri"/>
              </a:rPr>
              <a:t>i</a:t>
            </a:r>
            <a:r>
              <a:rPr sz="2000" spc="-15" dirty="0">
                <a:solidFill>
                  <a:srgbClr val="292934"/>
                </a:solidFill>
                <a:latin typeface="Calibri"/>
                <a:cs typeface="Calibri"/>
              </a:rPr>
              <a:t>me</a:t>
            </a:r>
            <a:r>
              <a:rPr sz="2000" spc="5" dirty="0">
                <a:solidFill>
                  <a:srgbClr val="292934"/>
                </a:solidFill>
                <a:latin typeface="Calibri"/>
                <a:cs typeface="Calibri"/>
              </a:rPr>
              <a:t> </a:t>
            </a:r>
            <a:r>
              <a:rPr sz="2000" spc="-5" dirty="0">
                <a:solidFill>
                  <a:srgbClr val="292934"/>
                </a:solidFill>
                <a:latin typeface="Calibri"/>
                <a:cs typeface="Calibri"/>
              </a:rPr>
              <a:t>o</a:t>
            </a:r>
            <a:r>
              <a:rPr sz="2000" dirty="0">
                <a:solidFill>
                  <a:srgbClr val="292934"/>
                </a:solidFill>
                <a:latin typeface="Calibri"/>
                <a:cs typeface="Calibri"/>
              </a:rPr>
              <a:t>f</a:t>
            </a:r>
            <a:r>
              <a:rPr sz="2000" spc="10" dirty="0">
                <a:solidFill>
                  <a:srgbClr val="292934"/>
                </a:solidFill>
                <a:latin typeface="Calibri"/>
                <a:cs typeface="Calibri"/>
              </a:rPr>
              <a:t> </a:t>
            </a:r>
            <a:r>
              <a:rPr sz="2000" dirty="0">
                <a:solidFill>
                  <a:srgbClr val="292934"/>
                </a:solidFill>
                <a:latin typeface="Calibri"/>
                <a:cs typeface="Calibri"/>
              </a:rPr>
              <a:t>ad</a:t>
            </a:r>
            <a:r>
              <a:rPr sz="2000" spc="5" dirty="0">
                <a:solidFill>
                  <a:srgbClr val="292934"/>
                </a:solidFill>
                <a:latin typeface="Calibri"/>
                <a:cs typeface="Calibri"/>
              </a:rPr>
              <a:t>m</a:t>
            </a:r>
            <a:r>
              <a:rPr sz="2000" spc="-5" dirty="0">
                <a:solidFill>
                  <a:srgbClr val="292934"/>
                </a:solidFill>
                <a:latin typeface="Calibri"/>
                <a:cs typeface="Calibri"/>
              </a:rPr>
              <a:t>is</a:t>
            </a:r>
            <a:r>
              <a:rPr sz="2000" spc="5" dirty="0">
                <a:solidFill>
                  <a:srgbClr val="292934"/>
                </a:solidFill>
                <a:latin typeface="Calibri"/>
                <a:cs typeface="Calibri"/>
              </a:rPr>
              <a:t>s</a:t>
            </a:r>
            <a:r>
              <a:rPr sz="2000" spc="-5" dirty="0">
                <a:solidFill>
                  <a:srgbClr val="292934"/>
                </a:solidFill>
                <a:latin typeface="Calibri"/>
                <a:cs typeface="Calibri"/>
              </a:rPr>
              <a:t>io</a:t>
            </a:r>
            <a:r>
              <a:rPr sz="2000" dirty="0">
                <a:solidFill>
                  <a:srgbClr val="292934"/>
                </a:solidFill>
                <a:latin typeface="Calibri"/>
                <a:cs typeface="Calibri"/>
              </a:rPr>
              <a:t>n as</a:t>
            </a:r>
            <a:r>
              <a:rPr sz="2000" spc="-10" dirty="0">
                <a:solidFill>
                  <a:srgbClr val="292934"/>
                </a:solidFill>
                <a:latin typeface="Calibri"/>
                <a:cs typeface="Calibri"/>
              </a:rPr>
              <a:t> </a:t>
            </a:r>
            <a:r>
              <a:rPr sz="2000" dirty="0">
                <a:solidFill>
                  <a:srgbClr val="292934"/>
                </a:solidFill>
                <a:latin typeface="Calibri"/>
                <a:cs typeface="Calibri"/>
              </a:rPr>
              <a:t>a</a:t>
            </a:r>
            <a:r>
              <a:rPr sz="2000" spc="10" dirty="0">
                <a:solidFill>
                  <a:srgbClr val="292934"/>
                </a:solidFill>
                <a:latin typeface="Calibri"/>
                <a:cs typeface="Calibri"/>
              </a:rPr>
              <a:t> </a:t>
            </a:r>
            <a:r>
              <a:rPr sz="2000" spc="-5" dirty="0">
                <a:solidFill>
                  <a:srgbClr val="292934"/>
                </a:solidFill>
                <a:latin typeface="Calibri"/>
                <a:cs typeface="Calibri"/>
              </a:rPr>
              <a:t>fi</a:t>
            </a:r>
            <a:r>
              <a:rPr sz="2000" spc="-45" dirty="0">
                <a:solidFill>
                  <a:srgbClr val="292934"/>
                </a:solidFill>
                <a:latin typeface="Calibri"/>
                <a:cs typeface="Calibri"/>
              </a:rPr>
              <a:t>r</a:t>
            </a:r>
            <a:r>
              <a:rPr sz="2000" spc="-20" dirty="0">
                <a:solidFill>
                  <a:srgbClr val="292934"/>
                </a:solidFill>
                <a:latin typeface="Calibri"/>
                <a:cs typeface="Calibri"/>
              </a:rPr>
              <a:t>s</a:t>
            </a:r>
            <a:r>
              <a:rPr sz="2000" spc="0" dirty="0">
                <a:solidFill>
                  <a:srgbClr val="292934"/>
                </a:solidFill>
                <a:latin typeface="Calibri"/>
                <a:cs typeface="Calibri"/>
              </a:rPr>
              <a:t>t</a:t>
            </a:r>
            <a:r>
              <a:rPr sz="2000" dirty="0">
                <a:solidFill>
                  <a:srgbClr val="292934"/>
                </a:solidFill>
                <a:latin typeface="Calibri"/>
                <a:cs typeface="Calibri"/>
              </a:rPr>
              <a:t>-t</a:t>
            </a:r>
            <a:r>
              <a:rPr sz="2000" spc="-10" dirty="0">
                <a:solidFill>
                  <a:srgbClr val="292934"/>
                </a:solidFill>
                <a:latin typeface="Calibri"/>
                <a:cs typeface="Calibri"/>
              </a:rPr>
              <a:t>i</a:t>
            </a:r>
            <a:r>
              <a:rPr sz="2000" spc="-15" dirty="0">
                <a:solidFill>
                  <a:srgbClr val="292934"/>
                </a:solidFill>
                <a:latin typeface="Calibri"/>
                <a:cs typeface="Calibri"/>
              </a:rPr>
              <a:t>me</a:t>
            </a:r>
            <a:r>
              <a:rPr sz="2000" spc="5" dirty="0">
                <a:solidFill>
                  <a:srgbClr val="292934"/>
                </a:solidFill>
                <a:latin typeface="Calibri"/>
                <a:cs typeface="Calibri"/>
              </a:rPr>
              <a:t> </a:t>
            </a:r>
            <a:r>
              <a:rPr sz="2000" spc="-20" dirty="0">
                <a:solidFill>
                  <a:srgbClr val="292934"/>
                </a:solidFill>
                <a:latin typeface="Calibri"/>
                <a:cs typeface="Calibri"/>
              </a:rPr>
              <a:t>s</a:t>
            </a:r>
            <a:r>
              <a:rPr sz="2000" dirty="0">
                <a:solidFill>
                  <a:srgbClr val="292934"/>
                </a:solidFill>
                <a:latin typeface="Calibri"/>
                <a:cs typeface="Calibri"/>
              </a:rPr>
              <a:t>tude</a:t>
            </a:r>
            <a:r>
              <a:rPr sz="2000" spc="-10" dirty="0">
                <a:solidFill>
                  <a:srgbClr val="292934"/>
                </a:solidFill>
                <a:latin typeface="Calibri"/>
                <a:cs typeface="Calibri"/>
              </a:rPr>
              <a:t>nt</a:t>
            </a:r>
            <a:r>
              <a:rPr sz="2000" spc="5" dirty="0">
                <a:solidFill>
                  <a:srgbClr val="292934"/>
                </a:solidFill>
                <a:latin typeface="Calibri"/>
                <a:cs typeface="Calibri"/>
              </a:rPr>
              <a:t> </a:t>
            </a:r>
            <a:r>
              <a:rPr sz="2000" spc="-25" dirty="0">
                <a:solidFill>
                  <a:srgbClr val="292934"/>
                </a:solidFill>
                <a:latin typeface="Calibri"/>
                <a:cs typeface="Calibri"/>
              </a:rPr>
              <a:t>t</a:t>
            </a:r>
            <a:r>
              <a:rPr sz="2000" dirty="0">
                <a:solidFill>
                  <a:srgbClr val="292934"/>
                </a:solidFill>
                <a:latin typeface="Calibri"/>
                <a:cs typeface="Calibri"/>
              </a:rPr>
              <a:t>o</a:t>
            </a:r>
            <a:r>
              <a:rPr sz="2000" spc="-5" dirty="0">
                <a:solidFill>
                  <a:srgbClr val="292934"/>
                </a:solidFill>
                <a:latin typeface="Calibri"/>
                <a:cs typeface="Calibri"/>
              </a:rPr>
              <a:t> </a:t>
            </a:r>
            <a:r>
              <a:rPr sz="2000" dirty="0">
                <a:solidFill>
                  <a:srgbClr val="292934"/>
                </a:solidFill>
                <a:latin typeface="Calibri"/>
                <a:cs typeface="Calibri"/>
              </a:rPr>
              <a:t>a </a:t>
            </a:r>
            <a:r>
              <a:rPr sz="2000" spc="-5" dirty="0">
                <a:solidFill>
                  <a:srgbClr val="292934"/>
                </a:solidFill>
                <a:latin typeface="Calibri"/>
                <a:cs typeface="Calibri"/>
              </a:rPr>
              <a:t>C</a:t>
            </a:r>
            <a:r>
              <a:rPr sz="2000" spc="-10" dirty="0">
                <a:solidFill>
                  <a:srgbClr val="292934"/>
                </a:solidFill>
                <a:latin typeface="Calibri"/>
                <a:cs typeface="Calibri"/>
              </a:rPr>
              <a:t>S</a:t>
            </a:r>
            <a:r>
              <a:rPr sz="2000" spc="-5" dirty="0">
                <a:solidFill>
                  <a:srgbClr val="292934"/>
                </a:solidFill>
                <a:latin typeface="Calibri"/>
                <a:cs typeface="Calibri"/>
              </a:rPr>
              <a:t>TE</a:t>
            </a:r>
            <a:r>
              <a:rPr sz="2000" dirty="0">
                <a:solidFill>
                  <a:srgbClr val="292934"/>
                </a:solidFill>
                <a:latin typeface="Calibri"/>
                <a:cs typeface="Calibri"/>
              </a:rPr>
              <a:t>P</a:t>
            </a:r>
            <a:r>
              <a:rPr sz="2000" spc="-10" dirty="0">
                <a:solidFill>
                  <a:srgbClr val="292934"/>
                </a:solidFill>
                <a:latin typeface="Calibri"/>
                <a:cs typeface="Calibri"/>
              </a:rPr>
              <a:t> </a:t>
            </a:r>
            <a:r>
              <a:rPr sz="2000" spc="-5" dirty="0">
                <a:solidFill>
                  <a:srgbClr val="292934"/>
                </a:solidFill>
                <a:latin typeface="Calibri"/>
                <a:cs typeface="Calibri"/>
              </a:rPr>
              <a:t>p</a:t>
            </a:r>
            <a:r>
              <a:rPr sz="2000" spc="-25" dirty="0">
                <a:solidFill>
                  <a:srgbClr val="292934"/>
                </a:solidFill>
                <a:latin typeface="Calibri"/>
                <a:cs typeface="Calibri"/>
              </a:rPr>
              <a:t>r</a:t>
            </a:r>
            <a:r>
              <a:rPr sz="2000" spc="-15" dirty="0">
                <a:solidFill>
                  <a:srgbClr val="292934"/>
                </a:solidFill>
                <a:latin typeface="Calibri"/>
                <a:cs typeface="Calibri"/>
              </a:rPr>
              <a:t>og</a:t>
            </a:r>
            <a:r>
              <a:rPr sz="2000" spc="-45" dirty="0">
                <a:solidFill>
                  <a:srgbClr val="292934"/>
                </a:solidFill>
                <a:latin typeface="Calibri"/>
                <a:cs typeface="Calibri"/>
              </a:rPr>
              <a:t>r</a:t>
            </a:r>
            <a:r>
              <a:rPr sz="2000" dirty="0">
                <a:solidFill>
                  <a:srgbClr val="292934"/>
                </a:solidFill>
                <a:latin typeface="Calibri"/>
                <a:cs typeface="Calibri"/>
              </a:rPr>
              <a:t>am. </a:t>
            </a:r>
            <a:r>
              <a:rPr sz="2000" spc="-5" dirty="0">
                <a:solidFill>
                  <a:srgbClr val="292934"/>
                </a:solidFill>
                <a:latin typeface="Calibri"/>
                <a:cs typeface="Calibri"/>
              </a:rPr>
              <a:t>On</a:t>
            </a:r>
            <a:r>
              <a:rPr sz="2000" spc="-10" dirty="0">
                <a:solidFill>
                  <a:srgbClr val="292934"/>
                </a:solidFill>
                <a:latin typeface="Calibri"/>
                <a:cs typeface="Calibri"/>
              </a:rPr>
              <a:t>ce</a:t>
            </a:r>
            <a:r>
              <a:rPr sz="2000" spc="15" dirty="0">
                <a:solidFill>
                  <a:srgbClr val="292934"/>
                </a:solidFill>
                <a:latin typeface="Calibri"/>
                <a:cs typeface="Calibri"/>
              </a:rPr>
              <a:t> </a:t>
            </a:r>
            <a:r>
              <a:rPr sz="2000" dirty="0">
                <a:solidFill>
                  <a:srgbClr val="292934"/>
                </a:solidFill>
                <a:latin typeface="Calibri"/>
                <a:cs typeface="Calibri"/>
              </a:rPr>
              <a:t>ad</a:t>
            </a:r>
            <a:r>
              <a:rPr sz="2000" spc="5" dirty="0">
                <a:solidFill>
                  <a:srgbClr val="292934"/>
                </a:solidFill>
                <a:latin typeface="Calibri"/>
                <a:cs typeface="Calibri"/>
              </a:rPr>
              <a:t>m</a:t>
            </a:r>
            <a:r>
              <a:rPr sz="2000" spc="-5" dirty="0">
                <a:solidFill>
                  <a:srgbClr val="292934"/>
                </a:solidFill>
                <a:latin typeface="Calibri"/>
                <a:cs typeface="Calibri"/>
              </a:rPr>
              <a:t>i</a:t>
            </a:r>
            <a:r>
              <a:rPr sz="2000" spc="-40" dirty="0">
                <a:solidFill>
                  <a:srgbClr val="292934"/>
                </a:solidFill>
                <a:latin typeface="Calibri"/>
                <a:cs typeface="Calibri"/>
              </a:rPr>
              <a:t>tt</a:t>
            </a:r>
            <a:r>
              <a:rPr sz="2000" spc="-10" dirty="0">
                <a:solidFill>
                  <a:srgbClr val="292934"/>
                </a:solidFill>
                <a:latin typeface="Calibri"/>
                <a:cs typeface="Calibri"/>
              </a:rPr>
              <a:t>ed,</a:t>
            </a:r>
            <a:r>
              <a:rPr sz="2000" spc="15" dirty="0">
                <a:solidFill>
                  <a:srgbClr val="292934"/>
                </a:solidFill>
                <a:latin typeface="Calibri"/>
                <a:cs typeface="Calibri"/>
              </a:rPr>
              <a:t> </a:t>
            </a:r>
            <a:r>
              <a:rPr sz="2000" dirty="0">
                <a:solidFill>
                  <a:srgbClr val="292934"/>
                </a:solidFill>
                <a:latin typeface="Calibri"/>
                <a:cs typeface="Calibri"/>
              </a:rPr>
              <a:t>a </a:t>
            </a:r>
            <a:r>
              <a:rPr sz="2000" spc="-20" dirty="0">
                <a:solidFill>
                  <a:srgbClr val="292934"/>
                </a:solidFill>
                <a:latin typeface="Calibri"/>
                <a:cs typeface="Calibri"/>
              </a:rPr>
              <a:t>s</a:t>
            </a:r>
            <a:r>
              <a:rPr sz="2000" dirty="0">
                <a:solidFill>
                  <a:srgbClr val="292934"/>
                </a:solidFill>
                <a:latin typeface="Calibri"/>
                <a:cs typeface="Calibri"/>
              </a:rPr>
              <a:t>tude</a:t>
            </a:r>
            <a:r>
              <a:rPr sz="2000" spc="-10" dirty="0">
                <a:solidFill>
                  <a:srgbClr val="292934"/>
                </a:solidFill>
                <a:latin typeface="Calibri"/>
                <a:cs typeface="Calibri"/>
              </a:rPr>
              <a:t>nt</a:t>
            </a:r>
            <a:r>
              <a:rPr sz="2000" dirty="0">
                <a:solidFill>
                  <a:srgbClr val="292934"/>
                </a:solidFill>
                <a:latin typeface="Calibri"/>
                <a:cs typeface="Calibri"/>
              </a:rPr>
              <a:t> </a:t>
            </a:r>
            <a:r>
              <a:rPr sz="2000" spc="-15" dirty="0">
                <a:solidFill>
                  <a:srgbClr val="292934"/>
                </a:solidFill>
                <a:latin typeface="Calibri"/>
                <a:cs typeface="Calibri"/>
              </a:rPr>
              <a:t>m</a:t>
            </a:r>
            <a:r>
              <a:rPr sz="2000" spc="-45" dirty="0">
                <a:solidFill>
                  <a:srgbClr val="292934"/>
                </a:solidFill>
                <a:latin typeface="Calibri"/>
                <a:cs typeface="Calibri"/>
              </a:rPr>
              <a:t>a</a:t>
            </a:r>
            <a:r>
              <a:rPr sz="2000" spc="-10" dirty="0">
                <a:solidFill>
                  <a:srgbClr val="292934"/>
                </a:solidFill>
                <a:latin typeface="Calibri"/>
                <a:cs typeface="Calibri"/>
              </a:rPr>
              <a:t>y</a:t>
            </a:r>
            <a:r>
              <a:rPr sz="2000" dirty="0">
                <a:solidFill>
                  <a:srgbClr val="292934"/>
                </a:solidFill>
                <a:latin typeface="Calibri"/>
                <a:cs typeface="Calibri"/>
              </a:rPr>
              <a:t> </a:t>
            </a:r>
            <a:r>
              <a:rPr sz="2000" spc="-30" dirty="0">
                <a:solidFill>
                  <a:srgbClr val="292934"/>
                </a:solidFill>
                <a:latin typeface="Calibri"/>
                <a:cs typeface="Calibri"/>
              </a:rPr>
              <a:t>c</a:t>
            </a:r>
            <a:r>
              <a:rPr sz="2000" spc="-5" dirty="0">
                <a:solidFill>
                  <a:srgbClr val="292934"/>
                </a:solidFill>
                <a:latin typeface="Calibri"/>
                <a:cs typeface="Calibri"/>
              </a:rPr>
              <a:t>o</a:t>
            </a:r>
            <a:r>
              <a:rPr sz="2000" spc="-10" dirty="0">
                <a:solidFill>
                  <a:srgbClr val="292934"/>
                </a:solidFill>
                <a:latin typeface="Calibri"/>
                <a:cs typeface="Calibri"/>
              </a:rPr>
              <a:t>n</a:t>
            </a:r>
            <a:r>
              <a:rPr sz="2000" dirty="0">
                <a:solidFill>
                  <a:srgbClr val="292934"/>
                </a:solidFill>
                <a:latin typeface="Calibri"/>
                <a:cs typeface="Calibri"/>
              </a:rPr>
              <a:t>t</a:t>
            </a:r>
            <a:r>
              <a:rPr sz="2000" spc="-10" dirty="0">
                <a:solidFill>
                  <a:srgbClr val="292934"/>
                </a:solidFill>
                <a:latin typeface="Calibri"/>
                <a:cs typeface="Calibri"/>
              </a:rPr>
              <a:t>i</a:t>
            </a:r>
            <a:r>
              <a:rPr sz="2000" spc="-5" dirty="0">
                <a:solidFill>
                  <a:srgbClr val="292934"/>
                </a:solidFill>
                <a:latin typeface="Calibri"/>
                <a:cs typeface="Calibri"/>
              </a:rPr>
              <a:t>n</a:t>
            </a:r>
            <a:r>
              <a:rPr sz="2000" dirty="0">
                <a:solidFill>
                  <a:srgbClr val="292934"/>
                </a:solidFill>
                <a:latin typeface="Calibri"/>
                <a:cs typeface="Calibri"/>
              </a:rPr>
              <a:t>u</a:t>
            </a:r>
            <a:r>
              <a:rPr sz="2000" spc="-10" dirty="0">
                <a:solidFill>
                  <a:srgbClr val="292934"/>
                </a:solidFill>
                <a:latin typeface="Calibri"/>
                <a:cs typeface="Calibri"/>
              </a:rPr>
              <a:t>e</a:t>
            </a:r>
            <a:r>
              <a:rPr sz="2000" spc="15" dirty="0">
                <a:solidFill>
                  <a:srgbClr val="292934"/>
                </a:solidFill>
                <a:latin typeface="Calibri"/>
                <a:cs typeface="Calibri"/>
              </a:rPr>
              <a:t> </a:t>
            </a:r>
            <a:r>
              <a:rPr sz="2000" spc="-25" dirty="0">
                <a:solidFill>
                  <a:srgbClr val="292934"/>
                </a:solidFill>
                <a:latin typeface="Calibri"/>
                <a:cs typeface="Calibri"/>
              </a:rPr>
              <a:t>t</a:t>
            </a:r>
            <a:r>
              <a:rPr sz="2000" dirty="0">
                <a:solidFill>
                  <a:srgbClr val="292934"/>
                </a:solidFill>
                <a:latin typeface="Calibri"/>
                <a:cs typeface="Calibri"/>
              </a:rPr>
              <a:t>o</a:t>
            </a:r>
            <a:r>
              <a:rPr sz="2000" spc="-5" dirty="0">
                <a:solidFill>
                  <a:srgbClr val="292934"/>
                </a:solidFill>
                <a:latin typeface="Calibri"/>
                <a:cs typeface="Calibri"/>
              </a:rPr>
              <a:t> </a:t>
            </a:r>
            <a:r>
              <a:rPr sz="2000" spc="-40" dirty="0">
                <a:solidFill>
                  <a:srgbClr val="292934"/>
                </a:solidFill>
                <a:latin typeface="Calibri"/>
                <a:cs typeface="Calibri"/>
              </a:rPr>
              <a:t>r</a:t>
            </a:r>
            <a:r>
              <a:rPr sz="2000" spc="-10" dirty="0">
                <a:solidFill>
                  <a:srgbClr val="292934"/>
                </a:solidFill>
                <a:latin typeface="Calibri"/>
                <a:cs typeface="Calibri"/>
              </a:rPr>
              <a:t>ecei</a:t>
            </a:r>
            <a:r>
              <a:rPr sz="2000" spc="-25" dirty="0">
                <a:solidFill>
                  <a:srgbClr val="292934"/>
                </a:solidFill>
                <a:latin typeface="Calibri"/>
                <a:cs typeface="Calibri"/>
              </a:rPr>
              <a:t>v</a:t>
            </a:r>
            <a:r>
              <a:rPr sz="2000" spc="-10" dirty="0">
                <a:solidFill>
                  <a:srgbClr val="292934"/>
                </a:solidFill>
                <a:latin typeface="Calibri"/>
                <a:cs typeface="Calibri"/>
              </a:rPr>
              <a:t>e</a:t>
            </a:r>
            <a:r>
              <a:rPr sz="2000" spc="15" dirty="0">
                <a:solidFill>
                  <a:srgbClr val="292934"/>
                </a:solidFill>
                <a:latin typeface="Calibri"/>
                <a:cs typeface="Calibri"/>
              </a:rPr>
              <a:t> </a:t>
            </a:r>
            <a:r>
              <a:rPr sz="2000" spc="-5" dirty="0">
                <a:solidFill>
                  <a:srgbClr val="292934"/>
                </a:solidFill>
                <a:latin typeface="Calibri"/>
                <a:cs typeface="Calibri"/>
              </a:rPr>
              <a:t>s</a:t>
            </a:r>
            <a:r>
              <a:rPr sz="2000" dirty="0">
                <a:solidFill>
                  <a:srgbClr val="292934"/>
                </a:solidFill>
                <a:latin typeface="Calibri"/>
                <a:cs typeface="Calibri"/>
              </a:rPr>
              <a:t>u</a:t>
            </a:r>
            <a:r>
              <a:rPr sz="2000" spc="-5" dirty="0">
                <a:solidFill>
                  <a:srgbClr val="292934"/>
                </a:solidFill>
                <a:latin typeface="Calibri"/>
                <a:cs typeface="Calibri"/>
              </a:rPr>
              <a:t>p</a:t>
            </a:r>
            <a:r>
              <a:rPr sz="2000" dirty="0">
                <a:solidFill>
                  <a:srgbClr val="292934"/>
                </a:solidFill>
                <a:latin typeface="Calibri"/>
                <a:cs typeface="Calibri"/>
              </a:rPr>
              <a:t>p</a:t>
            </a:r>
            <a:r>
              <a:rPr sz="2000" spc="-15" dirty="0">
                <a:solidFill>
                  <a:srgbClr val="292934"/>
                </a:solidFill>
                <a:latin typeface="Calibri"/>
                <a:cs typeface="Calibri"/>
              </a:rPr>
              <a:t>or</a:t>
            </a:r>
            <a:r>
              <a:rPr sz="2000" spc="-20" dirty="0">
                <a:solidFill>
                  <a:srgbClr val="292934"/>
                </a:solidFill>
                <a:latin typeface="Calibri"/>
                <a:cs typeface="Calibri"/>
              </a:rPr>
              <a:t>t</a:t>
            </a:r>
            <a:r>
              <a:rPr sz="2000" spc="-5" dirty="0">
                <a:solidFill>
                  <a:srgbClr val="292934"/>
                </a:solidFill>
                <a:latin typeface="Calibri"/>
                <a:cs typeface="Calibri"/>
              </a:rPr>
              <a:t>i</a:t>
            </a:r>
            <a:r>
              <a:rPr sz="2000" spc="-20" dirty="0">
                <a:solidFill>
                  <a:srgbClr val="292934"/>
                </a:solidFill>
                <a:latin typeface="Calibri"/>
                <a:cs typeface="Calibri"/>
              </a:rPr>
              <a:t>v</a:t>
            </a:r>
            <a:r>
              <a:rPr sz="2000" spc="-10" dirty="0">
                <a:solidFill>
                  <a:srgbClr val="292934"/>
                </a:solidFill>
                <a:latin typeface="Calibri"/>
                <a:cs typeface="Calibri"/>
              </a:rPr>
              <a:t>e</a:t>
            </a:r>
            <a:r>
              <a:rPr sz="2000" dirty="0">
                <a:solidFill>
                  <a:srgbClr val="292934"/>
                </a:solidFill>
                <a:latin typeface="Calibri"/>
                <a:cs typeface="Calibri"/>
              </a:rPr>
              <a:t> </a:t>
            </a:r>
            <a:r>
              <a:rPr sz="2000" spc="5" dirty="0">
                <a:solidFill>
                  <a:srgbClr val="292934"/>
                </a:solidFill>
                <a:latin typeface="Calibri"/>
                <a:cs typeface="Calibri"/>
              </a:rPr>
              <a:t>s</a:t>
            </a:r>
            <a:r>
              <a:rPr sz="2000" spc="-10" dirty="0">
                <a:solidFill>
                  <a:srgbClr val="292934"/>
                </a:solidFill>
                <a:latin typeface="Calibri"/>
                <a:cs typeface="Calibri"/>
              </a:rPr>
              <a:t>e</a:t>
            </a:r>
            <a:r>
              <a:rPr sz="2000" spc="-5" dirty="0">
                <a:solidFill>
                  <a:srgbClr val="292934"/>
                </a:solidFill>
                <a:latin typeface="Calibri"/>
                <a:cs typeface="Calibri"/>
              </a:rPr>
              <a:t>r</a:t>
            </a:r>
            <a:r>
              <a:rPr sz="2000" dirty="0">
                <a:solidFill>
                  <a:srgbClr val="292934"/>
                </a:solidFill>
                <a:latin typeface="Calibri"/>
                <a:cs typeface="Calibri"/>
              </a:rPr>
              <a:t>vi</a:t>
            </a:r>
            <a:r>
              <a:rPr sz="2000" spc="-10" dirty="0">
                <a:solidFill>
                  <a:srgbClr val="292934"/>
                </a:solidFill>
                <a:latin typeface="Calibri"/>
                <a:cs typeface="Calibri"/>
              </a:rPr>
              <a:t>ces</a:t>
            </a:r>
            <a:r>
              <a:rPr sz="2000" spc="5" dirty="0">
                <a:solidFill>
                  <a:srgbClr val="292934"/>
                </a:solidFill>
                <a:latin typeface="Calibri"/>
                <a:cs typeface="Calibri"/>
              </a:rPr>
              <a:t> </a:t>
            </a:r>
            <a:r>
              <a:rPr sz="2000" dirty="0">
                <a:solidFill>
                  <a:srgbClr val="292934"/>
                </a:solidFill>
                <a:latin typeface="Calibri"/>
                <a:cs typeface="Calibri"/>
              </a:rPr>
              <a:t>as</a:t>
            </a:r>
            <a:r>
              <a:rPr sz="2000" spc="5" dirty="0">
                <a:solidFill>
                  <a:srgbClr val="292934"/>
                </a:solidFill>
                <a:latin typeface="Calibri"/>
                <a:cs typeface="Calibri"/>
              </a:rPr>
              <a:t> </a:t>
            </a:r>
            <a:r>
              <a:rPr sz="2000" spc="-15" dirty="0">
                <a:solidFill>
                  <a:srgbClr val="292934"/>
                </a:solidFill>
                <a:latin typeface="Calibri"/>
                <a:cs typeface="Calibri"/>
              </a:rPr>
              <a:t>n</a:t>
            </a:r>
            <a:r>
              <a:rPr sz="2000" spc="-5" dirty="0">
                <a:solidFill>
                  <a:srgbClr val="292934"/>
                </a:solidFill>
                <a:latin typeface="Calibri"/>
                <a:cs typeface="Calibri"/>
              </a:rPr>
              <a:t>e</a:t>
            </a:r>
            <a:r>
              <a:rPr sz="2000" spc="-10" dirty="0">
                <a:solidFill>
                  <a:srgbClr val="292934"/>
                </a:solidFill>
                <a:latin typeface="Calibri"/>
                <a:cs typeface="Calibri"/>
              </a:rPr>
              <a:t>eded,</a:t>
            </a:r>
            <a:r>
              <a:rPr sz="2000" spc="-5" dirty="0">
                <a:solidFill>
                  <a:srgbClr val="292934"/>
                </a:solidFill>
                <a:latin typeface="Calibri"/>
                <a:cs typeface="Calibri"/>
              </a:rPr>
              <a:t> </a:t>
            </a:r>
            <a:r>
              <a:rPr sz="2000" spc="-10" dirty="0">
                <a:solidFill>
                  <a:srgbClr val="292934"/>
                </a:solidFill>
                <a:latin typeface="Calibri"/>
                <a:cs typeface="Calibri"/>
              </a:rPr>
              <a:t>e</a:t>
            </a:r>
            <a:r>
              <a:rPr sz="2000" spc="-15" dirty="0">
                <a:solidFill>
                  <a:srgbClr val="292934"/>
                </a:solidFill>
                <a:latin typeface="Calibri"/>
                <a:cs typeface="Calibri"/>
              </a:rPr>
              <a:t>v</a:t>
            </a:r>
            <a:r>
              <a:rPr sz="2000" dirty="0">
                <a:solidFill>
                  <a:srgbClr val="292934"/>
                </a:solidFill>
                <a:latin typeface="Calibri"/>
                <a:cs typeface="Calibri"/>
              </a:rPr>
              <a:t>en</a:t>
            </a:r>
            <a:r>
              <a:rPr sz="2000" spc="-5" dirty="0">
                <a:solidFill>
                  <a:srgbClr val="292934"/>
                </a:solidFill>
                <a:latin typeface="Calibri"/>
                <a:cs typeface="Calibri"/>
              </a:rPr>
              <a:t> </a:t>
            </a:r>
            <a:r>
              <a:rPr sz="2000" dirty="0">
                <a:solidFill>
                  <a:srgbClr val="292934"/>
                </a:solidFill>
                <a:latin typeface="Calibri"/>
                <a:cs typeface="Calibri"/>
              </a:rPr>
              <a:t>if</a:t>
            </a:r>
            <a:r>
              <a:rPr sz="2000" spc="10" dirty="0">
                <a:solidFill>
                  <a:srgbClr val="292934"/>
                </a:solidFill>
                <a:latin typeface="Calibri"/>
                <a:cs typeface="Calibri"/>
              </a:rPr>
              <a:t> </a:t>
            </a:r>
            <a:r>
              <a:rPr sz="2000" dirty="0">
                <a:solidFill>
                  <a:srgbClr val="292934"/>
                </a:solidFill>
                <a:latin typeface="Calibri"/>
                <a:cs typeface="Calibri"/>
              </a:rPr>
              <a:t>the </a:t>
            </a:r>
            <a:r>
              <a:rPr sz="2000" spc="-35" dirty="0">
                <a:solidFill>
                  <a:srgbClr val="292934"/>
                </a:solidFill>
                <a:latin typeface="Calibri"/>
                <a:cs typeface="Calibri"/>
              </a:rPr>
              <a:t>f</a:t>
            </a:r>
            <a:r>
              <a:rPr sz="2000" dirty="0">
                <a:solidFill>
                  <a:srgbClr val="292934"/>
                </a:solidFill>
                <a:latin typeface="Calibri"/>
                <a:cs typeface="Calibri"/>
              </a:rPr>
              <a:t>am</a:t>
            </a:r>
            <a:r>
              <a:rPr sz="2000" spc="-5" dirty="0">
                <a:solidFill>
                  <a:srgbClr val="292934"/>
                </a:solidFill>
                <a:latin typeface="Calibri"/>
                <a:cs typeface="Calibri"/>
              </a:rPr>
              <a:t>i</a:t>
            </a:r>
            <a:r>
              <a:rPr sz="2000" spc="-10" dirty="0">
                <a:solidFill>
                  <a:srgbClr val="292934"/>
                </a:solidFill>
                <a:latin typeface="Calibri"/>
                <a:cs typeface="Calibri"/>
              </a:rPr>
              <a:t>l</a:t>
            </a:r>
            <a:r>
              <a:rPr sz="2000" dirty="0">
                <a:solidFill>
                  <a:srgbClr val="292934"/>
                </a:solidFill>
                <a:latin typeface="Calibri"/>
                <a:cs typeface="Calibri"/>
              </a:rPr>
              <a:t>y</a:t>
            </a:r>
            <a:r>
              <a:rPr sz="2000" spc="10" dirty="0">
                <a:solidFill>
                  <a:srgbClr val="292934"/>
                </a:solidFill>
                <a:latin typeface="Calibri"/>
                <a:cs typeface="Calibri"/>
              </a:rPr>
              <a:t> </a:t>
            </a:r>
            <a:r>
              <a:rPr sz="2000" spc="-10" dirty="0">
                <a:solidFill>
                  <a:srgbClr val="292934"/>
                </a:solidFill>
                <a:latin typeface="Calibri"/>
                <a:cs typeface="Calibri"/>
              </a:rPr>
              <a:t>i</a:t>
            </a:r>
            <a:r>
              <a:rPr sz="2000" spc="-5" dirty="0">
                <a:solidFill>
                  <a:srgbClr val="292934"/>
                </a:solidFill>
                <a:latin typeface="Calibri"/>
                <a:cs typeface="Calibri"/>
              </a:rPr>
              <a:t>n</a:t>
            </a:r>
            <a:r>
              <a:rPr sz="2000" spc="-20" dirty="0">
                <a:solidFill>
                  <a:srgbClr val="292934"/>
                </a:solidFill>
                <a:latin typeface="Calibri"/>
                <a:cs typeface="Calibri"/>
              </a:rPr>
              <a:t>c</a:t>
            </a:r>
            <a:r>
              <a:rPr sz="2000" spc="-5" dirty="0">
                <a:solidFill>
                  <a:srgbClr val="292934"/>
                </a:solidFill>
                <a:latin typeface="Calibri"/>
                <a:cs typeface="Calibri"/>
              </a:rPr>
              <a:t>om</a:t>
            </a:r>
            <a:r>
              <a:rPr sz="2000" dirty="0">
                <a:solidFill>
                  <a:srgbClr val="292934"/>
                </a:solidFill>
                <a:latin typeface="Calibri"/>
                <a:cs typeface="Calibri"/>
              </a:rPr>
              <a:t>e</a:t>
            </a:r>
            <a:r>
              <a:rPr sz="2000" spc="10" dirty="0">
                <a:solidFill>
                  <a:srgbClr val="292934"/>
                </a:solidFill>
                <a:latin typeface="Calibri"/>
                <a:cs typeface="Calibri"/>
              </a:rPr>
              <a:t> </a:t>
            </a:r>
            <a:r>
              <a:rPr sz="2000" dirty="0">
                <a:solidFill>
                  <a:srgbClr val="292934"/>
                </a:solidFill>
                <a:latin typeface="Calibri"/>
                <a:cs typeface="Calibri"/>
              </a:rPr>
              <a:t>r</a:t>
            </a:r>
            <a:r>
              <a:rPr sz="2000" spc="-10" dirty="0">
                <a:solidFill>
                  <a:srgbClr val="292934"/>
                </a:solidFill>
                <a:latin typeface="Calibri"/>
                <a:cs typeface="Calibri"/>
              </a:rPr>
              <a:t>i</a:t>
            </a:r>
            <a:r>
              <a:rPr sz="2000" spc="-5" dirty="0">
                <a:solidFill>
                  <a:srgbClr val="292934"/>
                </a:solidFill>
                <a:latin typeface="Calibri"/>
                <a:cs typeface="Calibri"/>
              </a:rPr>
              <a:t>s</a:t>
            </a:r>
            <a:r>
              <a:rPr sz="2000" dirty="0">
                <a:solidFill>
                  <a:srgbClr val="292934"/>
                </a:solidFill>
                <a:latin typeface="Calibri"/>
                <a:cs typeface="Calibri"/>
              </a:rPr>
              <a:t>es</a:t>
            </a:r>
            <a:r>
              <a:rPr sz="2000" spc="-10" dirty="0">
                <a:solidFill>
                  <a:srgbClr val="292934"/>
                </a:solidFill>
                <a:latin typeface="Calibri"/>
                <a:cs typeface="Calibri"/>
              </a:rPr>
              <a:t> </a:t>
            </a:r>
            <a:r>
              <a:rPr sz="2000" dirty="0">
                <a:solidFill>
                  <a:srgbClr val="292934"/>
                </a:solidFill>
                <a:latin typeface="Calibri"/>
                <a:cs typeface="Calibri"/>
              </a:rPr>
              <a:t>ab</a:t>
            </a:r>
            <a:r>
              <a:rPr sz="2000" spc="-15" dirty="0">
                <a:solidFill>
                  <a:srgbClr val="292934"/>
                </a:solidFill>
                <a:latin typeface="Calibri"/>
                <a:cs typeface="Calibri"/>
              </a:rPr>
              <a:t>ov</a:t>
            </a:r>
            <a:r>
              <a:rPr sz="2000" dirty="0">
                <a:solidFill>
                  <a:srgbClr val="292934"/>
                </a:solidFill>
                <a:latin typeface="Calibri"/>
                <a:cs typeface="Calibri"/>
              </a:rPr>
              <a:t>e the</a:t>
            </a:r>
            <a:r>
              <a:rPr sz="2000" spc="10" dirty="0">
                <a:solidFill>
                  <a:srgbClr val="292934"/>
                </a:solidFill>
                <a:latin typeface="Calibri"/>
                <a:cs typeface="Calibri"/>
              </a:rPr>
              <a:t> </a:t>
            </a:r>
            <a:r>
              <a:rPr sz="2000" spc="-10" dirty="0">
                <a:solidFill>
                  <a:srgbClr val="292934"/>
                </a:solidFill>
                <a:latin typeface="Calibri"/>
                <a:cs typeface="Calibri"/>
              </a:rPr>
              <a:t>c</a:t>
            </a:r>
            <a:r>
              <a:rPr sz="2000" spc="-5" dirty="0">
                <a:solidFill>
                  <a:srgbClr val="292934"/>
                </a:solidFill>
                <a:latin typeface="Calibri"/>
                <a:cs typeface="Calibri"/>
              </a:rPr>
              <a:t>ur</a:t>
            </a:r>
            <a:r>
              <a:rPr sz="2000" spc="-35" dirty="0">
                <a:solidFill>
                  <a:srgbClr val="292934"/>
                </a:solidFill>
                <a:latin typeface="Calibri"/>
                <a:cs typeface="Calibri"/>
              </a:rPr>
              <a:t>r</a:t>
            </a:r>
            <a:r>
              <a:rPr sz="2000" dirty="0">
                <a:solidFill>
                  <a:srgbClr val="292934"/>
                </a:solidFill>
                <a:latin typeface="Calibri"/>
                <a:cs typeface="Calibri"/>
              </a:rPr>
              <a:t>e</a:t>
            </a:r>
            <a:r>
              <a:rPr sz="2000" spc="-10" dirty="0">
                <a:solidFill>
                  <a:srgbClr val="292934"/>
                </a:solidFill>
                <a:latin typeface="Calibri"/>
                <a:cs typeface="Calibri"/>
              </a:rPr>
              <a:t>n</a:t>
            </a:r>
            <a:r>
              <a:rPr sz="2000" dirty="0">
                <a:solidFill>
                  <a:srgbClr val="292934"/>
                </a:solidFill>
                <a:latin typeface="Calibri"/>
                <a:cs typeface="Calibri"/>
              </a:rPr>
              <a:t>t</a:t>
            </a:r>
            <a:r>
              <a:rPr sz="2000" spc="5" dirty="0">
                <a:solidFill>
                  <a:srgbClr val="292934"/>
                </a:solidFill>
                <a:latin typeface="Calibri"/>
                <a:cs typeface="Calibri"/>
              </a:rPr>
              <a:t> </a:t>
            </a:r>
            <a:r>
              <a:rPr sz="2000" dirty="0">
                <a:solidFill>
                  <a:srgbClr val="292934"/>
                </a:solidFill>
                <a:latin typeface="Calibri"/>
                <a:cs typeface="Calibri"/>
              </a:rPr>
              <a:t>el</a:t>
            </a:r>
            <a:r>
              <a:rPr sz="2000" spc="-10" dirty="0">
                <a:solidFill>
                  <a:srgbClr val="292934"/>
                </a:solidFill>
                <a:latin typeface="Calibri"/>
                <a:cs typeface="Calibri"/>
              </a:rPr>
              <a:t>i</a:t>
            </a:r>
            <a:r>
              <a:rPr sz="2000" dirty="0">
                <a:solidFill>
                  <a:srgbClr val="292934"/>
                </a:solidFill>
                <a:latin typeface="Calibri"/>
                <a:cs typeface="Calibri"/>
              </a:rPr>
              <a:t>gib</a:t>
            </a:r>
            <a:r>
              <a:rPr sz="2000" spc="-10" dirty="0">
                <a:solidFill>
                  <a:srgbClr val="292934"/>
                </a:solidFill>
                <a:latin typeface="Calibri"/>
                <a:cs typeface="Calibri"/>
              </a:rPr>
              <a:t>ili</a:t>
            </a:r>
            <a:r>
              <a:rPr sz="2000" dirty="0">
                <a:solidFill>
                  <a:srgbClr val="292934"/>
                </a:solidFill>
                <a:latin typeface="Calibri"/>
                <a:cs typeface="Calibri"/>
              </a:rPr>
              <a:t>ty</a:t>
            </a:r>
            <a:r>
              <a:rPr sz="2000" spc="15" dirty="0">
                <a:solidFill>
                  <a:srgbClr val="292934"/>
                </a:solidFill>
                <a:latin typeface="Calibri"/>
                <a:cs typeface="Calibri"/>
              </a:rPr>
              <a:t> </a:t>
            </a:r>
            <a:r>
              <a:rPr sz="2000" spc="-25" dirty="0">
                <a:solidFill>
                  <a:srgbClr val="292934"/>
                </a:solidFill>
                <a:latin typeface="Calibri"/>
                <a:cs typeface="Calibri"/>
              </a:rPr>
              <a:t>s</a:t>
            </a:r>
            <a:r>
              <a:rPr sz="2000" spc="-30" dirty="0">
                <a:solidFill>
                  <a:srgbClr val="292934"/>
                </a:solidFill>
                <a:latin typeface="Calibri"/>
                <a:cs typeface="Calibri"/>
              </a:rPr>
              <a:t>t</a:t>
            </a:r>
            <a:r>
              <a:rPr sz="2000" dirty="0">
                <a:solidFill>
                  <a:srgbClr val="292934"/>
                </a:solidFill>
                <a:latin typeface="Calibri"/>
                <a:cs typeface="Calibri"/>
              </a:rPr>
              <a:t>anda</a:t>
            </a:r>
            <a:r>
              <a:rPr sz="2000" spc="-25" dirty="0">
                <a:solidFill>
                  <a:srgbClr val="292934"/>
                </a:solidFill>
                <a:latin typeface="Calibri"/>
                <a:cs typeface="Calibri"/>
              </a:rPr>
              <a:t>r</a:t>
            </a:r>
            <a:r>
              <a:rPr sz="2000" spc="-5" dirty="0">
                <a:solidFill>
                  <a:srgbClr val="292934"/>
                </a:solidFill>
                <a:latin typeface="Calibri"/>
                <a:cs typeface="Calibri"/>
              </a:rPr>
              <a:t>ds.</a:t>
            </a:r>
            <a:endParaRPr sz="2000" dirty="0">
              <a:latin typeface="Calibri"/>
              <a:cs typeface="Calibri"/>
            </a:endParaRPr>
          </a:p>
          <a:p>
            <a:pPr marL="395288" marR="111760" indent="-279400" algn="just">
              <a:lnSpc>
                <a:spcPts val="1730"/>
              </a:lnSpc>
              <a:spcBef>
                <a:spcPts val="1200"/>
              </a:spcBef>
              <a:buClr>
                <a:schemeClr val="accent6">
                  <a:lumMod val="50000"/>
                </a:schemeClr>
              </a:buClr>
              <a:buSzPct val="75000"/>
              <a:buFont typeface="Wingdings" panose="05000000000000000000" pitchFamily="2" charset="2"/>
              <a:buChar char="v"/>
              <a:tabLst>
                <a:tab pos="849630" algn="l"/>
              </a:tabLst>
            </a:pPr>
            <a:r>
              <a:rPr sz="2000" dirty="0">
                <a:solidFill>
                  <a:srgbClr val="292934"/>
                </a:solidFill>
                <a:latin typeface="Calibri"/>
                <a:cs typeface="Calibri"/>
              </a:rPr>
              <a:t>Add</a:t>
            </a:r>
            <a:r>
              <a:rPr sz="2000" spc="-5" dirty="0">
                <a:solidFill>
                  <a:srgbClr val="292934"/>
                </a:solidFill>
                <a:latin typeface="Calibri"/>
                <a:cs typeface="Calibri"/>
              </a:rPr>
              <a:t>i</a:t>
            </a:r>
            <a:r>
              <a:rPr sz="2000" dirty="0">
                <a:solidFill>
                  <a:srgbClr val="292934"/>
                </a:solidFill>
                <a:latin typeface="Calibri"/>
                <a:cs typeface="Calibri"/>
              </a:rPr>
              <a:t>t</a:t>
            </a:r>
            <a:r>
              <a:rPr sz="2000" spc="-10" dirty="0">
                <a:solidFill>
                  <a:srgbClr val="292934"/>
                </a:solidFill>
                <a:latin typeface="Calibri"/>
                <a:cs typeface="Calibri"/>
              </a:rPr>
              <a:t>i</a:t>
            </a:r>
            <a:r>
              <a:rPr sz="2000" spc="-5" dirty="0">
                <a:solidFill>
                  <a:srgbClr val="292934"/>
                </a:solidFill>
                <a:latin typeface="Calibri"/>
                <a:cs typeface="Calibri"/>
              </a:rPr>
              <a:t>ona</a:t>
            </a:r>
            <a:r>
              <a:rPr sz="2000" dirty="0">
                <a:solidFill>
                  <a:srgbClr val="292934"/>
                </a:solidFill>
                <a:latin typeface="Calibri"/>
                <a:cs typeface="Calibri"/>
              </a:rPr>
              <a:t>l</a:t>
            </a:r>
            <a:r>
              <a:rPr sz="2000" spc="15" dirty="0">
                <a:solidFill>
                  <a:srgbClr val="292934"/>
                </a:solidFill>
                <a:latin typeface="Calibri"/>
                <a:cs typeface="Calibri"/>
              </a:rPr>
              <a:t> </a:t>
            </a:r>
            <a:r>
              <a:rPr sz="2000" spc="-5" dirty="0">
                <a:solidFill>
                  <a:srgbClr val="292934"/>
                </a:solidFill>
                <a:latin typeface="Calibri"/>
                <a:cs typeface="Calibri"/>
              </a:rPr>
              <a:t>docum</a:t>
            </a:r>
            <a:r>
              <a:rPr sz="2000" spc="5" dirty="0">
                <a:solidFill>
                  <a:srgbClr val="292934"/>
                </a:solidFill>
                <a:latin typeface="Calibri"/>
                <a:cs typeface="Calibri"/>
              </a:rPr>
              <a:t>e</a:t>
            </a:r>
            <a:r>
              <a:rPr sz="2000" spc="-10" dirty="0">
                <a:solidFill>
                  <a:srgbClr val="292934"/>
                </a:solidFill>
                <a:latin typeface="Calibri"/>
                <a:cs typeface="Calibri"/>
              </a:rPr>
              <a:t>n</a:t>
            </a:r>
            <a:r>
              <a:rPr sz="2000" spc="-40" dirty="0">
                <a:solidFill>
                  <a:srgbClr val="292934"/>
                </a:solidFill>
                <a:latin typeface="Calibri"/>
                <a:cs typeface="Calibri"/>
              </a:rPr>
              <a:t>t</a:t>
            </a:r>
            <a:r>
              <a:rPr sz="2000" spc="-15" dirty="0">
                <a:solidFill>
                  <a:srgbClr val="292934"/>
                </a:solidFill>
                <a:latin typeface="Calibri"/>
                <a:cs typeface="Calibri"/>
              </a:rPr>
              <a:t>a</a:t>
            </a:r>
            <a:r>
              <a:rPr sz="2000" dirty="0">
                <a:solidFill>
                  <a:srgbClr val="292934"/>
                </a:solidFill>
                <a:latin typeface="Calibri"/>
                <a:cs typeface="Calibri"/>
              </a:rPr>
              <a:t>t</a:t>
            </a:r>
            <a:r>
              <a:rPr sz="2000" spc="-10" dirty="0">
                <a:solidFill>
                  <a:srgbClr val="292934"/>
                </a:solidFill>
                <a:latin typeface="Calibri"/>
                <a:cs typeface="Calibri"/>
              </a:rPr>
              <a:t>i</a:t>
            </a:r>
            <a:r>
              <a:rPr sz="2000" spc="-5" dirty="0">
                <a:solidFill>
                  <a:srgbClr val="292934"/>
                </a:solidFill>
                <a:latin typeface="Calibri"/>
                <a:cs typeface="Calibri"/>
              </a:rPr>
              <a:t>o</a:t>
            </a:r>
            <a:r>
              <a:rPr sz="2000" dirty="0">
                <a:solidFill>
                  <a:srgbClr val="292934"/>
                </a:solidFill>
                <a:latin typeface="Calibri"/>
                <a:cs typeface="Calibri"/>
              </a:rPr>
              <a:t>n</a:t>
            </a:r>
            <a:r>
              <a:rPr sz="2000" spc="25" dirty="0">
                <a:solidFill>
                  <a:srgbClr val="292934"/>
                </a:solidFill>
                <a:latin typeface="Calibri"/>
                <a:cs typeface="Calibri"/>
              </a:rPr>
              <a:t> </a:t>
            </a:r>
            <a:r>
              <a:rPr sz="2000" spc="-5" dirty="0">
                <a:solidFill>
                  <a:srgbClr val="292934"/>
                </a:solidFill>
                <a:latin typeface="Calibri"/>
                <a:cs typeface="Calibri"/>
              </a:rPr>
              <a:t>o</a:t>
            </a:r>
            <a:r>
              <a:rPr sz="2000" dirty="0">
                <a:solidFill>
                  <a:srgbClr val="292934"/>
                </a:solidFill>
                <a:latin typeface="Calibri"/>
                <a:cs typeface="Calibri"/>
              </a:rPr>
              <a:t>f h</a:t>
            </a:r>
            <a:r>
              <a:rPr sz="2000" spc="-5" dirty="0">
                <a:solidFill>
                  <a:srgbClr val="292934"/>
                </a:solidFill>
                <a:latin typeface="Calibri"/>
                <a:cs typeface="Calibri"/>
              </a:rPr>
              <a:t>ou</a:t>
            </a:r>
            <a:r>
              <a:rPr sz="2000" spc="5" dirty="0">
                <a:solidFill>
                  <a:srgbClr val="292934"/>
                </a:solidFill>
                <a:latin typeface="Calibri"/>
                <a:cs typeface="Calibri"/>
              </a:rPr>
              <a:t>s</a:t>
            </a:r>
            <a:r>
              <a:rPr sz="2000" spc="-10" dirty="0">
                <a:solidFill>
                  <a:srgbClr val="292934"/>
                </a:solidFill>
                <a:latin typeface="Calibri"/>
                <a:cs typeface="Calibri"/>
              </a:rPr>
              <a:t>eh</a:t>
            </a:r>
            <a:r>
              <a:rPr sz="2000" spc="-5" dirty="0">
                <a:solidFill>
                  <a:srgbClr val="292934"/>
                </a:solidFill>
                <a:latin typeface="Calibri"/>
                <a:cs typeface="Calibri"/>
              </a:rPr>
              <a:t>o</a:t>
            </a:r>
            <a:r>
              <a:rPr sz="2000" spc="-10" dirty="0">
                <a:solidFill>
                  <a:srgbClr val="292934"/>
                </a:solidFill>
                <a:latin typeface="Calibri"/>
                <a:cs typeface="Calibri"/>
              </a:rPr>
              <a:t>l</a:t>
            </a:r>
            <a:r>
              <a:rPr sz="2000" dirty="0">
                <a:solidFill>
                  <a:srgbClr val="292934"/>
                </a:solidFill>
                <a:latin typeface="Calibri"/>
                <a:cs typeface="Calibri"/>
              </a:rPr>
              <a:t>d</a:t>
            </a:r>
            <a:r>
              <a:rPr sz="2000" spc="10" dirty="0">
                <a:solidFill>
                  <a:srgbClr val="292934"/>
                </a:solidFill>
                <a:latin typeface="Calibri"/>
                <a:cs typeface="Calibri"/>
              </a:rPr>
              <a:t> </a:t>
            </a:r>
            <a:r>
              <a:rPr sz="2000" spc="-5" dirty="0">
                <a:solidFill>
                  <a:srgbClr val="292934"/>
                </a:solidFill>
                <a:latin typeface="Calibri"/>
                <a:cs typeface="Calibri"/>
              </a:rPr>
              <a:t>in</a:t>
            </a:r>
            <a:r>
              <a:rPr sz="2000" spc="-15" dirty="0">
                <a:solidFill>
                  <a:srgbClr val="292934"/>
                </a:solidFill>
                <a:latin typeface="Calibri"/>
                <a:cs typeface="Calibri"/>
              </a:rPr>
              <a:t>c</a:t>
            </a:r>
            <a:r>
              <a:rPr sz="2000" spc="-20" dirty="0">
                <a:solidFill>
                  <a:srgbClr val="292934"/>
                </a:solidFill>
                <a:latin typeface="Calibri"/>
                <a:cs typeface="Calibri"/>
              </a:rPr>
              <a:t>om</a:t>
            </a:r>
            <a:r>
              <a:rPr sz="2000" spc="-10" dirty="0">
                <a:solidFill>
                  <a:srgbClr val="292934"/>
                </a:solidFill>
                <a:latin typeface="Calibri"/>
                <a:cs typeface="Calibri"/>
              </a:rPr>
              <a:t>e</a:t>
            </a:r>
            <a:r>
              <a:rPr sz="2000" spc="30" dirty="0">
                <a:solidFill>
                  <a:srgbClr val="292934"/>
                </a:solidFill>
                <a:latin typeface="Calibri"/>
                <a:cs typeface="Calibri"/>
              </a:rPr>
              <a:t> </a:t>
            </a:r>
            <a:r>
              <a:rPr sz="2000" spc="-15" dirty="0">
                <a:solidFill>
                  <a:srgbClr val="292934"/>
                </a:solidFill>
                <a:latin typeface="Calibri"/>
                <a:cs typeface="Calibri"/>
              </a:rPr>
              <a:t>n</a:t>
            </a:r>
            <a:r>
              <a:rPr sz="2000" spc="-5" dirty="0">
                <a:solidFill>
                  <a:srgbClr val="292934"/>
                </a:solidFill>
                <a:latin typeface="Calibri"/>
                <a:cs typeface="Calibri"/>
              </a:rPr>
              <a:t>e</a:t>
            </a:r>
            <a:r>
              <a:rPr sz="2000" spc="-10" dirty="0">
                <a:solidFill>
                  <a:srgbClr val="292934"/>
                </a:solidFill>
                <a:latin typeface="Calibri"/>
                <a:cs typeface="Calibri"/>
              </a:rPr>
              <a:t>ed</a:t>
            </a:r>
            <a:r>
              <a:rPr sz="2000" dirty="0">
                <a:solidFill>
                  <a:srgbClr val="292934"/>
                </a:solidFill>
                <a:latin typeface="Calibri"/>
                <a:cs typeface="Calibri"/>
              </a:rPr>
              <a:t> </a:t>
            </a:r>
            <a:r>
              <a:rPr sz="2000" spc="-5" dirty="0">
                <a:solidFill>
                  <a:srgbClr val="292934"/>
                </a:solidFill>
                <a:latin typeface="Calibri"/>
                <a:cs typeface="Calibri"/>
              </a:rPr>
              <a:t>no</a:t>
            </a:r>
            <a:r>
              <a:rPr sz="2000" dirty="0">
                <a:solidFill>
                  <a:srgbClr val="292934"/>
                </a:solidFill>
                <a:latin typeface="Calibri"/>
                <a:cs typeface="Calibri"/>
              </a:rPr>
              <a:t>t</a:t>
            </a:r>
            <a:r>
              <a:rPr sz="2000" spc="10" dirty="0">
                <a:solidFill>
                  <a:srgbClr val="292934"/>
                </a:solidFill>
                <a:latin typeface="Calibri"/>
                <a:cs typeface="Calibri"/>
              </a:rPr>
              <a:t> </a:t>
            </a:r>
            <a:r>
              <a:rPr sz="2000" spc="-15" dirty="0">
                <a:solidFill>
                  <a:srgbClr val="292934"/>
                </a:solidFill>
                <a:latin typeface="Calibri"/>
                <a:cs typeface="Calibri"/>
              </a:rPr>
              <a:t>b</a:t>
            </a:r>
            <a:r>
              <a:rPr sz="2000" spc="-10" dirty="0">
                <a:solidFill>
                  <a:srgbClr val="292934"/>
                </a:solidFill>
                <a:latin typeface="Calibri"/>
                <a:cs typeface="Calibri"/>
              </a:rPr>
              <a:t>e</a:t>
            </a:r>
            <a:r>
              <a:rPr sz="2000" spc="5" dirty="0">
                <a:solidFill>
                  <a:srgbClr val="292934"/>
                </a:solidFill>
                <a:latin typeface="Calibri"/>
                <a:cs typeface="Calibri"/>
              </a:rPr>
              <a:t> </a:t>
            </a:r>
            <a:r>
              <a:rPr sz="2000" spc="-30" dirty="0">
                <a:solidFill>
                  <a:srgbClr val="292934"/>
                </a:solidFill>
                <a:latin typeface="Calibri"/>
                <a:cs typeface="Calibri"/>
              </a:rPr>
              <a:t>c</a:t>
            </a:r>
            <a:r>
              <a:rPr sz="2000" spc="-5" dirty="0">
                <a:solidFill>
                  <a:srgbClr val="292934"/>
                </a:solidFill>
                <a:latin typeface="Calibri"/>
                <a:cs typeface="Calibri"/>
              </a:rPr>
              <a:t>o</a:t>
            </a:r>
            <a:r>
              <a:rPr sz="2000" spc="-10" dirty="0">
                <a:solidFill>
                  <a:srgbClr val="292934"/>
                </a:solidFill>
                <a:latin typeface="Calibri"/>
                <a:cs typeface="Calibri"/>
              </a:rPr>
              <a:t>l</a:t>
            </a:r>
            <a:r>
              <a:rPr sz="2000" spc="-5" dirty="0">
                <a:solidFill>
                  <a:srgbClr val="292934"/>
                </a:solidFill>
                <a:latin typeface="Calibri"/>
                <a:cs typeface="Calibri"/>
              </a:rPr>
              <a:t>l</a:t>
            </a:r>
            <a:r>
              <a:rPr sz="2000" spc="-10" dirty="0">
                <a:solidFill>
                  <a:srgbClr val="292934"/>
                </a:solidFill>
                <a:latin typeface="Calibri"/>
                <a:cs typeface="Calibri"/>
              </a:rPr>
              <a:t>ec</a:t>
            </a:r>
            <a:r>
              <a:rPr sz="2000" spc="-40" dirty="0">
                <a:solidFill>
                  <a:srgbClr val="292934"/>
                </a:solidFill>
                <a:latin typeface="Calibri"/>
                <a:cs typeface="Calibri"/>
              </a:rPr>
              <a:t>t</a:t>
            </a:r>
            <a:r>
              <a:rPr sz="2000" spc="-10" dirty="0">
                <a:solidFill>
                  <a:srgbClr val="292934"/>
                </a:solidFill>
                <a:latin typeface="Calibri"/>
                <a:cs typeface="Calibri"/>
              </a:rPr>
              <a:t>ed</a:t>
            </a:r>
            <a:r>
              <a:rPr sz="2000" spc="40" dirty="0">
                <a:solidFill>
                  <a:srgbClr val="292934"/>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f</a:t>
            </a:r>
            <a:r>
              <a:rPr sz="2000" spc="10"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a:t>
            </a:r>
            <a:r>
              <a:rPr sz="2000" spc="-20" dirty="0">
                <a:solidFill>
                  <a:srgbClr val="292934"/>
                </a:solidFill>
                <a:latin typeface="Calibri"/>
                <a:cs typeface="Calibri"/>
              </a:rPr>
              <a:t>s</a:t>
            </a:r>
            <a:r>
              <a:rPr sz="2000" dirty="0">
                <a:solidFill>
                  <a:srgbClr val="292934"/>
                </a:solidFill>
                <a:latin typeface="Calibri"/>
                <a:cs typeface="Calibri"/>
              </a:rPr>
              <a:t>tude</a:t>
            </a:r>
            <a:r>
              <a:rPr sz="2000" spc="-10" dirty="0">
                <a:solidFill>
                  <a:srgbClr val="292934"/>
                </a:solidFill>
                <a:latin typeface="Calibri"/>
                <a:cs typeface="Calibri"/>
              </a:rPr>
              <a:t>nt</a:t>
            </a:r>
            <a:r>
              <a:rPr sz="2000" dirty="0">
                <a:solidFill>
                  <a:srgbClr val="292934"/>
                </a:solidFill>
                <a:latin typeface="Calibri"/>
                <a:cs typeface="Calibri"/>
              </a:rPr>
              <a:t> </a:t>
            </a:r>
            <a:r>
              <a:rPr sz="2000" spc="-35" dirty="0">
                <a:solidFill>
                  <a:srgbClr val="292934"/>
                </a:solidFill>
                <a:latin typeface="Calibri"/>
                <a:cs typeface="Calibri"/>
              </a:rPr>
              <a:t>f</a:t>
            </a:r>
            <a:r>
              <a:rPr sz="2000" dirty="0">
                <a:solidFill>
                  <a:srgbClr val="292934"/>
                </a:solidFill>
                <a:latin typeface="Calibri"/>
                <a:cs typeface="Calibri"/>
              </a:rPr>
              <a:t>al</a:t>
            </a:r>
            <a:r>
              <a:rPr sz="2000" spc="-10" dirty="0">
                <a:solidFill>
                  <a:srgbClr val="292934"/>
                </a:solidFill>
                <a:latin typeface="Calibri"/>
                <a:cs typeface="Calibri"/>
              </a:rPr>
              <a:t>l</a:t>
            </a:r>
            <a:r>
              <a:rPr sz="2000" dirty="0">
                <a:solidFill>
                  <a:srgbClr val="292934"/>
                </a:solidFill>
                <a:latin typeface="Calibri"/>
                <a:cs typeface="Calibri"/>
              </a:rPr>
              <a:t>s </a:t>
            </a:r>
            <a:r>
              <a:rPr sz="2000" spc="-5" dirty="0">
                <a:solidFill>
                  <a:srgbClr val="292934"/>
                </a:solidFill>
                <a:latin typeface="Calibri"/>
                <a:cs typeface="Calibri"/>
              </a:rPr>
              <a:t>i</a:t>
            </a:r>
            <a:r>
              <a:rPr sz="2000" spc="-10" dirty="0">
                <a:solidFill>
                  <a:srgbClr val="292934"/>
                </a:solidFill>
                <a:latin typeface="Calibri"/>
                <a:cs typeface="Calibri"/>
              </a:rPr>
              <a:t>n</a:t>
            </a:r>
            <a:r>
              <a:rPr sz="2000" spc="-25" dirty="0">
                <a:solidFill>
                  <a:srgbClr val="292934"/>
                </a:solidFill>
                <a:latin typeface="Calibri"/>
                <a:cs typeface="Calibri"/>
              </a:rPr>
              <a:t>t</a:t>
            </a:r>
            <a:r>
              <a:rPr sz="2000" dirty="0">
                <a:solidFill>
                  <a:srgbClr val="292934"/>
                </a:solidFill>
                <a:latin typeface="Calibri"/>
                <a:cs typeface="Calibri"/>
              </a:rPr>
              <a:t>o</a:t>
            </a:r>
            <a:r>
              <a:rPr sz="2000" spc="10" dirty="0">
                <a:solidFill>
                  <a:srgbClr val="292934"/>
                </a:solidFill>
                <a:latin typeface="Calibri"/>
                <a:cs typeface="Calibri"/>
              </a:rPr>
              <a:t> </a:t>
            </a:r>
            <a:r>
              <a:rPr sz="2000" spc="-5" dirty="0">
                <a:solidFill>
                  <a:srgbClr val="292934"/>
                </a:solidFill>
                <a:latin typeface="Calibri"/>
                <a:cs typeface="Calibri"/>
              </a:rPr>
              <a:t>on</a:t>
            </a:r>
            <a:r>
              <a:rPr sz="2000" dirty="0">
                <a:solidFill>
                  <a:srgbClr val="292934"/>
                </a:solidFill>
                <a:latin typeface="Calibri"/>
                <a:cs typeface="Calibri"/>
              </a:rPr>
              <a:t>e </a:t>
            </a:r>
            <a:r>
              <a:rPr sz="2000" spc="-5" dirty="0">
                <a:solidFill>
                  <a:srgbClr val="292934"/>
                </a:solidFill>
                <a:latin typeface="Calibri"/>
                <a:cs typeface="Calibri"/>
              </a:rPr>
              <a:t>o</a:t>
            </a:r>
            <a:r>
              <a:rPr sz="2000" dirty="0">
                <a:solidFill>
                  <a:srgbClr val="292934"/>
                </a:solidFill>
                <a:latin typeface="Calibri"/>
                <a:cs typeface="Calibri"/>
              </a:rPr>
              <a:t>f</a:t>
            </a:r>
            <a:r>
              <a:rPr sz="2000" spc="10"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a:t>
            </a:r>
            <a:r>
              <a:rPr sz="2000" spc="-30" dirty="0">
                <a:solidFill>
                  <a:srgbClr val="292934"/>
                </a:solidFill>
                <a:latin typeface="Calibri"/>
                <a:cs typeface="Calibri"/>
              </a:rPr>
              <a:t>f</a:t>
            </a:r>
            <a:r>
              <a:rPr sz="2000" spc="-5" dirty="0">
                <a:solidFill>
                  <a:srgbClr val="292934"/>
                </a:solidFill>
                <a:latin typeface="Calibri"/>
                <a:cs typeface="Calibri"/>
              </a:rPr>
              <a:t>o</a:t>
            </a:r>
            <a:r>
              <a:rPr sz="2000" spc="-10" dirty="0">
                <a:solidFill>
                  <a:srgbClr val="292934"/>
                </a:solidFill>
                <a:latin typeface="Calibri"/>
                <a:cs typeface="Calibri"/>
              </a:rPr>
              <a:t>l</a:t>
            </a:r>
            <a:r>
              <a:rPr sz="2000" spc="-5" dirty="0">
                <a:solidFill>
                  <a:srgbClr val="292934"/>
                </a:solidFill>
                <a:latin typeface="Calibri"/>
                <a:cs typeface="Calibri"/>
              </a:rPr>
              <a:t>l</a:t>
            </a:r>
            <a:r>
              <a:rPr sz="2000" spc="-15" dirty="0">
                <a:solidFill>
                  <a:srgbClr val="292934"/>
                </a:solidFill>
                <a:latin typeface="Calibri"/>
                <a:cs typeface="Calibri"/>
              </a:rPr>
              <a:t>o</a:t>
            </a:r>
            <a:r>
              <a:rPr sz="2000" dirty="0">
                <a:solidFill>
                  <a:srgbClr val="292934"/>
                </a:solidFill>
                <a:latin typeface="Calibri"/>
                <a:cs typeface="Calibri"/>
              </a:rPr>
              <a:t>w</a:t>
            </a:r>
            <a:r>
              <a:rPr sz="2000" spc="-10" dirty="0">
                <a:solidFill>
                  <a:srgbClr val="292934"/>
                </a:solidFill>
                <a:latin typeface="Calibri"/>
                <a:cs typeface="Calibri"/>
              </a:rPr>
              <a:t>i</a:t>
            </a:r>
            <a:r>
              <a:rPr sz="2000" spc="-5" dirty="0">
                <a:solidFill>
                  <a:srgbClr val="292934"/>
                </a:solidFill>
                <a:latin typeface="Calibri"/>
                <a:cs typeface="Calibri"/>
              </a:rPr>
              <a:t>n</a:t>
            </a:r>
            <a:r>
              <a:rPr sz="2000" dirty="0">
                <a:solidFill>
                  <a:srgbClr val="292934"/>
                </a:solidFill>
                <a:latin typeface="Calibri"/>
                <a:cs typeface="Calibri"/>
              </a:rPr>
              <a:t>g</a:t>
            </a:r>
            <a:r>
              <a:rPr sz="2000" spc="40" dirty="0">
                <a:solidFill>
                  <a:srgbClr val="292934"/>
                </a:solidFill>
                <a:latin typeface="Calibri"/>
                <a:cs typeface="Calibri"/>
              </a:rPr>
              <a:t> </a:t>
            </a:r>
            <a:r>
              <a:rPr sz="2000" spc="-30" dirty="0">
                <a:solidFill>
                  <a:srgbClr val="292934"/>
                </a:solidFill>
                <a:latin typeface="Calibri"/>
                <a:cs typeface="Calibri"/>
              </a:rPr>
              <a:t>c</a:t>
            </a:r>
            <a:r>
              <a:rPr sz="2000" spc="-15" dirty="0">
                <a:solidFill>
                  <a:srgbClr val="292934"/>
                </a:solidFill>
                <a:latin typeface="Calibri"/>
                <a:cs typeface="Calibri"/>
              </a:rPr>
              <a:t>a</a:t>
            </a:r>
            <a:r>
              <a:rPr sz="2000" spc="-40" dirty="0">
                <a:solidFill>
                  <a:srgbClr val="292934"/>
                </a:solidFill>
                <a:latin typeface="Calibri"/>
                <a:cs typeface="Calibri"/>
              </a:rPr>
              <a:t>t</a:t>
            </a:r>
            <a:r>
              <a:rPr sz="2000" spc="-10" dirty="0">
                <a:solidFill>
                  <a:srgbClr val="292934"/>
                </a:solidFill>
                <a:latin typeface="Calibri"/>
                <a:cs typeface="Calibri"/>
              </a:rPr>
              <a:t>ego</a:t>
            </a:r>
            <a:r>
              <a:rPr sz="2000" spc="-20" dirty="0">
                <a:solidFill>
                  <a:srgbClr val="292934"/>
                </a:solidFill>
                <a:latin typeface="Calibri"/>
                <a:cs typeface="Calibri"/>
              </a:rPr>
              <a:t>r</a:t>
            </a:r>
            <a:r>
              <a:rPr sz="2000" spc="-5" dirty="0">
                <a:solidFill>
                  <a:srgbClr val="292934"/>
                </a:solidFill>
                <a:latin typeface="Calibri"/>
                <a:cs typeface="Calibri"/>
              </a:rPr>
              <a:t>i</a:t>
            </a:r>
            <a:r>
              <a:rPr sz="2000" spc="-10" dirty="0">
                <a:solidFill>
                  <a:srgbClr val="292934"/>
                </a:solidFill>
                <a:latin typeface="Calibri"/>
                <a:cs typeface="Calibri"/>
              </a:rPr>
              <a:t>e</a:t>
            </a:r>
            <a:r>
              <a:rPr sz="2000" spc="-5" dirty="0">
                <a:solidFill>
                  <a:srgbClr val="292934"/>
                </a:solidFill>
                <a:latin typeface="Calibri"/>
                <a:cs typeface="Calibri"/>
              </a:rPr>
              <a:t>s, </a:t>
            </a:r>
            <a:r>
              <a:rPr sz="2000" dirty="0">
                <a:solidFill>
                  <a:srgbClr val="292934"/>
                </a:solidFill>
                <a:latin typeface="Calibri"/>
                <a:cs typeface="Calibri"/>
              </a:rPr>
              <a:t>and</a:t>
            </a:r>
            <a:r>
              <a:rPr sz="2000" spc="10" dirty="0">
                <a:solidFill>
                  <a:srgbClr val="292934"/>
                </a:solidFill>
                <a:latin typeface="Calibri"/>
                <a:cs typeface="Calibri"/>
              </a:rPr>
              <a:t> </a:t>
            </a:r>
            <a:r>
              <a:rPr sz="2000" spc="-5" dirty="0">
                <a:solidFill>
                  <a:srgbClr val="292934"/>
                </a:solidFill>
                <a:latin typeface="Calibri"/>
                <a:cs typeface="Calibri"/>
              </a:rPr>
              <a:t>docum</a:t>
            </a:r>
            <a:r>
              <a:rPr sz="2000" spc="5" dirty="0">
                <a:solidFill>
                  <a:srgbClr val="292934"/>
                </a:solidFill>
                <a:latin typeface="Calibri"/>
                <a:cs typeface="Calibri"/>
              </a:rPr>
              <a:t>e</a:t>
            </a:r>
            <a:r>
              <a:rPr sz="2000" spc="-10" dirty="0">
                <a:solidFill>
                  <a:srgbClr val="292934"/>
                </a:solidFill>
                <a:latin typeface="Calibri"/>
                <a:cs typeface="Calibri"/>
              </a:rPr>
              <a:t>n</a:t>
            </a:r>
            <a:r>
              <a:rPr sz="2000" spc="-40" dirty="0">
                <a:solidFill>
                  <a:srgbClr val="292934"/>
                </a:solidFill>
                <a:latin typeface="Calibri"/>
                <a:cs typeface="Calibri"/>
              </a:rPr>
              <a:t>t</a:t>
            </a:r>
            <a:r>
              <a:rPr sz="2000" spc="-15" dirty="0">
                <a:solidFill>
                  <a:srgbClr val="292934"/>
                </a:solidFill>
                <a:latin typeface="Calibri"/>
                <a:cs typeface="Calibri"/>
              </a:rPr>
              <a:t>a</a:t>
            </a:r>
            <a:r>
              <a:rPr sz="2000" dirty="0">
                <a:solidFill>
                  <a:srgbClr val="292934"/>
                </a:solidFill>
                <a:latin typeface="Calibri"/>
                <a:cs typeface="Calibri"/>
              </a:rPr>
              <a:t>t</a:t>
            </a:r>
            <a:r>
              <a:rPr sz="2000" spc="-10" dirty="0">
                <a:solidFill>
                  <a:srgbClr val="292934"/>
                </a:solidFill>
                <a:latin typeface="Calibri"/>
                <a:cs typeface="Calibri"/>
              </a:rPr>
              <a:t>i</a:t>
            </a:r>
            <a:r>
              <a:rPr sz="2000" spc="-5" dirty="0">
                <a:solidFill>
                  <a:srgbClr val="292934"/>
                </a:solidFill>
                <a:latin typeface="Calibri"/>
                <a:cs typeface="Calibri"/>
              </a:rPr>
              <a:t>o</a:t>
            </a:r>
            <a:r>
              <a:rPr sz="2000" dirty="0">
                <a:solidFill>
                  <a:srgbClr val="292934"/>
                </a:solidFill>
                <a:latin typeface="Calibri"/>
                <a:cs typeface="Calibri"/>
              </a:rPr>
              <a:t>n</a:t>
            </a:r>
            <a:r>
              <a:rPr sz="2000" spc="10" dirty="0">
                <a:solidFill>
                  <a:srgbClr val="292934"/>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s </a:t>
            </a:r>
            <a:r>
              <a:rPr sz="2000" spc="-25" dirty="0">
                <a:solidFill>
                  <a:srgbClr val="292934"/>
                </a:solidFill>
                <a:latin typeface="Calibri"/>
                <a:cs typeface="Calibri"/>
              </a:rPr>
              <a:t>a</a:t>
            </a:r>
            <a:r>
              <a:rPr sz="2000" spc="-35" dirty="0">
                <a:solidFill>
                  <a:srgbClr val="292934"/>
                </a:solidFill>
                <a:latin typeface="Calibri"/>
                <a:cs typeface="Calibri"/>
              </a:rPr>
              <a:t>v</a:t>
            </a:r>
            <a:r>
              <a:rPr sz="2000" dirty="0">
                <a:solidFill>
                  <a:srgbClr val="292934"/>
                </a:solidFill>
                <a:latin typeface="Calibri"/>
                <a:cs typeface="Calibri"/>
              </a:rPr>
              <a:t>ai</a:t>
            </a:r>
            <a:r>
              <a:rPr sz="2000" spc="-10" dirty="0">
                <a:solidFill>
                  <a:srgbClr val="292934"/>
                </a:solidFill>
                <a:latin typeface="Calibri"/>
                <a:cs typeface="Calibri"/>
              </a:rPr>
              <a:t>l</a:t>
            </a:r>
            <a:r>
              <a:rPr sz="2000" dirty="0">
                <a:solidFill>
                  <a:srgbClr val="292934"/>
                </a:solidFill>
                <a:latin typeface="Calibri"/>
                <a:cs typeface="Calibri"/>
              </a:rPr>
              <a:t>able </a:t>
            </a:r>
            <a:r>
              <a:rPr sz="2000" spc="-25" dirty="0">
                <a:solidFill>
                  <a:srgbClr val="292934"/>
                </a:solidFill>
                <a:latin typeface="Calibri"/>
                <a:cs typeface="Calibri"/>
              </a:rPr>
              <a:t>t</a:t>
            </a:r>
            <a:r>
              <a:rPr sz="2000" dirty="0">
                <a:solidFill>
                  <a:srgbClr val="292934"/>
                </a:solidFill>
                <a:latin typeface="Calibri"/>
                <a:cs typeface="Calibri"/>
              </a:rPr>
              <a:t>o</a:t>
            </a:r>
            <a:r>
              <a:rPr sz="2000" spc="-5" dirty="0">
                <a:solidFill>
                  <a:srgbClr val="292934"/>
                </a:solidFill>
                <a:latin typeface="Calibri"/>
                <a:cs typeface="Calibri"/>
              </a:rPr>
              <a:t> </a:t>
            </a:r>
            <a:r>
              <a:rPr sz="2000" spc="-15" dirty="0">
                <a:solidFill>
                  <a:srgbClr val="292934"/>
                </a:solidFill>
                <a:latin typeface="Calibri"/>
                <a:cs typeface="Calibri"/>
              </a:rPr>
              <a:t>d</a:t>
            </a:r>
            <a:r>
              <a:rPr sz="2000" spc="-5" dirty="0">
                <a:solidFill>
                  <a:srgbClr val="292934"/>
                </a:solidFill>
                <a:latin typeface="Calibri"/>
                <a:cs typeface="Calibri"/>
              </a:rPr>
              <a:t>e</a:t>
            </a:r>
            <a:r>
              <a:rPr sz="2000" dirty="0">
                <a:solidFill>
                  <a:srgbClr val="292934"/>
                </a:solidFill>
                <a:latin typeface="Calibri"/>
                <a:cs typeface="Calibri"/>
              </a:rPr>
              <a:t>mon</a:t>
            </a:r>
            <a:r>
              <a:rPr sz="2000" spc="-20" dirty="0">
                <a:solidFill>
                  <a:srgbClr val="292934"/>
                </a:solidFill>
                <a:latin typeface="Calibri"/>
                <a:cs typeface="Calibri"/>
              </a:rPr>
              <a:t>s</a:t>
            </a:r>
            <a:r>
              <a:rPr sz="2000" spc="-10" dirty="0">
                <a:solidFill>
                  <a:srgbClr val="292934"/>
                </a:solidFill>
                <a:latin typeface="Calibri"/>
                <a:cs typeface="Calibri"/>
              </a:rPr>
              <a:t>t</a:t>
            </a:r>
            <a:r>
              <a:rPr sz="2000" spc="-55" dirty="0">
                <a:solidFill>
                  <a:srgbClr val="292934"/>
                </a:solidFill>
                <a:latin typeface="Calibri"/>
                <a:cs typeface="Calibri"/>
              </a:rPr>
              <a:t>r</a:t>
            </a:r>
            <a:r>
              <a:rPr sz="2000" spc="-15" dirty="0">
                <a:solidFill>
                  <a:srgbClr val="292934"/>
                </a:solidFill>
                <a:latin typeface="Calibri"/>
                <a:cs typeface="Calibri"/>
              </a:rPr>
              <a:t>a</a:t>
            </a:r>
            <a:r>
              <a:rPr sz="2000" spc="-40" dirty="0">
                <a:solidFill>
                  <a:srgbClr val="292934"/>
                </a:solidFill>
                <a:latin typeface="Calibri"/>
                <a:cs typeface="Calibri"/>
              </a:rPr>
              <a:t>t</a:t>
            </a:r>
            <a:r>
              <a:rPr sz="2000" spc="-10" dirty="0">
                <a:solidFill>
                  <a:srgbClr val="292934"/>
                </a:solidFill>
                <a:latin typeface="Calibri"/>
                <a:cs typeface="Calibri"/>
              </a:rPr>
              <a:t>e:</a:t>
            </a:r>
            <a:endParaRPr sz="2000" dirty="0">
              <a:latin typeface="Calibri"/>
              <a:cs typeface="Calibri"/>
            </a:endParaRPr>
          </a:p>
          <a:p>
            <a:pPr marL="801688" marR="5080" lvl="1" indent="-227013" algn="just">
              <a:lnSpc>
                <a:spcPct val="80000"/>
              </a:lnSpc>
              <a:spcBef>
                <a:spcPts val="1200"/>
              </a:spcBef>
              <a:buClr>
                <a:srgbClr val="92A199"/>
              </a:buClr>
              <a:buSzPct val="68750"/>
              <a:buFont typeface="Wingdings" panose="05000000000000000000" pitchFamily="2" charset="2"/>
              <a:buChar char="§"/>
              <a:tabLst>
                <a:tab pos="1169670" algn="l"/>
              </a:tabLst>
            </a:pP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e</a:t>
            </a:r>
            <a:r>
              <a:rPr sz="2000" dirty="0">
                <a:solidFill>
                  <a:srgbClr val="292934"/>
                </a:solidFill>
                <a:latin typeface="Calibri"/>
                <a:cs typeface="Calibri"/>
              </a:rPr>
              <a:t> </a:t>
            </a:r>
            <a:r>
              <a:rPr sz="2000" spc="-25" dirty="0">
                <a:solidFill>
                  <a:srgbClr val="292934"/>
                </a:solidFill>
                <a:latin typeface="Calibri"/>
                <a:cs typeface="Calibri"/>
              </a:rPr>
              <a:t>s</a:t>
            </a:r>
            <a:r>
              <a:rPr sz="2000" spc="-10" dirty="0">
                <a:solidFill>
                  <a:srgbClr val="292934"/>
                </a:solidFill>
                <a:latin typeface="Calibri"/>
                <a:cs typeface="Calibri"/>
              </a:rPr>
              <a:t>t</a:t>
            </a:r>
            <a:r>
              <a:rPr sz="2000" spc="-15" dirty="0">
                <a:solidFill>
                  <a:srgbClr val="292934"/>
                </a:solidFill>
                <a:latin typeface="Calibri"/>
                <a:cs typeface="Calibri"/>
              </a:rPr>
              <a:t>ude</a:t>
            </a:r>
            <a:r>
              <a:rPr sz="2000" spc="-20" dirty="0">
                <a:solidFill>
                  <a:srgbClr val="292934"/>
                </a:solidFill>
                <a:latin typeface="Calibri"/>
                <a:cs typeface="Calibri"/>
              </a:rPr>
              <a:t>n</a:t>
            </a:r>
            <a:r>
              <a:rPr sz="2000" spc="-5" dirty="0">
                <a:solidFill>
                  <a:srgbClr val="292934"/>
                </a:solidFill>
                <a:latin typeface="Calibri"/>
                <a:cs typeface="Calibri"/>
              </a:rPr>
              <a:t>t's</a:t>
            </a:r>
            <a:r>
              <a:rPr sz="2000" spc="-10" dirty="0">
                <a:solidFill>
                  <a:srgbClr val="292934"/>
                </a:solidFill>
                <a:latin typeface="Calibri"/>
                <a:cs typeface="Calibri"/>
              </a:rPr>
              <a:t> </a:t>
            </a:r>
            <a:r>
              <a:rPr sz="2000" spc="-40" dirty="0">
                <a:solidFill>
                  <a:srgbClr val="292934"/>
                </a:solidFill>
                <a:latin typeface="Calibri"/>
                <a:cs typeface="Calibri"/>
              </a:rPr>
              <a:t>f</a:t>
            </a:r>
            <a:r>
              <a:rPr sz="2000" spc="-10" dirty="0">
                <a:solidFill>
                  <a:srgbClr val="292934"/>
                </a:solidFill>
                <a:latin typeface="Calibri"/>
                <a:cs typeface="Calibri"/>
              </a:rPr>
              <a:t>amily</a:t>
            </a:r>
            <a:r>
              <a:rPr sz="2000" spc="-20" dirty="0">
                <a:solidFill>
                  <a:srgbClr val="292934"/>
                </a:solidFill>
                <a:latin typeface="Calibri"/>
                <a:cs typeface="Calibri"/>
              </a:rPr>
              <a:t> </a:t>
            </a:r>
            <a:r>
              <a:rPr sz="2000" spc="-5" dirty="0">
                <a:solidFill>
                  <a:srgbClr val="292934"/>
                </a:solidFill>
                <a:latin typeface="Calibri"/>
                <a:cs typeface="Calibri"/>
              </a:rPr>
              <a:t>is</a:t>
            </a:r>
            <a:r>
              <a:rPr sz="2000" spc="-15" dirty="0">
                <a:solidFill>
                  <a:srgbClr val="292934"/>
                </a:solidFill>
                <a:latin typeface="Calibri"/>
                <a:cs typeface="Calibri"/>
              </a:rPr>
              <a:t> </a:t>
            </a: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e</a:t>
            </a:r>
            <a:r>
              <a:rPr sz="2000" spc="10" dirty="0">
                <a:solidFill>
                  <a:srgbClr val="292934"/>
                </a:solidFill>
                <a:latin typeface="Calibri"/>
                <a:cs typeface="Calibri"/>
              </a:rPr>
              <a:t> </a:t>
            </a:r>
            <a:r>
              <a:rPr sz="2000" spc="-40" dirty="0">
                <a:solidFill>
                  <a:srgbClr val="292934"/>
                </a:solidFill>
                <a:latin typeface="Calibri"/>
                <a:cs typeface="Calibri"/>
              </a:rPr>
              <a:t>r</a:t>
            </a:r>
            <a:r>
              <a:rPr sz="2000" spc="-10" dirty="0">
                <a:solidFill>
                  <a:srgbClr val="292934"/>
                </a:solidFill>
                <a:latin typeface="Calibri"/>
                <a:cs typeface="Calibri"/>
              </a:rPr>
              <a:t>e</a:t>
            </a:r>
            <a:r>
              <a:rPr sz="2000" spc="-20" dirty="0">
                <a:solidFill>
                  <a:srgbClr val="292934"/>
                </a:solidFill>
                <a:latin typeface="Calibri"/>
                <a:cs typeface="Calibri"/>
              </a:rPr>
              <a:t>c</a:t>
            </a:r>
            <a:r>
              <a:rPr sz="2000" spc="-5" dirty="0">
                <a:solidFill>
                  <a:srgbClr val="292934"/>
                </a:solidFill>
                <a:latin typeface="Calibri"/>
                <a:cs typeface="Calibri"/>
              </a:rPr>
              <a:t>i</a:t>
            </a:r>
            <a:r>
              <a:rPr sz="2000" spc="-15" dirty="0">
                <a:solidFill>
                  <a:srgbClr val="292934"/>
                </a:solidFill>
                <a:latin typeface="Calibri"/>
                <a:cs typeface="Calibri"/>
              </a:rPr>
              <a:t>p</a:t>
            </a:r>
            <a:r>
              <a:rPr sz="2000" dirty="0">
                <a:solidFill>
                  <a:srgbClr val="292934"/>
                </a:solidFill>
                <a:latin typeface="Calibri"/>
                <a:cs typeface="Calibri"/>
              </a:rPr>
              <a:t>i</a:t>
            </a:r>
            <a:r>
              <a:rPr sz="2000" spc="-10" dirty="0">
                <a:solidFill>
                  <a:srgbClr val="292934"/>
                </a:solidFill>
                <a:latin typeface="Calibri"/>
                <a:cs typeface="Calibri"/>
              </a:rPr>
              <a:t>e</a:t>
            </a:r>
            <a:r>
              <a:rPr sz="2000" spc="-25" dirty="0">
                <a:solidFill>
                  <a:srgbClr val="292934"/>
                </a:solidFill>
                <a:latin typeface="Calibri"/>
                <a:cs typeface="Calibri"/>
              </a:rPr>
              <a:t>n</a:t>
            </a:r>
            <a:r>
              <a:rPr sz="2000" spc="-10" dirty="0">
                <a:solidFill>
                  <a:srgbClr val="292934"/>
                </a:solidFill>
                <a:latin typeface="Calibri"/>
                <a:cs typeface="Calibri"/>
              </a:rPr>
              <a:t>t</a:t>
            </a:r>
            <a:r>
              <a:rPr sz="2000" dirty="0">
                <a:solidFill>
                  <a:srgbClr val="292934"/>
                </a:solidFill>
                <a:latin typeface="Calibri"/>
                <a:cs typeface="Calibri"/>
              </a:rPr>
              <a:t> </a:t>
            </a:r>
            <a:r>
              <a:rPr sz="2000" spc="-15" dirty="0">
                <a:solidFill>
                  <a:srgbClr val="292934"/>
                </a:solidFill>
                <a:latin typeface="Calibri"/>
                <a:cs typeface="Calibri"/>
              </a:rPr>
              <a:t>o</a:t>
            </a:r>
            <a:r>
              <a:rPr sz="2000" spc="-5" dirty="0">
                <a:solidFill>
                  <a:srgbClr val="292934"/>
                </a:solidFill>
                <a:latin typeface="Calibri"/>
                <a:cs typeface="Calibri"/>
              </a:rPr>
              <a:t>f</a:t>
            </a:r>
            <a:r>
              <a:rPr sz="2000" spc="10" dirty="0">
                <a:solidFill>
                  <a:srgbClr val="292934"/>
                </a:solidFill>
                <a:latin typeface="Calibri"/>
                <a:cs typeface="Calibri"/>
              </a:rPr>
              <a:t> </a:t>
            </a:r>
            <a:r>
              <a:rPr sz="2000" spc="-40" dirty="0">
                <a:solidFill>
                  <a:srgbClr val="292934"/>
                </a:solidFill>
                <a:latin typeface="Calibri"/>
                <a:cs typeface="Calibri"/>
              </a:rPr>
              <a:t>f</a:t>
            </a:r>
            <a:r>
              <a:rPr sz="2000" spc="-10" dirty="0">
                <a:solidFill>
                  <a:srgbClr val="292934"/>
                </a:solidFill>
                <a:latin typeface="Calibri"/>
                <a:cs typeface="Calibri"/>
              </a:rPr>
              <a:t>amily</a:t>
            </a:r>
            <a:r>
              <a:rPr sz="2000" spc="-20" dirty="0">
                <a:solidFill>
                  <a:srgbClr val="292934"/>
                </a:solidFill>
                <a:latin typeface="Calibri"/>
                <a:cs typeface="Calibri"/>
              </a:rPr>
              <a:t> </a:t>
            </a:r>
            <a:r>
              <a:rPr sz="2000" spc="-10" dirty="0">
                <a:solidFill>
                  <a:srgbClr val="292934"/>
                </a:solidFill>
                <a:latin typeface="Calibri"/>
                <a:cs typeface="Calibri"/>
              </a:rPr>
              <a:t>ass</a:t>
            </a:r>
            <a:r>
              <a:rPr sz="2000" dirty="0">
                <a:solidFill>
                  <a:srgbClr val="292934"/>
                </a:solidFill>
                <a:latin typeface="Calibri"/>
                <a:cs typeface="Calibri"/>
              </a:rPr>
              <a:t>i</a:t>
            </a:r>
            <a:r>
              <a:rPr sz="2000" spc="-25" dirty="0">
                <a:solidFill>
                  <a:srgbClr val="292934"/>
                </a:solidFill>
                <a:latin typeface="Calibri"/>
                <a:cs typeface="Calibri"/>
              </a:rPr>
              <a:t>s</a:t>
            </a:r>
            <a:r>
              <a:rPr sz="2000" spc="-30" dirty="0">
                <a:solidFill>
                  <a:srgbClr val="292934"/>
                </a:solidFill>
                <a:latin typeface="Calibri"/>
                <a:cs typeface="Calibri"/>
              </a:rPr>
              <a:t>t</a:t>
            </a:r>
            <a:r>
              <a:rPr sz="2000" spc="-10" dirty="0">
                <a:solidFill>
                  <a:srgbClr val="292934"/>
                </a:solidFill>
                <a:latin typeface="Calibri"/>
                <a:cs typeface="Calibri"/>
              </a:rPr>
              <a:t>ance</a:t>
            </a:r>
            <a:r>
              <a:rPr sz="2000" spc="-20" dirty="0">
                <a:solidFill>
                  <a:srgbClr val="292934"/>
                </a:solidFill>
                <a:latin typeface="Calibri"/>
                <a:cs typeface="Calibri"/>
              </a:rPr>
              <a:t> </a:t>
            </a:r>
            <a:r>
              <a:rPr sz="2000" spc="-15" dirty="0">
                <a:solidFill>
                  <a:srgbClr val="292934"/>
                </a:solidFill>
                <a:latin typeface="Calibri"/>
                <a:cs typeface="Calibri"/>
              </a:rPr>
              <a:t>p</a:t>
            </a:r>
            <a:r>
              <a:rPr sz="2000" spc="-40" dirty="0">
                <a:solidFill>
                  <a:srgbClr val="292934"/>
                </a:solidFill>
                <a:latin typeface="Calibri"/>
                <a:cs typeface="Calibri"/>
              </a:rPr>
              <a:t>r</a:t>
            </a:r>
            <a:r>
              <a:rPr sz="2000" spc="-15" dirty="0">
                <a:solidFill>
                  <a:srgbClr val="292934"/>
                </a:solidFill>
                <a:latin typeface="Calibri"/>
                <a:cs typeface="Calibri"/>
              </a:rPr>
              <a:t>og</a:t>
            </a:r>
            <a:r>
              <a:rPr sz="2000" spc="-50" dirty="0">
                <a:solidFill>
                  <a:srgbClr val="292934"/>
                </a:solidFill>
                <a:latin typeface="Calibri"/>
                <a:cs typeface="Calibri"/>
              </a:rPr>
              <a:t>r</a:t>
            </a:r>
            <a:r>
              <a:rPr sz="2000" spc="-15" dirty="0">
                <a:solidFill>
                  <a:srgbClr val="292934"/>
                </a:solidFill>
                <a:latin typeface="Calibri"/>
                <a:cs typeface="Calibri"/>
              </a:rPr>
              <a:t>am</a:t>
            </a:r>
            <a:r>
              <a:rPr sz="2000" spc="20" dirty="0">
                <a:solidFill>
                  <a:srgbClr val="292934"/>
                </a:solidFill>
                <a:latin typeface="Calibri"/>
                <a:cs typeface="Calibri"/>
              </a:rPr>
              <a:t> </a:t>
            </a:r>
            <a:r>
              <a:rPr sz="2000" spc="-10" dirty="0">
                <a:solidFill>
                  <a:srgbClr val="292934"/>
                </a:solidFill>
                <a:latin typeface="Calibri"/>
                <a:cs typeface="Calibri"/>
              </a:rPr>
              <a:t>a</a:t>
            </a:r>
            <a:r>
              <a:rPr sz="2000" dirty="0">
                <a:solidFill>
                  <a:srgbClr val="292934"/>
                </a:solidFill>
                <a:latin typeface="Calibri"/>
                <a:cs typeface="Calibri"/>
              </a:rPr>
              <a:t>i</a:t>
            </a:r>
            <a:r>
              <a:rPr sz="2000" spc="-10" dirty="0">
                <a:solidFill>
                  <a:srgbClr val="292934"/>
                </a:solidFill>
                <a:latin typeface="Calibri"/>
                <a:cs typeface="Calibri"/>
              </a:rPr>
              <a:t>d</a:t>
            </a:r>
            <a:r>
              <a:rPr sz="2000" spc="-25" dirty="0">
                <a:solidFill>
                  <a:srgbClr val="292934"/>
                </a:solidFill>
                <a:latin typeface="Calibri"/>
                <a:cs typeface="Calibri"/>
              </a:rPr>
              <a:t> </a:t>
            </a:r>
            <a:r>
              <a:rPr sz="2000" spc="-15" dirty="0">
                <a:solidFill>
                  <a:srgbClr val="292934"/>
                </a:solidFill>
                <a:latin typeface="Calibri"/>
                <a:cs typeface="Calibri"/>
              </a:rPr>
              <a:t>o</a:t>
            </a:r>
            <a:r>
              <a:rPr sz="2000" spc="-10" dirty="0">
                <a:solidFill>
                  <a:srgbClr val="292934"/>
                </a:solidFill>
                <a:latin typeface="Calibri"/>
                <a:cs typeface="Calibri"/>
              </a:rPr>
              <a:t>r</a:t>
            </a:r>
            <a:r>
              <a:rPr sz="2000" spc="15" dirty="0">
                <a:solidFill>
                  <a:srgbClr val="292934"/>
                </a:solidFill>
                <a:latin typeface="Calibri"/>
                <a:cs typeface="Calibri"/>
              </a:rPr>
              <a:t> </a:t>
            </a:r>
            <a:r>
              <a:rPr sz="2000" spc="-15" dirty="0">
                <a:solidFill>
                  <a:srgbClr val="292934"/>
                </a:solidFill>
                <a:latin typeface="Calibri"/>
                <a:cs typeface="Calibri"/>
              </a:rPr>
              <a:t>s</a:t>
            </a:r>
            <a:r>
              <a:rPr sz="2000" spc="-20" dirty="0">
                <a:solidFill>
                  <a:srgbClr val="292934"/>
                </a:solidFill>
                <a:latin typeface="Calibri"/>
                <a:cs typeface="Calibri"/>
              </a:rPr>
              <a:t>a</a:t>
            </a:r>
            <a:r>
              <a:rPr sz="2000" spc="-40" dirty="0">
                <a:solidFill>
                  <a:srgbClr val="292934"/>
                </a:solidFill>
                <a:latin typeface="Calibri"/>
                <a:cs typeface="Calibri"/>
              </a:rPr>
              <a:t>f</a:t>
            </a:r>
            <a:r>
              <a:rPr sz="2000" spc="-25" dirty="0">
                <a:solidFill>
                  <a:srgbClr val="292934"/>
                </a:solidFill>
                <a:latin typeface="Calibri"/>
                <a:cs typeface="Calibri"/>
              </a:rPr>
              <a:t>e</a:t>
            </a:r>
            <a:r>
              <a:rPr sz="2000" spc="-10" dirty="0">
                <a:solidFill>
                  <a:srgbClr val="292934"/>
                </a:solidFill>
                <a:latin typeface="Calibri"/>
                <a:cs typeface="Calibri"/>
              </a:rPr>
              <a:t>ty</a:t>
            </a:r>
            <a:r>
              <a:rPr sz="2000" spc="5" dirty="0">
                <a:solidFill>
                  <a:srgbClr val="292934"/>
                </a:solidFill>
                <a:latin typeface="Calibri"/>
                <a:cs typeface="Calibri"/>
              </a:rPr>
              <a:t> </a:t>
            </a:r>
            <a:r>
              <a:rPr sz="2000" spc="-15" dirty="0">
                <a:solidFill>
                  <a:srgbClr val="292934"/>
                </a:solidFill>
                <a:latin typeface="Calibri"/>
                <a:cs typeface="Calibri"/>
              </a:rPr>
              <a:t>n</a:t>
            </a:r>
            <a:r>
              <a:rPr sz="2000" spc="-25" dirty="0">
                <a:solidFill>
                  <a:srgbClr val="292934"/>
                </a:solidFill>
                <a:latin typeface="Calibri"/>
                <a:cs typeface="Calibri"/>
              </a:rPr>
              <a:t>e</a:t>
            </a:r>
            <a:r>
              <a:rPr sz="2000" spc="-10" dirty="0">
                <a:solidFill>
                  <a:srgbClr val="292934"/>
                </a:solidFill>
                <a:latin typeface="Calibri"/>
                <a:cs typeface="Calibri"/>
              </a:rPr>
              <a:t>t assi</a:t>
            </a:r>
            <a:r>
              <a:rPr sz="2000" spc="-20" dirty="0">
                <a:solidFill>
                  <a:srgbClr val="292934"/>
                </a:solidFill>
                <a:latin typeface="Calibri"/>
                <a:cs typeface="Calibri"/>
              </a:rPr>
              <a:t>s</a:t>
            </a:r>
            <a:r>
              <a:rPr sz="2000" spc="-30" dirty="0">
                <a:solidFill>
                  <a:srgbClr val="292934"/>
                </a:solidFill>
                <a:latin typeface="Calibri"/>
                <a:cs typeface="Calibri"/>
              </a:rPr>
              <a:t>t</a:t>
            </a:r>
            <a:r>
              <a:rPr sz="2000" spc="-10" dirty="0">
                <a:solidFill>
                  <a:srgbClr val="292934"/>
                </a:solidFill>
                <a:latin typeface="Calibri"/>
                <a:cs typeface="Calibri"/>
              </a:rPr>
              <a:t>ance</a:t>
            </a:r>
            <a:r>
              <a:rPr sz="2000" spc="-20" dirty="0">
                <a:solidFill>
                  <a:srgbClr val="292934"/>
                </a:solidFill>
                <a:latin typeface="Calibri"/>
                <a:cs typeface="Calibri"/>
              </a:rPr>
              <a:t> </a:t>
            </a:r>
            <a:r>
              <a:rPr sz="2000" spc="-10" dirty="0">
                <a:solidFill>
                  <a:srgbClr val="292934"/>
                </a:solidFill>
                <a:latin typeface="Calibri"/>
                <a:cs typeface="Calibri"/>
              </a:rPr>
              <a:t>th</a:t>
            </a:r>
            <a:r>
              <a:rPr sz="2000" spc="-40" dirty="0">
                <a:solidFill>
                  <a:srgbClr val="292934"/>
                </a:solidFill>
                <a:latin typeface="Calibri"/>
                <a:cs typeface="Calibri"/>
              </a:rPr>
              <a:t>r</a:t>
            </a:r>
            <a:r>
              <a:rPr sz="2000" spc="-15" dirty="0">
                <a:solidFill>
                  <a:srgbClr val="292934"/>
                </a:solidFill>
                <a:latin typeface="Calibri"/>
                <a:cs typeface="Calibri"/>
              </a:rPr>
              <a:t>oug</a:t>
            </a:r>
            <a:r>
              <a:rPr sz="2000" spc="-10" dirty="0">
                <a:solidFill>
                  <a:srgbClr val="292934"/>
                </a:solidFill>
                <a:latin typeface="Calibri"/>
                <a:cs typeface="Calibri"/>
              </a:rPr>
              <a:t>h</a:t>
            </a:r>
            <a:r>
              <a:rPr sz="2000" spc="10"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a:t>
            </a:r>
            <a:r>
              <a:rPr sz="2000" spc="-15" dirty="0">
                <a:solidFill>
                  <a:srgbClr val="292934"/>
                </a:solidFill>
                <a:latin typeface="Calibri"/>
                <a:cs typeface="Calibri"/>
              </a:rPr>
              <a:t>N</a:t>
            </a:r>
            <a:r>
              <a:rPr sz="2000" spc="-30" dirty="0">
                <a:solidFill>
                  <a:srgbClr val="292934"/>
                </a:solidFill>
                <a:latin typeface="Calibri"/>
                <a:cs typeface="Calibri"/>
              </a:rPr>
              <a:t>e</a:t>
            </a:r>
            <a:r>
              <a:rPr sz="2000" spc="-15" dirty="0">
                <a:solidFill>
                  <a:srgbClr val="292934"/>
                </a:solidFill>
                <a:latin typeface="Calibri"/>
                <a:cs typeface="Calibri"/>
              </a:rPr>
              <a:t>w</a:t>
            </a:r>
            <a:r>
              <a:rPr sz="2000" spc="30" dirty="0">
                <a:solidFill>
                  <a:srgbClr val="292934"/>
                </a:solidFill>
                <a:latin typeface="Calibri"/>
                <a:cs typeface="Calibri"/>
              </a:rPr>
              <a:t> </a:t>
            </a:r>
            <a:r>
              <a:rPr sz="2000" spc="-130" dirty="0">
                <a:solidFill>
                  <a:srgbClr val="292934"/>
                </a:solidFill>
                <a:latin typeface="Calibri"/>
                <a:cs typeface="Calibri"/>
              </a:rPr>
              <a:t>Y</a:t>
            </a:r>
            <a:r>
              <a:rPr sz="2000" spc="-15" dirty="0">
                <a:solidFill>
                  <a:srgbClr val="292934"/>
                </a:solidFill>
                <a:latin typeface="Calibri"/>
                <a:cs typeface="Calibri"/>
              </a:rPr>
              <a:t>o</a:t>
            </a:r>
            <a:r>
              <a:rPr sz="2000" spc="-20" dirty="0">
                <a:solidFill>
                  <a:srgbClr val="292934"/>
                </a:solidFill>
                <a:latin typeface="Calibri"/>
                <a:cs typeface="Calibri"/>
              </a:rPr>
              <a:t>r</a:t>
            </a:r>
            <a:r>
              <a:rPr sz="2000" spc="-10" dirty="0">
                <a:solidFill>
                  <a:srgbClr val="292934"/>
                </a:solidFill>
                <a:latin typeface="Calibri"/>
                <a:cs typeface="Calibri"/>
              </a:rPr>
              <a:t>k</a:t>
            </a:r>
            <a:r>
              <a:rPr sz="2000" dirty="0">
                <a:solidFill>
                  <a:srgbClr val="292934"/>
                </a:solidFill>
                <a:latin typeface="Calibri"/>
                <a:cs typeface="Calibri"/>
              </a:rPr>
              <a:t> </a:t>
            </a:r>
            <a:r>
              <a:rPr sz="2000" spc="-15" dirty="0">
                <a:solidFill>
                  <a:srgbClr val="292934"/>
                </a:solidFill>
                <a:latin typeface="Calibri"/>
                <a:cs typeface="Calibri"/>
              </a:rPr>
              <a:t>S</a:t>
            </a:r>
            <a:r>
              <a:rPr sz="2000" spc="-35" dirty="0">
                <a:solidFill>
                  <a:srgbClr val="292934"/>
                </a:solidFill>
                <a:latin typeface="Calibri"/>
                <a:cs typeface="Calibri"/>
              </a:rPr>
              <a:t>t</a:t>
            </a:r>
            <a:r>
              <a:rPr sz="2000" spc="-20" dirty="0">
                <a:solidFill>
                  <a:srgbClr val="292934"/>
                </a:solidFill>
                <a:latin typeface="Calibri"/>
                <a:cs typeface="Calibri"/>
              </a:rPr>
              <a:t>at</a:t>
            </a:r>
            <a:r>
              <a:rPr sz="2000" spc="-10" dirty="0">
                <a:solidFill>
                  <a:srgbClr val="292934"/>
                </a:solidFill>
                <a:latin typeface="Calibri"/>
                <a:cs typeface="Calibri"/>
              </a:rPr>
              <a:t>e</a:t>
            </a:r>
            <a:r>
              <a:rPr sz="2000" spc="5" dirty="0">
                <a:solidFill>
                  <a:srgbClr val="292934"/>
                </a:solidFill>
                <a:latin typeface="Calibri"/>
                <a:cs typeface="Calibri"/>
              </a:rPr>
              <a:t> </a:t>
            </a:r>
            <a:r>
              <a:rPr sz="2000" spc="-20" dirty="0">
                <a:solidFill>
                  <a:srgbClr val="292934"/>
                </a:solidFill>
                <a:latin typeface="Calibri"/>
                <a:cs typeface="Calibri"/>
              </a:rPr>
              <a:t>O</a:t>
            </a:r>
            <a:r>
              <a:rPr sz="2000" spc="-15" dirty="0">
                <a:solidFill>
                  <a:srgbClr val="292934"/>
                </a:solidFill>
                <a:latin typeface="Calibri"/>
                <a:cs typeface="Calibri"/>
              </a:rPr>
              <a:t>f</a:t>
            </a:r>
            <a:r>
              <a:rPr sz="2000" spc="-5" dirty="0">
                <a:solidFill>
                  <a:srgbClr val="292934"/>
                </a:solidFill>
                <a:latin typeface="Calibri"/>
                <a:cs typeface="Calibri"/>
              </a:rPr>
              <a:t>f</a:t>
            </a:r>
            <a:r>
              <a:rPr sz="2000" spc="5" dirty="0">
                <a:solidFill>
                  <a:srgbClr val="292934"/>
                </a:solidFill>
                <a:latin typeface="Calibri"/>
                <a:cs typeface="Calibri"/>
              </a:rPr>
              <a:t>i</a:t>
            </a:r>
            <a:r>
              <a:rPr sz="2000" spc="-10" dirty="0">
                <a:solidFill>
                  <a:srgbClr val="292934"/>
                </a:solidFill>
                <a:latin typeface="Calibri"/>
                <a:cs typeface="Calibri"/>
              </a:rPr>
              <a:t>ce</a:t>
            </a:r>
            <a:r>
              <a:rPr sz="2000" spc="-25" dirty="0">
                <a:solidFill>
                  <a:srgbClr val="292934"/>
                </a:solidFill>
                <a:latin typeface="Calibri"/>
                <a:cs typeface="Calibri"/>
              </a:rPr>
              <a:t> </a:t>
            </a:r>
            <a:r>
              <a:rPr sz="2000" spc="-15" dirty="0">
                <a:solidFill>
                  <a:srgbClr val="292934"/>
                </a:solidFill>
                <a:latin typeface="Calibri"/>
                <a:cs typeface="Calibri"/>
              </a:rPr>
              <a:t>o</a:t>
            </a:r>
            <a:r>
              <a:rPr sz="2000" spc="-5" dirty="0">
                <a:solidFill>
                  <a:srgbClr val="292934"/>
                </a:solidFill>
                <a:latin typeface="Calibri"/>
                <a:cs typeface="Calibri"/>
              </a:rPr>
              <a:t>f</a:t>
            </a:r>
            <a:r>
              <a:rPr sz="2000" spc="10" dirty="0">
                <a:solidFill>
                  <a:srgbClr val="292934"/>
                </a:solidFill>
                <a:latin typeface="Calibri"/>
                <a:cs typeface="Calibri"/>
              </a:rPr>
              <a:t> </a:t>
            </a:r>
            <a:r>
              <a:rPr sz="2000" spc="-155" dirty="0">
                <a:solidFill>
                  <a:srgbClr val="292934"/>
                </a:solidFill>
                <a:latin typeface="Calibri"/>
                <a:cs typeface="Calibri"/>
              </a:rPr>
              <a:t>T</a:t>
            </a:r>
            <a:r>
              <a:rPr sz="2000" spc="-10" dirty="0">
                <a:solidFill>
                  <a:srgbClr val="292934"/>
                </a:solidFill>
                <a:latin typeface="Calibri"/>
                <a:cs typeface="Calibri"/>
              </a:rPr>
              <a:t>e</a:t>
            </a:r>
            <a:r>
              <a:rPr sz="2000" spc="-25" dirty="0">
                <a:solidFill>
                  <a:srgbClr val="292934"/>
                </a:solidFill>
                <a:latin typeface="Calibri"/>
                <a:cs typeface="Calibri"/>
              </a:rPr>
              <a:t>m</a:t>
            </a:r>
            <a:r>
              <a:rPr sz="2000" spc="-15" dirty="0">
                <a:solidFill>
                  <a:srgbClr val="292934"/>
                </a:solidFill>
                <a:latin typeface="Calibri"/>
                <a:cs typeface="Calibri"/>
              </a:rPr>
              <a:t>po</a:t>
            </a:r>
            <a:r>
              <a:rPr sz="2000" spc="-55" dirty="0">
                <a:solidFill>
                  <a:srgbClr val="292934"/>
                </a:solidFill>
                <a:latin typeface="Calibri"/>
                <a:cs typeface="Calibri"/>
              </a:rPr>
              <a:t>r</a:t>
            </a:r>
            <a:r>
              <a:rPr sz="2000" spc="-10" dirty="0">
                <a:solidFill>
                  <a:srgbClr val="292934"/>
                </a:solidFill>
                <a:latin typeface="Calibri"/>
                <a:cs typeface="Calibri"/>
              </a:rPr>
              <a:t>a</a:t>
            </a:r>
            <a:r>
              <a:rPr sz="2000" spc="-5" dirty="0">
                <a:solidFill>
                  <a:srgbClr val="292934"/>
                </a:solidFill>
                <a:latin typeface="Calibri"/>
                <a:cs typeface="Calibri"/>
              </a:rPr>
              <a:t>r</a:t>
            </a:r>
            <a:r>
              <a:rPr sz="2000" spc="-10" dirty="0">
                <a:solidFill>
                  <a:srgbClr val="292934"/>
                </a:solidFill>
                <a:latin typeface="Calibri"/>
                <a:cs typeface="Calibri"/>
              </a:rPr>
              <a:t>y</a:t>
            </a:r>
            <a:r>
              <a:rPr sz="2000" spc="25" dirty="0">
                <a:solidFill>
                  <a:srgbClr val="292934"/>
                </a:solidFill>
                <a:latin typeface="Calibri"/>
                <a:cs typeface="Calibri"/>
              </a:rPr>
              <a:t> </a:t>
            </a:r>
            <a:r>
              <a:rPr sz="2000" spc="-10" dirty="0">
                <a:solidFill>
                  <a:srgbClr val="292934"/>
                </a:solidFill>
                <a:latin typeface="Calibri"/>
                <a:cs typeface="Calibri"/>
              </a:rPr>
              <a:t>and</a:t>
            </a:r>
            <a:r>
              <a:rPr sz="2000" spc="-5" dirty="0">
                <a:solidFill>
                  <a:srgbClr val="292934"/>
                </a:solidFill>
                <a:latin typeface="Calibri"/>
                <a:cs typeface="Calibri"/>
              </a:rPr>
              <a:t> </a:t>
            </a:r>
            <a:r>
              <a:rPr sz="2000" spc="-15" dirty="0">
                <a:solidFill>
                  <a:srgbClr val="292934"/>
                </a:solidFill>
                <a:latin typeface="Calibri"/>
                <a:cs typeface="Calibri"/>
              </a:rPr>
              <a:t>D</a:t>
            </a:r>
            <a:r>
              <a:rPr sz="2000" dirty="0">
                <a:solidFill>
                  <a:srgbClr val="292934"/>
                </a:solidFill>
                <a:latin typeface="Calibri"/>
                <a:cs typeface="Calibri"/>
              </a:rPr>
              <a:t>i</a:t>
            </a:r>
            <a:r>
              <a:rPr sz="2000" spc="-15" dirty="0">
                <a:solidFill>
                  <a:srgbClr val="292934"/>
                </a:solidFill>
                <a:latin typeface="Calibri"/>
                <a:cs typeface="Calibri"/>
              </a:rPr>
              <a:t>sab</a:t>
            </a:r>
            <a:r>
              <a:rPr sz="2000" dirty="0">
                <a:solidFill>
                  <a:srgbClr val="292934"/>
                </a:solidFill>
                <a:latin typeface="Calibri"/>
                <a:cs typeface="Calibri"/>
              </a:rPr>
              <a:t>i</a:t>
            </a:r>
            <a:r>
              <a:rPr sz="2000" spc="-5" dirty="0">
                <a:solidFill>
                  <a:srgbClr val="292934"/>
                </a:solidFill>
                <a:latin typeface="Calibri"/>
                <a:cs typeface="Calibri"/>
              </a:rPr>
              <a:t>lity</a:t>
            </a:r>
            <a:r>
              <a:rPr sz="2000" spc="-35" dirty="0">
                <a:solidFill>
                  <a:srgbClr val="292934"/>
                </a:solidFill>
                <a:latin typeface="Calibri"/>
                <a:cs typeface="Calibri"/>
              </a:rPr>
              <a:t> </a:t>
            </a:r>
            <a:r>
              <a:rPr sz="2000" spc="-10" dirty="0">
                <a:solidFill>
                  <a:srgbClr val="292934"/>
                </a:solidFill>
                <a:latin typeface="Calibri"/>
                <a:cs typeface="Calibri"/>
              </a:rPr>
              <a:t>Assi</a:t>
            </a:r>
            <a:r>
              <a:rPr sz="2000" spc="-25" dirty="0">
                <a:solidFill>
                  <a:srgbClr val="292934"/>
                </a:solidFill>
                <a:latin typeface="Calibri"/>
                <a:cs typeface="Calibri"/>
              </a:rPr>
              <a:t>s</a:t>
            </a:r>
            <a:r>
              <a:rPr sz="2000" spc="-30" dirty="0">
                <a:solidFill>
                  <a:srgbClr val="292934"/>
                </a:solidFill>
                <a:latin typeface="Calibri"/>
                <a:cs typeface="Calibri"/>
              </a:rPr>
              <a:t>t</a:t>
            </a:r>
            <a:r>
              <a:rPr sz="2000" spc="-10" dirty="0">
                <a:solidFill>
                  <a:srgbClr val="292934"/>
                </a:solidFill>
                <a:latin typeface="Calibri"/>
                <a:cs typeface="Calibri"/>
              </a:rPr>
              <a:t>ance</a:t>
            </a:r>
            <a:r>
              <a:rPr sz="2000" spc="-20" dirty="0">
                <a:solidFill>
                  <a:srgbClr val="292934"/>
                </a:solidFill>
                <a:latin typeface="Calibri"/>
                <a:cs typeface="Calibri"/>
              </a:rPr>
              <a:t> </a:t>
            </a:r>
            <a:r>
              <a:rPr sz="2000" spc="-15" dirty="0">
                <a:solidFill>
                  <a:srgbClr val="292934"/>
                </a:solidFill>
                <a:latin typeface="Calibri"/>
                <a:cs typeface="Calibri"/>
              </a:rPr>
              <a:t>o</a:t>
            </a:r>
            <a:r>
              <a:rPr sz="2000" spc="-10" dirty="0">
                <a:solidFill>
                  <a:srgbClr val="292934"/>
                </a:solidFill>
                <a:latin typeface="Calibri"/>
                <a:cs typeface="Calibri"/>
              </a:rPr>
              <a:t>r</a:t>
            </a:r>
            <a:r>
              <a:rPr sz="2000" spc="10" dirty="0">
                <a:solidFill>
                  <a:srgbClr val="292934"/>
                </a:solidFill>
                <a:latin typeface="Calibri"/>
                <a:cs typeface="Calibri"/>
              </a:rPr>
              <a:t> </a:t>
            </a:r>
            <a:r>
              <a:rPr sz="2000" spc="-10" dirty="0">
                <a:solidFill>
                  <a:srgbClr val="292934"/>
                </a:solidFill>
                <a:latin typeface="Calibri"/>
                <a:cs typeface="Calibri"/>
              </a:rPr>
              <a:t>a</a:t>
            </a:r>
            <a:r>
              <a:rPr sz="2000" spc="-5" dirty="0">
                <a:solidFill>
                  <a:srgbClr val="292934"/>
                </a:solidFill>
                <a:latin typeface="Calibri"/>
                <a:cs typeface="Calibri"/>
              </a:rPr>
              <a:t> </a:t>
            </a:r>
            <a:r>
              <a:rPr sz="2000" spc="-25" dirty="0">
                <a:solidFill>
                  <a:srgbClr val="292934"/>
                </a:solidFill>
                <a:latin typeface="Calibri"/>
                <a:cs typeface="Calibri"/>
              </a:rPr>
              <a:t>c</a:t>
            </a:r>
            <a:r>
              <a:rPr sz="2000" spc="-15" dirty="0">
                <a:solidFill>
                  <a:srgbClr val="292934"/>
                </a:solidFill>
                <a:latin typeface="Calibri"/>
                <a:cs typeface="Calibri"/>
              </a:rPr>
              <a:t>ou</a:t>
            </a:r>
            <a:r>
              <a:rPr sz="2000" spc="-25" dirty="0">
                <a:solidFill>
                  <a:srgbClr val="292934"/>
                </a:solidFill>
                <a:latin typeface="Calibri"/>
                <a:cs typeface="Calibri"/>
              </a:rPr>
              <a:t>n</a:t>
            </a:r>
            <a:r>
              <a:rPr sz="2000" spc="-10" dirty="0">
                <a:solidFill>
                  <a:srgbClr val="292934"/>
                </a:solidFill>
                <a:latin typeface="Calibri"/>
                <a:cs typeface="Calibri"/>
              </a:rPr>
              <a:t>ty</a:t>
            </a:r>
            <a:r>
              <a:rPr sz="2000" spc="5" dirty="0">
                <a:solidFill>
                  <a:srgbClr val="292934"/>
                </a:solidFill>
                <a:latin typeface="Calibri"/>
                <a:cs typeface="Calibri"/>
              </a:rPr>
              <a:t> </a:t>
            </a:r>
            <a:r>
              <a:rPr sz="2000" spc="-15" dirty="0">
                <a:solidFill>
                  <a:srgbClr val="292934"/>
                </a:solidFill>
                <a:latin typeface="Calibri"/>
                <a:cs typeface="Calibri"/>
              </a:rPr>
              <a:t>dep</a:t>
            </a:r>
            <a:r>
              <a:rPr sz="2000" spc="-10" dirty="0">
                <a:solidFill>
                  <a:srgbClr val="292934"/>
                </a:solidFill>
                <a:latin typeface="Calibri"/>
                <a:cs typeface="Calibri"/>
              </a:rPr>
              <a:t>a</a:t>
            </a:r>
            <a:r>
              <a:rPr sz="2000" spc="-15" dirty="0">
                <a:solidFill>
                  <a:srgbClr val="292934"/>
                </a:solidFill>
                <a:latin typeface="Calibri"/>
                <a:cs typeface="Calibri"/>
              </a:rPr>
              <a:t>r</a:t>
            </a:r>
            <a:r>
              <a:rPr sz="2000" spc="-10" dirty="0">
                <a:solidFill>
                  <a:srgbClr val="292934"/>
                </a:solidFill>
                <a:latin typeface="Calibri"/>
                <a:cs typeface="Calibri"/>
              </a:rPr>
              <a:t>tm</a:t>
            </a:r>
            <a:r>
              <a:rPr sz="2000" spc="-20" dirty="0">
                <a:solidFill>
                  <a:srgbClr val="292934"/>
                </a:solidFill>
                <a:latin typeface="Calibri"/>
                <a:cs typeface="Calibri"/>
              </a:rPr>
              <a:t>e</a:t>
            </a:r>
            <a:r>
              <a:rPr sz="2000" spc="-25" dirty="0">
                <a:solidFill>
                  <a:srgbClr val="292934"/>
                </a:solidFill>
                <a:latin typeface="Calibri"/>
                <a:cs typeface="Calibri"/>
              </a:rPr>
              <a:t>n</a:t>
            </a:r>
            <a:r>
              <a:rPr sz="2000" spc="-10" dirty="0">
                <a:solidFill>
                  <a:srgbClr val="292934"/>
                </a:solidFill>
                <a:latin typeface="Calibri"/>
                <a:cs typeface="Calibri"/>
              </a:rPr>
              <a:t>t</a:t>
            </a:r>
            <a:r>
              <a:rPr sz="2000" spc="10" dirty="0">
                <a:solidFill>
                  <a:srgbClr val="292934"/>
                </a:solidFill>
                <a:latin typeface="Calibri"/>
                <a:cs typeface="Calibri"/>
              </a:rPr>
              <a:t> </a:t>
            </a:r>
            <a:r>
              <a:rPr sz="2000" spc="-15" dirty="0">
                <a:solidFill>
                  <a:srgbClr val="292934"/>
                </a:solidFill>
                <a:latin typeface="Calibri"/>
                <a:cs typeface="Calibri"/>
              </a:rPr>
              <a:t>o</a:t>
            </a:r>
            <a:r>
              <a:rPr sz="2000" spc="-5" dirty="0">
                <a:solidFill>
                  <a:srgbClr val="292934"/>
                </a:solidFill>
                <a:latin typeface="Calibri"/>
                <a:cs typeface="Calibri"/>
              </a:rPr>
              <a:t>f </a:t>
            </a:r>
            <a:r>
              <a:rPr sz="2000" spc="-15" dirty="0">
                <a:solidFill>
                  <a:srgbClr val="292934"/>
                </a:solidFill>
                <a:latin typeface="Calibri"/>
                <a:cs typeface="Calibri"/>
              </a:rPr>
              <a:t>soci</a:t>
            </a:r>
            <a:r>
              <a:rPr sz="2000" spc="-5" dirty="0">
                <a:solidFill>
                  <a:srgbClr val="292934"/>
                </a:solidFill>
                <a:latin typeface="Calibri"/>
                <a:cs typeface="Calibri"/>
              </a:rPr>
              <a:t>al</a:t>
            </a:r>
            <a:r>
              <a:rPr sz="2000" dirty="0">
                <a:solidFill>
                  <a:srgbClr val="292934"/>
                </a:solidFill>
                <a:latin typeface="Calibri"/>
                <a:cs typeface="Calibri"/>
              </a:rPr>
              <a:t> </a:t>
            </a:r>
            <a:r>
              <a:rPr sz="2000" spc="-15" dirty="0">
                <a:solidFill>
                  <a:srgbClr val="292934"/>
                </a:solidFill>
                <a:latin typeface="Calibri"/>
                <a:cs typeface="Calibri"/>
              </a:rPr>
              <a:t>serv</a:t>
            </a:r>
            <a:r>
              <a:rPr sz="2000" dirty="0">
                <a:solidFill>
                  <a:srgbClr val="292934"/>
                </a:solidFill>
                <a:latin typeface="Calibri"/>
                <a:cs typeface="Calibri"/>
              </a:rPr>
              <a:t>i</a:t>
            </a:r>
            <a:r>
              <a:rPr sz="2000" spc="-10" dirty="0">
                <a:solidFill>
                  <a:srgbClr val="292934"/>
                </a:solidFill>
                <a:latin typeface="Calibri"/>
                <a:cs typeface="Calibri"/>
              </a:rPr>
              <a:t>c</a:t>
            </a:r>
            <a:r>
              <a:rPr sz="2000" spc="-20" dirty="0">
                <a:solidFill>
                  <a:srgbClr val="292934"/>
                </a:solidFill>
                <a:latin typeface="Calibri"/>
                <a:cs typeface="Calibri"/>
              </a:rPr>
              <a:t>e</a:t>
            </a:r>
            <a:r>
              <a:rPr sz="2000" spc="-15" dirty="0">
                <a:solidFill>
                  <a:srgbClr val="292934"/>
                </a:solidFill>
                <a:latin typeface="Calibri"/>
                <a:cs typeface="Calibri"/>
              </a:rPr>
              <a:t>s</a:t>
            </a:r>
            <a:r>
              <a:rPr sz="2000" spc="-5" dirty="0">
                <a:solidFill>
                  <a:srgbClr val="292934"/>
                </a:solidFill>
                <a:latin typeface="Calibri"/>
                <a:cs typeface="Calibri"/>
              </a:rPr>
              <a:t>;</a:t>
            </a:r>
            <a:r>
              <a:rPr sz="2000" spc="25" dirty="0">
                <a:solidFill>
                  <a:srgbClr val="292934"/>
                </a:solidFill>
                <a:latin typeface="Calibri"/>
                <a:cs typeface="Calibri"/>
              </a:rPr>
              <a:t> </a:t>
            </a:r>
            <a:r>
              <a:rPr sz="2000" spc="-15" dirty="0">
                <a:solidFill>
                  <a:srgbClr val="292934"/>
                </a:solidFill>
                <a:latin typeface="Calibri"/>
                <a:cs typeface="Calibri"/>
              </a:rPr>
              <a:t>o</a:t>
            </a:r>
            <a:r>
              <a:rPr sz="2000" spc="-10" dirty="0">
                <a:solidFill>
                  <a:srgbClr val="292934"/>
                </a:solidFill>
                <a:latin typeface="Calibri"/>
                <a:cs typeface="Calibri"/>
              </a:rPr>
              <a:t>r</a:t>
            </a:r>
            <a:r>
              <a:rPr sz="2000" spc="15" dirty="0">
                <a:solidFill>
                  <a:srgbClr val="292934"/>
                </a:solidFill>
                <a:latin typeface="Calibri"/>
                <a:cs typeface="Calibri"/>
              </a:rPr>
              <a:t> </a:t>
            </a:r>
            <a:r>
              <a:rPr sz="2000" spc="-5" dirty="0">
                <a:solidFill>
                  <a:srgbClr val="292934"/>
                </a:solidFill>
                <a:latin typeface="Calibri"/>
                <a:cs typeface="Calibri"/>
              </a:rPr>
              <a:t>is</a:t>
            </a:r>
            <a:r>
              <a:rPr sz="2000" spc="-15" dirty="0">
                <a:solidFill>
                  <a:srgbClr val="292934"/>
                </a:solidFill>
                <a:latin typeface="Calibri"/>
                <a:cs typeface="Calibri"/>
              </a:rPr>
              <a:t> </a:t>
            </a: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e</a:t>
            </a:r>
            <a:r>
              <a:rPr sz="2000" spc="10" dirty="0">
                <a:solidFill>
                  <a:srgbClr val="292934"/>
                </a:solidFill>
                <a:latin typeface="Calibri"/>
                <a:cs typeface="Calibri"/>
              </a:rPr>
              <a:t> </a:t>
            </a:r>
            <a:r>
              <a:rPr sz="2000" spc="-40" dirty="0">
                <a:solidFill>
                  <a:srgbClr val="292934"/>
                </a:solidFill>
                <a:latin typeface="Calibri"/>
                <a:cs typeface="Calibri"/>
              </a:rPr>
              <a:t>r</a:t>
            </a:r>
            <a:r>
              <a:rPr sz="2000" spc="-10" dirty="0">
                <a:solidFill>
                  <a:srgbClr val="292934"/>
                </a:solidFill>
                <a:latin typeface="Calibri"/>
                <a:cs typeface="Calibri"/>
              </a:rPr>
              <a:t>e</a:t>
            </a:r>
            <a:r>
              <a:rPr sz="2000" spc="-20" dirty="0">
                <a:solidFill>
                  <a:srgbClr val="292934"/>
                </a:solidFill>
                <a:latin typeface="Calibri"/>
                <a:cs typeface="Calibri"/>
              </a:rPr>
              <a:t>c</a:t>
            </a:r>
            <a:r>
              <a:rPr sz="2000" spc="-5" dirty="0">
                <a:solidFill>
                  <a:srgbClr val="292934"/>
                </a:solidFill>
                <a:latin typeface="Calibri"/>
                <a:cs typeface="Calibri"/>
              </a:rPr>
              <a:t>i</a:t>
            </a:r>
            <a:r>
              <a:rPr sz="2000" spc="-15" dirty="0">
                <a:solidFill>
                  <a:srgbClr val="292934"/>
                </a:solidFill>
                <a:latin typeface="Calibri"/>
                <a:cs typeface="Calibri"/>
              </a:rPr>
              <a:t>p</a:t>
            </a:r>
            <a:r>
              <a:rPr sz="2000" dirty="0">
                <a:solidFill>
                  <a:srgbClr val="292934"/>
                </a:solidFill>
                <a:latin typeface="Calibri"/>
                <a:cs typeface="Calibri"/>
              </a:rPr>
              <a:t>i</a:t>
            </a:r>
            <a:r>
              <a:rPr sz="2000" spc="-10" dirty="0">
                <a:solidFill>
                  <a:srgbClr val="292934"/>
                </a:solidFill>
                <a:latin typeface="Calibri"/>
                <a:cs typeface="Calibri"/>
              </a:rPr>
              <a:t>e</a:t>
            </a:r>
            <a:r>
              <a:rPr sz="2000" spc="-25" dirty="0">
                <a:solidFill>
                  <a:srgbClr val="292934"/>
                </a:solidFill>
                <a:latin typeface="Calibri"/>
                <a:cs typeface="Calibri"/>
              </a:rPr>
              <a:t>n</a:t>
            </a:r>
            <a:r>
              <a:rPr sz="2000" spc="-10" dirty="0">
                <a:solidFill>
                  <a:srgbClr val="292934"/>
                </a:solidFill>
                <a:latin typeface="Calibri"/>
                <a:cs typeface="Calibri"/>
              </a:rPr>
              <a:t>t</a:t>
            </a:r>
            <a:r>
              <a:rPr sz="2000" dirty="0">
                <a:solidFill>
                  <a:srgbClr val="292934"/>
                </a:solidFill>
                <a:latin typeface="Calibri"/>
                <a:cs typeface="Calibri"/>
              </a:rPr>
              <a:t> </a:t>
            </a:r>
            <a:r>
              <a:rPr sz="2000" spc="-15" dirty="0">
                <a:solidFill>
                  <a:srgbClr val="292934"/>
                </a:solidFill>
                <a:latin typeface="Calibri"/>
                <a:cs typeface="Calibri"/>
              </a:rPr>
              <a:t>o</a:t>
            </a:r>
            <a:r>
              <a:rPr sz="2000" spc="-5" dirty="0">
                <a:solidFill>
                  <a:srgbClr val="292934"/>
                </a:solidFill>
                <a:latin typeface="Calibri"/>
                <a:cs typeface="Calibri"/>
              </a:rPr>
              <a:t>f</a:t>
            </a:r>
            <a:r>
              <a:rPr sz="2000" spc="10" dirty="0">
                <a:solidFill>
                  <a:srgbClr val="292934"/>
                </a:solidFill>
                <a:latin typeface="Calibri"/>
                <a:cs typeface="Calibri"/>
              </a:rPr>
              <a:t> </a:t>
            </a:r>
            <a:r>
              <a:rPr sz="2000" spc="-40" dirty="0">
                <a:solidFill>
                  <a:srgbClr val="292934"/>
                </a:solidFill>
                <a:latin typeface="Calibri"/>
                <a:cs typeface="Calibri"/>
              </a:rPr>
              <a:t>f</a:t>
            </a:r>
            <a:r>
              <a:rPr sz="2000" spc="-10" dirty="0">
                <a:solidFill>
                  <a:srgbClr val="292934"/>
                </a:solidFill>
                <a:latin typeface="Calibri"/>
                <a:cs typeface="Calibri"/>
              </a:rPr>
              <a:t>amily</a:t>
            </a:r>
            <a:r>
              <a:rPr sz="2000" spc="-20" dirty="0">
                <a:solidFill>
                  <a:srgbClr val="292934"/>
                </a:solidFill>
                <a:latin typeface="Calibri"/>
                <a:cs typeface="Calibri"/>
              </a:rPr>
              <a:t> </a:t>
            </a:r>
            <a:r>
              <a:rPr sz="2000" spc="-15" dirty="0">
                <a:solidFill>
                  <a:srgbClr val="292934"/>
                </a:solidFill>
                <a:latin typeface="Calibri"/>
                <a:cs typeface="Calibri"/>
              </a:rPr>
              <a:t>d</a:t>
            </a:r>
            <a:r>
              <a:rPr sz="2000" spc="-30" dirty="0">
                <a:solidFill>
                  <a:srgbClr val="292934"/>
                </a:solidFill>
                <a:latin typeface="Calibri"/>
                <a:cs typeface="Calibri"/>
              </a:rPr>
              <a:t>a</a:t>
            </a:r>
            <a:r>
              <a:rPr sz="2000" spc="25" dirty="0">
                <a:solidFill>
                  <a:srgbClr val="292934"/>
                </a:solidFill>
                <a:latin typeface="Calibri"/>
                <a:cs typeface="Calibri"/>
              </a:rPr>
              <a:t>y</a:t>
            </a:r>
            <a:r>
              <a:rPr sz="2000" spc="-5" dirty="0">
                <a:solidFill>
                  <a:srgbClr val="292934"/>
                </a:solidFill>
                <a:latin typeface="Calibri"/>
                <a:cs typeface="Calibri"/>
              </a:rPr>
              <a:t>-</a:t>
            </a:r>
            <a:r>
              <a:rPr sz="2000" spc="-25" dirty="0">
                <a:solidFill>
                  <a:srgbClr val="292934"/>
                </a:solidFill>
                <a:latin typeface="Calibri"/>
                <a:cs typeface="Calibri"/>
              </a:rPr>
              <a:t>c</a:t>
            </a:r>
            <a:r>
              <a:rPr sz="2000" spc="-10" dirty="0">
                <a:solidFill>
                  <a:srgbClr val="292934"/>
                </a:solidFill>
                <a:latin typeface="Calibri"/>
                <a:cs typeface="Calibri"/>
              </a:rPr>
              <a:t>a</a:t>
            </a:r>
            <a:r>
              <a:rPr sz="2000" spc="-35" dirty="0">
                <a:solidFill>
                  <a:srgbClr val="292934"/>
                </a:solidFill>
                <a:latin typeface="Calibri"/>
                <a:cs typeface="Calibri"/>
              </a:rPr>
              <a:t>r</a:t>
            </a:r>
            <a:r>
              <a:rPr sz="2000" spc="-10" dirty="0">
                <a:solidFill>
                  <a:srgbClr val="292934"/>
                </a:solidFill>
                <a:latin typeface="Calibri"/>
                <a:cs typeface="Calibri"/>
              </a:rPr>
              <a:t>e</a:t>
            </a:r>
            <a:r>
              <a:rPr sz="2000" spc="-5" dirty="0">
                <a:solidFill>
                  <a:srgbClr val="292934"/>
                </a:solidFill>
                <a:latin typeface="Calibri"/>
                <a:cs typeface="Calibri"/>
              </a:rPr>
              <a:t> </a:t>
            </a:r>
            <a:r>
              <a:rPr sz="2000" spc="-15" dirty="0">
                <a:solidFill>
                  <a:srgbClr val="292934"/>
                </a:solidFill>
                <a:latin typeface="Calibri"/>
                <a:cs typeface="Calibri"/>
              </a:rPr>
              <a:t>p</a:t>
            </a:r>
            <a:r>
              <a:rPr sz="2000" spc="-35" dirty="0">
                <a:solidFill>
                  <a:srgbClr val="292934"/>
                </a:solidFill>
                <a:latin typeface="Calibri"/>
                <a:cs typeface="Calibri"/>
              </a:rPr>
              <a:t>a</a:t>
            </a:r>
            <a:r>
              <a:rPr sz="2000" spc="-10" dirty="0">
                <a:solidFill>
                  <a:srgbClr val="292934"/>
                </a:solidFill>
                <a:latin typeface="Calibri"/>
                <a:cs typeface="Calibri"/>
              </a:rPr>
              <a:t>y</a:t>
            </a:r>
            <a:r>
              <a:rPr sz="2000" spc="-25" dirty="0">
                <a:solidFill>
                  <a:srgbClr val="292934"/>
                </a:solidFill>
                <a:latin typeface="Calibri"/>
                <a:cs typeface="Calibri"/>
              </a:rPr>
              <a:t>m</a:t>
            </a:r>
            <a:r>
              <a:rPr sz="2000" spc="-10" dirty="0">
                <a:solidFill>
                  <a:srgbClr val="292934"/>
                </a:solidFill>
                <a:latin typeface="Calibri"/>
                <a:cs typeface="Calibri"/>
              </a:rPr>
              <a:t>e</a:t>
            </a:r>
            <a:r>
              <a:rPr sz="2000" spc="-25" dirty="0">
                <a:solidFill>
                  <a:srgbClr val="292934"/>
                </a:solidFill>
                <a:latin typeface="Calibri"/>
                <a:cs typeface="Calibri"/>
              </a:rPr>
              <a:t>n</a:t>
            </a:r>
            <a:r>
              <a:rPr sz="2000" spc="-10" dirty="0">
                <a:solidFill>
                  <a:srgbClr val="292934"/>
                </a:solidFill>
                <a:latin typeface="Calibri"/>
                <a:cs typeface="Calibri"/>
              </a:rPr>
              <a:t>ts</a:t>
            </a:r>
            <a:r>
              <a:rPr sz="2000" spc="-5" dirty="0">
                <a:solidFill>
                  <a:srgbClr val="292934"/>
                </a:solidFill>
                <a:latin typeface="Calibri"/>
                <a:cs typeface="Calibri"/>
              </a:rPr>
              <a:t> t</a:t>
            </a:r>
            <a:r>
              <a:rPr sz="2000" spc="-15" dirty="0">
                <a:solidFill>
                  <a:srgbClr val="292934"/>
                </a:solidFill>
                <a:latin typeface="Calibri"/>
                <a:cs typeface="Calibri"/>
              </a:rPr>
              <a:t>h</a:t>
            </a:r>
            <a:r>
              <a:rPr sz="2000" spc="-40" dirty="0">
                <a:solidFill>
                  <a:srgbClr val="292934"/>
                </a:solidFill>
                <a:latin typeface="Calibri"/>
                <a:cs typeface="Calibri"/>
              </a:rPr>
              <a:t>r</a:t>
            </a:r>
            <a:r>
              <a:rPr sz="2000" spc="-15" dirty="0">
                <a:solidFill>
                  <a:srgbClr val="292934"/>
                </a:solidFill>
                <a:latin typeface="Calibri"/>
                <a:cs typeface="Calibri"/>
              </a:rPr>
              <a:t>ou</a:t>
            </a:r>
            <a:r>
              <a:rPr sz="2000" spc="-10" dirty="0">
                <a:solidFill>
                  <a:srgbClr val="292934"/>
                </a:solidFill>
                <a:latin typeface="Calibri"/>
                <a:cs typeface="Calibri"/>
              </a:rPr>
              <a:t>gh</a:t>
            </a:r>
            <a:r>
              <a:rPr sz="2000" spc="-5" dirty="0">
                <a:solidFill>
                  <a:srgbClr val="292934"/>
                </a:solidFill>
                <a:latin typeface="Calibri"/>
                <a:cs typeface="Calibri"/>
              </a:rPr>
              <a:t> </a:t>
            </a: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e</a:t>
            </a:r>
            <a:r>
              <a:rPr sz="2000" spc="10" dirty="0">
                <a:solidFill>
                  <a:srgbClr val="292934"/>
                </a:solidFill>
                <a:latin typeface="Calibri"/>
                <a:cs typeface="Calibri"/>
              </a:rPr>
              <a:t> </a:t>
            </a:r>
            <a:r>
              <a:rPr sz="2000" spc="-15" dirty="0">
                <a:solidFill>
                  <a:srgbClr val="292934"/>
                </a:solidFill>
                <a:latin typeface="Calibri"/>
                <a:cs typeface="Calibri"/>
              </a:rPr>
              <a:t>N</a:t>
            </a:r>
            <a:r>
              <a:rPr sz="2000" spc="-25" dirty="0">
                <a:solidFill>
                  <a:srgbClr val="292934"/>
                </a:solidFill>
                <a:latin typeface="Calibri"/>
                <a:cs typeface="Calibri"/>
              </a:rPr>
              <a:t>e</a:t>
            </a:r>
            <a:r>
              <a:rPr sz="2000" spc="-15" dirty="0">
                <a:solidFill>
                  <a:srgbClr val="292934"/>
                </a:solidFill>
                <a:latin typeface="Calibri"/>
                <a:cs typeface="Calibri"/>
              </a:rPr>
              <a:t>w</a:t>
            </a:r>
            <a:r>
              <a:rPr sz="2000" spc="20" dirty="0">
                <a:solidFill>
                  <a:srgbClr val="292934"/>
                </a:solidFill>
                <a:latin typeface="Calibri"/>
                <a:cs typeface="Calibri"/>
              </a:rPr>
              <a:t> </a:t>
            </a:r>
            <a:r>
              <a:rPr sz="2000" spc="-130" dirty="0">
                <a:solidFill>
                  <a:srgbClr val="292934"/>
                </a:solidFill>
                <a:latin typeface="Calibri"/>
                <a:cs typeface="Calibri"/>
              </a:rPr>
              <a:t>Y</a:t>
            </a:r>
            <a:r>
              <a:rPr sz="2000" spc="-15" dirty="0">
                <a:solidFill>
                  <a:srgbClr val="292934"/>
                </a:solidFill>
                <a:latin typeface="Calibri"/>
                <a:cs typeface="Calibri"/>
              </a:rPr>
              <a:t>o</a:t>
            </a:r>
            <a:r>
              <a:rPr sz="2000" spc="-20" dirty="0">
                <a:solidFill>
                  <a:srgbClr val="292934"/>
                </a:solidFill>
                <a:latin typeface="Calibri"/>
                <a:cs typeface="Calibri"/>
              </a:rPr>
              <a:t>r</a:t>
            </a:r>
            <a:r>
              <a:rPr sz="2000" spc="-10" dirty="0">
                <a:solidFill>
                  <a:srgbClr val="292934"/>
                </a:solidFill>
                <a:latin typeface="Calibri"/>
                <a:cs typeface="Calibri"/>
              </a:rPr>
              <a:t>k</a:t>
            </a:r>
            <a:r>
              <a:rPr sz="2000" spc="15" dirty="0">
                <a:solidFill>
                  <a:srgbClr val="292934"/>
                </a:solidFill>
                <a:latin typeface="Calibri"/>
                <a:cs typeface="Calibri"/>
              </a:rPr>
              <a:t> </a:t>
            </a:r>
            <a:r>
              <a:rPr sz="2000" spc="-15" dirty="0">
                <a:solidFill>
                  <a:srgbClr val="292934"/>
                </a:solidFill>
                <a:latin typeface="Calibri"/>
                <a:cs typeface="Calibri"/>
              </a:rPr>
              <a:t>S</a:t>
            </a:r>
            <a:r>
              <a:rPr sz="2000" spc="-30" dirty="0">
                <a:solidFill>
                  <a:srgbClr val="292934"/>
                </a:solidFill>
                <a:latin typeface="Calibri"/>
                <a:cs typeface="Calibri"/>
              </a:rPr>
              <a:t>t</a:t>
            </a:r>
            <a:r>
              <a:rPr sz="2000" spc="-20" dirty="0">
                <a:solidFill>
                  <a:srgbClr val="292934"/>
                </a:solidFill>
                <a:latin typeface="Calibri"/>
                <a:cs typeface="Calibri"/>
              </a:rPr>
              <a:t>at</a:t>
            </a:r>
            <a:r>
              <a:rPr sz="2000" spc="-10" dirty="0">
                <a:solidFill>
                  <a:srgbClr val="292934"/>
                </a:solidFill>
                <a:latin typeface="Calibri"/>
                <a:cs typeface="Calibri"/>
              </a:rPr>
              <a:t>e</a:t>
            </a:r>
            <a:r>
              <a:rPr sz="2000" spc="5" dirty="0">
                <a:solidFill>
                  <a:srgbClr val="292934"/>
                </a:solidFill>
                <a:latin typeface="Calibri"/>
                <a:cs typeface="Calibri"/>
              </a:rPr>
              <a:t> </a:t>
            </a:r>
            <a:r>
              <a:rPr sz="2000" spc="-20" dirty="0">
                <a:solidFill>
                  <a:srgbClr val="292934"/>
                </a:solidFill>
                <a:latin typeface="Calibri"/>
                <a:cs typeface="Calibri"/>
              </a:rPr>
              <a:t>O</a:t>
            </a:r>
            <a:r>
              <a:rPr sz="2000" spc="-15" dirty="0">
                <a:solidFill>
                  <a:srgbClr val="292934"/>
                </a:solidFill>
                <a:latin typeface="Calibri"/>
                <a:cs typeface="Calibri"/>
              </a:rPr>
              <a:t>f</a:t>
            </a:r>
            <a:r>
              <a:rPr sz="2000" spc="-10" dirty="0">
                <a:solidFill>
                  <a:srgbClr val="292934"/>
                </a:solidFill>
                <a:latin typeface="Calibri"/>
                <a:cs typeface="Calibri"/>
              </a:rPr>
              <a:t>fice</a:t>
            </a:r>
            <a:r>
              <a:rPr sz="2000" spc="-20" dirty="0">
                <a:solidFill>
                  <a:srgbClr val="292934"/>
                </a:solidFill>
                <a:latin typeface="Calibri"/>
                <a:cs typeface="Calibri"/>
              </a:rPr>
              <a:t> </a:t>
            </a:r>
            <a:r>
              <a:rPr sz="2000" spc="-15" dirty="0">
                <a:solidFill>
                  <a:srgbClr val="292934"/>
                </a:solidFill>
                <a:latin typeface="Calibri"/>
                <a:cs typeface="Calibri"/>
              </a:rPr>
              <a:t>o</a:t>
            </a:r>
            <a:r>
              <a:rPr sz="2000" spc="-5" dirty="0">
                <a:solidFill>
                  <a:srgbClr val="292934"/>
                </a:solidFill>
                <a:latin typeface="Calibri"/>
                <a:cs typeface="Calibri"/>
              </a:rPr>
              <a:t>f</a:t>
            </a:r>
            <a:r>
              <a:rPr sz="2000" spc="10" dirty="0">
                <a:solidFill>
                  <a:srgbClr val="292934"/>
                </a:solidFill>
                <a:latin typeface="Calibri"/>
                <a:cs typeface="Calibri"/>
              </a:rPr>
              <a:t> </a:t>
            </a:r>
            <a:r>
              <a:rPr sz="2000" spc="-15" dirty="0">
                <a:solidFill>
                  <a:srgbClr val="292934"/>
                </a:solidFill>
                <a:latin typeface="Calibri"/>
                <a:cs typeface="Calibri"/>
              </a:rPr>
              <a:t>Ch</a:t>
            </a:r>
            <a:r>
              <a:rPr sz="2000" dirty="0">
                <a:solidFill>
                  <a:srgbClr val="292934"/>
                </a:solidFill>
                <a:latin typeface="Calibri"/>
                <a:cs typeface="Calibri"/>
              </a:rPr>
              <a:t>i</a:t>
            </a:r>
            <a:r>
              <a:rPr sz="2000" spc="-5" dirty="0">
                <a:solidFill>
                  <a:srgbClr val="292934"/>
                </a:solidFill>
                <a:latin typeface="Calibri"/>
                <a:cs typeface="Calibri"/>
              </a:rPr>
              <a:t>l</a:t>
            </a:r>
            <a:r>
              <a:rPr sz="2000" spc="-15" dirty="0">
                <a:solidFill>
                  <a:srgbClr val="292934"/>
                </a:solidFill>
                <a:latin typeface="Calibri"/>
                <a:cs typeface="Calibri"/>
              </a:rPr>
              <a:t>d</a:t>
            </a:r>
            <a:r>
              <a:rPr sz="2000" spc="-40" dirty="0">
                <a:solidFill>
                  <a:srgbClr val="292934"/>
                </a:solidFill>
                <a:latin typeface="Calibri"/>
                <a:cs typeface="Calibri"/>
              </a:rPr>
              <a:t>r</a:t>
            </a:r>
            <a:r>
              <a:rPr sz="2000" spc="-10" dirty="0">
                <a:solidFill>
                  <a:srgbClr val="292934"/>
                </a:solidFill>
                <a:latin typeface="Calibri"/>
                <a:cs typeface="Calibri"/>
              </a:rPr>
              <a:t>en</a:t>
            </a:r>
            <a:r>
              <a:rPr sz="2000" spc="-5" dirty="0">
                <a:solidFill>
                  <a:srgbClr val="292934"/>
                </a:solidFill>
                <a:latin typeface="Calibri"/>
                <a:cs typeface="Calibri"/>
              </a:rPr>
              <a:t> </a:t>
            </a:r>
            <a:r>
              <a:rPr sz="2000" spc="-10" dirty="0">
                <a:solidFill>
                  <a:srgbClr val="292934"/>
                </a:solidFill>
                <a:latin typeface="Calibri"/>
                <a:cs typeface="Calibri"/>
              </a:rPr>
              <a:t>and</a:t>
            </a:r>
            <a:r>
              <a:rPr sz="2000" spc="-15" dirty="0">
                <a:solidFill>
                  <a:srgbClr val="292934"/>
                </a:solidFill>
                <a:latin typeface="Calibri"/>
                <a:cs typeface="Calibri"/>
              </a:rPr>
              <a:t> </a:t>
            </a:r>
            <a:r>
              <a:rPr sz="2000" spc="-60" dirty="0">
                <a:solidFill>
                  <a:srgbClr val="292934"/>
                </a:solidFill>
                <a:latin typeface="Calibri"/>
                <a:cs typeface="Calibri"/>
              </a:rPr>
              <a:t>F</a:t>
            </a:r>
            <a:r>
              <a:rPr sz="2000" spc="-10" dirty="0">
                <a:solidFill>
                  <a:srgbClr val="292934"/>
                </a:solidFill>
                <a:latin typeface="Calibri"/>
                <a:cs typeface="Calibri"/>
              </a:rPr>
              <a:t>amily</a:t>
            </a:r>
            <a:r>
              <a:rPr sz="2000" spc="-5" dirty="0">
                <a:solidFill>
                  <a:srgbClr val="292934"/>
                </a:solidFill>
                <a:latin typeface="Calibri"/>
                <a:cs typeface="Calibri"/>
              </a:rPr>
              <a:t> </a:t>
            </a:r>
            <a:r>
              <a:rPr sz="2000" spc="-15" dirty="0">
                <a:solidFill>
                  <a:srgbClr val="292934"/>
                </a:solidFill>
                <a:latin typeface="Calibri"/>
                <a:cs typeface="Calibri"/>
              </a:rPr>
              <a:t>S</a:t>
            </a:r>
            <a:r>
              <a:rPr sz="2000" spc="-20" dirty="0">
                <a:solidFill>
                  <a:srgbClr val="292934"/>
                </a:solidFill>
                <a:latin typeface="Calibri"/>
                <a:cs typeface="Calibri"/>
              </a:rPr>
              <a:t>e</a:t>
            </a:r>
            <a:r>
              <a:rPr sz="2000" spc="-5" dirty="0">
                <a:solidFill>
                  <a:srgbClr val="292934"/>
                </a:solidFill>
                <a:latin typeface="Calibri"/>
                <a:cs typeface="Calibri"/>
              </a:rPr>
              <a:t>r</a:t>
            </a:r>
            <a:r>
              <a:rPr sz="2000" spc="-10" dirty="0">
                <a:solidFill>
                  <a:srgbClr val="292934"/>
                </a:solidFill>
                <a:latin typeface="Calibri"/>
                <a:cs typeface="Calibri"/>
              </a:rPr>
              <a:t>vices</a:t>
            </a:r>
            <a:r>
              <a:rPr sz="2000" spc="25" dirty="0">
                <a:solidFill>
                  <a:srgbClr val="292934"/>
                </a:solidFill>
                <a:latin typeface="Calibri"/>
                <a:cs typeface="Calibri"/>
              </a:rPr>
              <a:t> </a:t>
            </a:r>
            <a:r>
              <a:rPr sz="2000" spc="-15" dirty="0">
                <a:solidFill>
                  <a:srgbClr val="292934"/>
                </a:solidFill>
                <a:latin typeface="Calibri"/>
                <a:cs typeface="Calibri"/>
              </a:rPr>
              <a:t>o</a:t>
            </a:r>
            <a:r>
              <a:rPr sz="2000" spc="-10" dirty="0">
                <a:solidFill>
                  <a:srgbClr val="292934"/>
                </a:solidFill>
                <a:latin typeface="Calibri"/>
                <a:cs typeface="Calibri"/>
              </a:rPr>
              <a:t>r</a:t>
            </a:r>
            <a:r>
              <a:rPr sz="2000" spc="15" dirty="0">
                <a:solidFill>
                  <a:srgbClr val="292934"/>
                </a:solidFill>
                <a:latin typeface="Calibri"/>
                <a:cs typeface="Calibri"/>
              </a:rPr>
              <a:t> </a:t>
            </a:r>
            <a:r>
              <a:rPr sz="2000" spc="-10" dirty="0">
                <a:solidFill>
                  <a:srgbClr val="292934"/>
                </a:solidFill>
                <a:latin typeface="Calibri"/>
                <a:cs typeface="Calibri"/>
              </a:rPr>
              <a:t>a</a:t>
            </a:r>
            <a:r>
              <a:rPr sz="2000" spc="-15" dirty="0">
                <a:solidFill>
                  <a:srgbClr val="292934"/>
                </a:solidFill>
                <a:latin typeface="Calibri"/>
                <a:cs typeface="Calibri"/>
              </a:rPr>
              <a:t> </a:t>
            </a:r>
            <a:r>
              <a:rPr sz="2000" spc="-25" dirty="0">
                <a:solidFill>
                  <a:srgbClr val="292934"/>
                </a:solidFill>
                <a:latin typeface="Calibri"/>
                <a:cs typeface="Calibri"/>
              </a:rPr>
              <a:t>c</a:t>
            </a:r>
            <a:r>
              <a:rPr sz="2000" spc="-15" dirty="0">
                <a:solidFill>
                  <a:srgbClr val="292934"/>
                </a:solidFill>
                <a:latin typeface="Calibri"/>
                <a:cs typeface="Calibri"/>
              </a:rPr>
              <a:t>ou</a:t>
            </a:r>
            <a:r>
              <a:rPr sz="2000" spc="-25" dirty="0">
                <a:solidFill>
                  <a:srgbClr val="292934"/>
                </a:solidFill>
                <a:latin typeface="Calibri"/>
                <a:cs typeface="Calibri"/>
              </a:rPr>
              <a:t>n</a:t>
            </a:r>
            <a:r>
              <a:rPr sz="2000" spc="-10" dirty="0">
                <a:solidFill>
                  <a:srgbClr val="292934"/>
                </a:solidFill>
                <a:latin typeface="Calibri"/>
                <a:cs typeface="Calibri"/>
              </a:rPr>
              <a:t>ty</a:t>
            </a:r>
            <a:r>
              <a:rPr sz="2000" spc="-5" dirty="0">
                <a:solidFill>
                  <a:srgbClr val="292934"/>
                </a:solidFill>
                <a:latin typeface="Calibri"/>
                <a:cs typeface="Calibri"/>
              </a:rPr>
              <a:t> </a:t>
            </a:r>
            <a:r>
              <a:rPr sz="2000" spc="-15" dirty="0">
                <a:solidFill>
                  <a:srgbClr val="292934"/>
                </a:solidFill>
                <a:latin typeface="Calibri"/>
                <a:cs typeface="Calibri"/>
              </a:rPr>
              <a:t>dep</a:t>
            </a:r>
            <a:r>
              <a:rPr sz="2000" spc="-10" dirty="0">
                <a:solidFill>
                  <a:srgbClr val="292934"/>
                </a:solidFill>
                <a:latin typeface="Calibri"/>
                <a:cs typeface="Calibri"/>
              </a:rPr>
              <a:t>a</a:t>
            </a:r>
            <a:r>
              <a:rPr sz="2000" spc="-15" dirty="0">
                <a:solidFill>
                  <a:srgbClr val="292934"/>
                </a:solidFill>
                <a:latin typeface="Calibri"/>
                <a:cs typeface="Calibri"/>
              </a:rPr>
              <a:t>r</a:t>
            </a:r>
            <a:r>
              <a:rPr sz="2000" spc="-10" dirty="0">
                <a:solidFill>
                  <a:srgbClr val="292934"/>
                </a:solidFill>
                <a:latin typeface="Calibri"/>
                <a:cs typeface="Calibri"/>
              </a:rPr>
              <a:t>tm</a:t>
            </a:r>
            <a:r>
              <a:rPr sz="2000" spc="-20" dirty="0">
                <a:solidFill>
                  <a:srgbClr val="292934"/>
                </a:solidFill>
                <a:latin typeface="Calibri"/>
                <a:cs typeface="Calibri"/>
              </a:rPr>
              <a:t>e</a:t>
            </a:r>
            <a:r>
              <a:rPr sz="2000" spc="-25" dirty="0">
                <a:solidFill>
                  <a:srgbClr val="292934"/>
                </a:solidFill>
                <a:latin typeface="Calibri"/>
                <a:cs typeface="Calibri"/>
              </a:rPr>
              <a:t>n</a:t>
            </a:r>
            <a:r>
              <a:rPr sz="2000" spc="-10" dirty="0">
                <a:solidFill>
                  <a:srgbClr val="292934"/>
                </a:solidFill>
                <a:latin typeface="Calibri"/>
                <a:cs typeface="Calibri"/>
              </a:rPr>
              <a:t>t</a:t>
            </a:r>
            <a:r>
              <a:rPr sz="2000" spc="10" dirty="0">
                <a:solidFill>
                  <a:srgbClr val="292934"/>
                </a:solidFill>
                <a:latin typeface="Calibri"/>
                <a:cs typeface="Calibri"/>
              </a:rPr>
              <a:t> </a:t>
            </a:r>
            <a:r>
              <a:rPr sz="2000" spc="-15" dirty="0">
                <a:solidFill>
                  <a:srgbClr val="292934"/>
                </a:solidFill>
                <a:latin typeface="Calibri"/>
                <a:cs typeface="Calibri"/>
              </a:rPr>
              <a:t>o</a:t>
            </a:r>
            <a:r>
              <a:rPr sz="2000" spc="-5" dirty="0">
                <a:solidFill>
                  <a:srgbClr val="292934"/>
                </a:solidFill>
                <a:latin typeface="Calibri"/>
                <a:cs typeface="Calibri"/>
              </a:rPr>
              <a:t>f</a:t>
            </a:r>
            <a:r>
              <a:rPr sz="2000" spc="10" dirty="0">
                <a:solidFill>
                  <a:srgbClr val="292934"/>
                </a:solidFill>
                <a:latin typeface="Calibri"/>
                <a:cs typeface="Calibri"/>
              </a:rPr>
              <a:t> </a:t>
            </a:r>
            <a:r>
              <a:rPr sz="2000" spc="-15" dirty="0">
                <a:solidFill>
                  <a:srgbClr val="292934"/>
                </a:solidFill>
                <a:latin typeface="Calibri"/>
                <a:cs typeface="Calibri"/>
              </a:rPr>
              <a:t>socia</a:t>
            </a:r>
            <a:r>
              <a:rPr sz="2000" spc="-5" dirty="0">
                <a:solidFill>
                  <a:srgbClr val="292934"/>
                </a:solidFill>
                <a:latin typeface="Calibri"/>
                <a:cs typeface="Calibri"/>
              </a:rPr>
              <a:t>l </a:t>
            </a:r>
            <a:r>
              <a:rPr sz="2000" spc="-15" dirty="0">
                <a:solidFill>
                  <a:srgbClr val="292934"/>
                </a:solidFill>
                <a:latin typeface="Calibri"/>
                <a:cs typeface="Calibri"/>
              </a:rPr>
              <a:t>serv</a:t>
            </a:r>
            <a:r>
              <a:rPr sz="2000" dirty="0">
                <a:solidFill>
                  <a:srgbClr val="292934"/>
                </a:solidFill>
                <a:latin typeface="Calibri"/>
                <a:cs typeface="Calibri"/>
              </a:rPr>
              <a:t>i</a:t>
            </a:r>
            <a:r>
              <a:rPr sz="2000" spc="-10" dirty="0">
                <a:solidFill>
                  <a:srgbClr val="292934"/>
                </a:solidFill>
                <a:latin typeface="Calibri"/>
                <a:cs typeface="Calibri"/>
              </a:rPr>
              <a:t>c</a:t>
            </a:r>
            <a:r>
              <a:rPr sz="2000" spc="-20" dirty="0">
                <a:solidFill>
                  <a:srgbClr val="292934"/>
                </a:solidFill>
                <a:latin typeface="Calibri"/>
                <a:cs typeface="Calibri"/>
              </a:rPr>
              <a:t>e</a:t>
            </a:r>
            <a:r>
              <a:rPr sz="2000" spc="-15" dirty="0">
                <a:solidFill>
                  <a:srgbClr val="292934"/>
                </a:solidFill>
                <a:latin typeface="Calibri"/>
                <a:cs typeface="Calibri"/>
              </a:rPr>
              <a:t>s;</a:t>
            </a:r>
            <a:endParaRPr sz="2000" dirty="0">
              <a:latin typeface="Calibri"/>
              <a:cs typeface="Calibri"/>
            </a:endParaRPr>
          </a:p>
          <a:p>
            <a:pPr marL="801688" marR="118745" lvl="1" indent="-227013" algn="just">
              <a:lnSpc>
                <a:spcPts val="1540"/>
              </a:lnSpc>
              <a:spcBef>
                <a:spcPts val="1200"/>
              </a:spcBef>
              <a:buClr>
                <a:srgbClr val="92A199"/>
              </a:buClr>
              <a:buSzPct val="68750"/>
              <a:buFont typeface="Wingdings" panose="05000000000000000000" pitchFamily="2" charset="2"/>
              <a:buChar char="§"/>
              <a:tabLst>
                <a:tab pos="1169670" algn="l"/>
              </a:tabLst>
            </a:pP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e</a:t>
            </a:r>
            <a:r>
              <a:rPr sz="2000" dirty="0">
                <a:solidFill>
                  <a:srgbClr val="292934"/>
                </a:solidFill>
                <a:latin typeface="Calibri"/>
                <a:cs typeface="Calibri"/>
              </a:rPr>
              <a:t> </a:t>
            </a:r>
            <a:r>
              <a:rPr sz="2000" spc="-25" dirty="0">
                <a:solidFill>
                  <a:srgbClr val="292934"/>
                </a:solidFill>
                <a:latin typeface="Calibri"/>
                <a:cs typeface="Calibri"/>
              </a:rPr>
              <a:t>s</a:t>
            </a:r>
            <a:r>
              <a:rPr sz="2000" spc="-10" dirty="0">
                <a:solidFill>
                  <a:srgbClr val="292934"/>
                </a:solidFill>
                <a:latin typeface="Calibri"/>
                <a:cs typeface="Calibri"/>
              </a:rPr>
              <a:t>t</a:t>
            </a:r>
            <a:r>
              <a:rPr sz="2000" spc="-15" dirty="0">
                <a:solidFill>
                  <a:srgbClr val="292934"/>
                </a:solidFill>
                <a:latin typeface="Calibri"/>
                <a:cs typeface="Calibri"/>
              </a:rPr>
              <a:t>ude</a:t>
            </a:r>
            <a:r>
              <a:rPr sz="2000" spc="-20" dirty="0">
                <a:solidFill>
                  <a:srgbClr val="292934"/>
                </a:solidFill>
                <a:latin typeface="Calibri"/>
                <a:cs typeface="Calibri"/>
              </a:rPr>
              <a:t>n</a:t>
            </a:r>
            <a:r>
              <a:rPr sz="2000" spc="-10" dirty="0">
                <a:solidFill>
                  <a:srgbClr val="292934"/>
                </a:solidFill>
                <a:latin typeface="Calibri"/>
                <a:cs typeface="Calibri"/>
              </a:rPr>
              <a:t>t</a:t>
            </a:r>
            <a:r>
              <a:rPr sz="2000" dirty="0">
                <a:solidFill>
                  <a:srgbClr val="292934"/>
                </a:solidFill>
                <a:latin typeface="Calibri"/>
                <a:cs typeface="Calibri"/>
              </a:rPr>
              <a:t> </a:t>
            </a:r>
            <a:r>
              <a:rPr sz="2000" spc="-5" dirty="0">
                <a:solidFill>
                  <a:srgbClr val="292934"/>
                </a:solidFill>
                <a:latin typeface="Calibri"/>
                <a:cs typeface="Calibri"/>
              </a:rPr>
              <a:t>is</a:t>
            </a:r>
            <a:r>
              <a:rPr sz="2000" spc="-10" dirty="0">
                <a:solidFill>
                  <a:srgbClr val="292934"/>
                </a:solidFill>
                <a:latin typeface="Calibri"/>
                <a:cs typeface="Calibri"/>
              </a:rPr>
              <a:t> living</a:t>
            </a:r>
            <a:r>
              <a:rPr sz="2000" spc="-25" dirty="0">
                <a:solidFill>
                  <a:srgbClr val="292934"/>
                </a:solidFill>
                <a:latin typeface="Calibri"/>
                <a:cs typeface="Calibri"/>
              </a:rPr>
              <a:t> </a:t>
            </a:r>
            <a:r>
              <a:rPr sz="2000" spc="-10" dirty="0">
                <a:solidFill>
                  <a:srgbClr val="292934"/>
                </a:solidFill>
                <a:latin typeface="Calibri"/>
                <a:cs typeface="Calibri"/>
              </a:rPr>
              <a:t>wi</a:t>
            </a:r>
            <a:r>
              <a:rPr sz="2000" spc="-5" dirty="0">
                <a:solidFill>
                  <a:srgbClr val="292934"/>
                </a:solidFill>
                <a:latin typeface="Calibri"/>
                <a:cs typeface="Calibri"/>
              </a:rPr>
              <a:t>t</a:t>
            </a:r>
            <a:r>
              <a:rPr sz="2000" spc="-10" dirty="0">
                <a:solidFill>
                  <a:srgbClr val="292934"/>
                </a:solidFill>
                <a:latin typeface="Calibri"/>
                <a:cs typeface="Calibri"/>
              </a:rPr>
              <a:t>h</a:t>
            </a:r>
            <a:r>
              <a:rPr sz="2000" spc="-5" dirty="0">
                <a:solidFill>
                  <a:srgbClr val="292934"/>
                </a:solidFill>
                <a:latin typeface="Calibri"/>
                <a:cs typeface="Calibri"/>
              </a:rPr>
              <a:t> </a:t>
            </a:r>
            <a:r>
              <a:rPr sz="2000" spc="-35" dirty="0">
                <a:solidFill>
                  <a:srgbClr val="292934"/>
                </a:solidFill>
                <a:latin typeface="Calibri"/>
                <a:cs typeface="Calibri"/>
              </a:rPr>
              <a:t>f</a:t>
            </a:r>
            <a:r>
              <a:rPr sz="2000" spc="-15" dirty="0">
                <a:solidFill>
                  <a:srgbClr val="292934"/>
                </a:solidFill>
                <a:latin typeface="Calibri"/>
                <a:cs typeface="Calibri"/>
              </a:rPr>
              <a:t>o</a:t>
            </a:r>
            <a:r>
              <a:rPr sz="2000" spc="-25" dirty="0">
                <a:solidFill>
                  <a:srgbClr val="292934"/>
                </a:solidFill>
                <a:latin typeface="Calibri"/>
                <a:cs typeface="Calibri"/>
              </a:rPr>
              <a:t>s</a:t>
            </a:r>
            <a:r>
              <a:rPr sz="2000" spc="-20" dirty="0">
                <a:solidFill>
                  <a:srgbClr val="292934"/>
                </a:solidFill>
                <a:latin typeface="Calibri"/>
                <a:cs typeface="Calibri"/>
              </a:rPr>
              <a:t>t</a:t>
            </a:r>
            <a:r>
              <a:rPr sz="2000" spc="-10" dirty="0">
                <a:solidFill>
                  <a:srgbClr val="292934"/>
                </a:solidFill>
                <a:latin typeface="Calibri"/>
                <a:cs typeface="Calibri"/>
              </a:rPr>
              <a:t>er</a:t>
            </a:r>
            <a:r>
              <a:rPr sz="2000" dirty="0">
                <a:solidFill>
                  <a:srgbClr val="292934"/>
                </a:solidFill>
                <a:latin typeface="Calibri"/>
                <a:cs typeface="Calibri"/>
              </a:rPr>
              <a:t> </a:t>
            </a:r>
            <a:r>
              <a:rPr sz="2000" spc="-15" dirty="0">
                <a:solidFill>
                  <a:srgbClr val="292934"/>
                </a:solidFill>
                <a:latin typeface="Calibri"/>
                <a:cs typeface="Calibri"/>
              </a:rPr>
              <a:t>p</a:t>
            </a:r>
            <a:r>
              <a:rPr sz="2000" spc="-10" dirty="0">
                <a:solidFill>
                  <a:srgbClr val="292934"/>
                </a:solidFill>
                <a:latin typeface="Calibri"/>
                <a:cs typeface="Calibri"/>
              </a:rPr>
              <a:t>a</a:t>
            </a:r>
            <a:r>
              <a:rPr sz="2000" spc="-40" dirty="0">
                <a:solidFill>
                  <a:srgbClr val="292934"/>
                </a:solidFill>
                <a:latin typeface="Calibri"/>
                <a:cs typeface="Calibri"/>
              </a:rPr>
              <a:t>r</a:t>
            </a:r>
            <a:r>
              <a:rPr sz="2000" spc="-10" dirty="0">
                <a:solidFill>
                  <a:srgbClr val="292934"/>
                </a:solidFill>
                <a:latin typeface="Calibri"/>
                <a:cs typeface="Calibri"/>
              </a:rPr>
              <a:t>e</a:t>
            </a:r>
            <a:r>
              <a:rPr sz="2000" spc="-25" dirty="0">
                <a:solidFill>
                  <a:srgbClr val="292934"/>
                </a:solidFill>
                <a:latin typeface="Calibri"/>
                <a:cs typeface="Calibri"/>
              </a:rPr>
              <a:t>n</a:t>
            </a:r>
            <a:r>
              <a:rPr sz="2000" spc="-10" dirty="0">
                <a:solidFill>
                  <a:srgbClr val="292934"/>
                </a:solidFill>
                <a:latin typeface="Calibri"/>
                <a:cs typeface="Calibri"/>
              </a:rPr>
              <a:t>ts</a:t>
            </a:r>
            <a:r>
              <a:rPr sz="2000" spc="5" dirty="0">
                <a:solidFill>
                  <a:srgbClr val="292934"/>
                </a:solidFill>
                <a:latin typeface="Calibri"/>
                <a:cs typeface="Calibri"/>
              </a:rPr>
              <a:t> </a:t>
            </a:r>
            <a:r>
              <a:rPr sz="2000" spc="-10" dirty="0">
                <a:solidFill>
                  <a:srgbClr val="292934"/>
                </a:solidFill>
                <a:latin typeface="Calibri"/>
                <a:cs typeface="Calibri"/>
              </a:rPr>
              <a:t>who</a:t>
            </a:r>
            <a:r>
              <a:rPr sz="2000" spc="5" dirty="0">
                <a:solidFill>
                  <a:srgbClr val="292934"/>
                </a:solidFill>
                <a:latin typeface="Calibri"/>
                <a:cs typeface="Calibri"/>
              </a:rPr>
              <a:t> </a:t>
            </a:r>
            <a:r>
              <a:rPr sz="2000" spc="-15" dirty="0">
                <a:solidFill>
                  <a:srgbClr val="292934"/>
                </a:solidFill>
                <a:latin typeface="Calibri"/>
                <a:cs typeface="Calibri"/>
              </a:rPr>
              <a:t>d</a:t>
            </a:r>
            <a:r>
              <a:rPr sz="2000" spc="-10" dirty="0">
                <a:solidFill>
                  <a:srgbClr val="292934"/>
                </a:solidFill>
                <a:latin typeface="Calibri"/>
                <a:cs typeface="Calibri"/>
              </a:rPr>
              <a:t>o</a:t>
            </a:r>
            <a:r>
              <a:rPr sz="2000" spc="10" dirty="0">
                <a:solidFill>
                  <a:srgbClr val="292934"/>
                </a:solidFill>
                <a:latin typeface="Calibri"/>
                <a:cs typeface="Calibri"/>
              </a:rPr>
              <a:t> </a:t>
            </a:r>
            <a:r>
              <a:rPr sz="2000" spc="-15" dirty="0">
                <a:solidFill>
                  <a:srgbClr val="292934"/>
                </a:solidFill>
                <a:latin typeface="Calibri"/>
                <a:cs typeface="Calibri"/>
              </a:rPr>
              <a:t>no</a:t>
            </a:r>
            <a:r>
              <a:rPr sz="2000" spc="-10" dirty="0">
                <a:solidFill>
                  <a:srgbClr val="292934"/>
                </a:solidFill>
                <a:latin typeface="Calibri"/>
                <a:cs typeface="Calibri"/>
              </a:rPr>
              <a:t>t</a:t>
            </a:r>
            <a:r>
              <a:rPr sz="2000" spc="10" dirty="0">
                <a:solidFill>
                  <a:srgbClr val="292934"/>
                </a:solidFill>
                <a:latin typeface="Calibri"/>
                <a:cs typeface="Calibri"/>
              </a:rPr>
              <a:t> </a:t>
            </a:r>
            <a:r>
              <a:rPr sz="2000" spc="-15" dirty="0">
                <a:solidFill>
                  <a:srgbClr val="292934"/>
                </a:solidFill>
                <a:latin typeface="Calibri"/>
                <a:cs typeface="Calibri"/>
              </a:rPr>
              <a:t>p</a:t>
            </a:r>
            <a:r>
              <a:rPr sz="2000" spc="-40" dirty="0">
                <a:solidFill>
                  <a:srgbClr val="292934"/>
                </a:solidFill>
                <a:latin typeface="Calibri"/>
                <a:cs typeface="Calibri"/>
              </a:rPr>
              <a:t>r</a:t>
            </a:r>
            <a:r>
              <a:rPr sz="2000" spc="-25" dirty="0">
                <a:solidFill>
                  <a:srgbClr val="292934"/>
                </a:solidFill>
                <a:latin typeface="Calibri"/>
                <a:cs typeface="Calibri"/>
              </a:rPr>
              <a:t>o</a:t>
            </a:r>
            <a:r>
              <a:rPr sz="2000" spc="-10" dirty="0">
                <a:solidFill>
                  <a:srgbClr val="292934"/>
                </a:solidFill>
                <a:latin typeface="Calibri"/>
                <a:cs typeface="Calibri"/>
              </a:rPr>
              <a:t>vide</a:t>
            </a:r>
            <a:r>
              <a:rPr sz="2000" spc="15" dirty="0">
                <a:solidFill>
                  <a:srgbClr val="292934"/>
                </a:solidFill>
                <a:latin typeface="Calibri"/>
                <a:cs typeface="Calibri"/>
              </a:rPr>
              <a:t> </a:t>
            </a:r>
            <a:r>
              <a:rPr sz="2000" spc="-15" dirty="0">
                <a:solidFill>
                  <a:srgbClr val="292934"/>
                </a:solidFill>
                <a:latin typeface="Calibri"/>
                <a:cs typeface="Calibri"/>
              </a:rPr>
              <a:t>sup</a:t>
            </a:r>
            <a:r>
              <a:rPr sz="2000" spc="-10" dirty="0">
                <a:solidFill>
                  <a:srgbClr val="292934"/>
                </a:solidFill>
                <a:latin typeface="Calibri"/>
                <a:cs typeface="Calibri"/>
              </a:rPr>
              <a:t>p</a:t>
            </a:r>
            <a:r>
              <a:rPr sz="2000" spc="-15" dirty="0">
                <a:solidFill>
                  <a:srgbClr val="292934"/>
                </a:solidFill>
                <a:latin typeface="Calibri"/>
                <a:cs typeface="Calibri"/>
              </a:rPr>
              <a:t>o</a:t>
            </a:r>
            <a:r>
              <a:rPr sz="2000" spc="-20" dirty="0">
                <a:solidFill>
                  <a:srgbClr val="292934"/>
                </a:solidFill>
                <a:latin typeface="Calibri"/>
                <a:cs typeface="Calibri"/>
              </a:rPr>
              <a:t>r</a:t>
            </a:r>
            <a:r>
              <a:rPr sz="2000" spc="-10" dirty="0">
                <a:solidFill>
                  <a:srgbClr val="292934"/>
                </a:solidFill>
                <a:latin typeface="Calibri"/>
                <a:cs typeface="Calibri"/>
              </a:rPr>
              <a:t>t</a:t>
            </a:r>
            <a:r>
              <a:rPr sz="2000" spc="10" dirty="0">
                <a:solidFill>
                  <a:srgbClr val="292934"/>
                </a:solidFill>
                <a:latin typeface="Calibri"/>
                <a:cs typeface="Calibri"/>
              </a:rPr>
              <a:t> </a:t>
            </a:r>
            <a:r>
              <a:rPr sz="2000" spc="-40" dirty="0">
                <a:solidFill>
                  <a:srgbClr val="292934"/>
                </a:solidFill>
                <a:latin typeface="Calibri"/>
                <a:cs typeface="Calibri"/>
              </a:rPr>
              <a:t>f</a:t>
            </a:r>
            <a:r>
              <a:rPr sz="2000" spc="-15" dirty="0">
                <a:solidFill>
                  <a:srgbClr val="292934"/>
                </a:solidFill>
                <a:latin typeface="Calibri"/>
                <a:cs typeface="Calibri"/>
              </a:rPr>
              <a:t>o</a:t>
            </a:r>
            <a:r>
              <a:rPr sz="2000" spc="-10" dirty="0">
                <a:solidFill>
                  <a:srgbClr val="292934"/>
                </a:solidFill>
                <a:latin typeface="Calibri"/>
                <a:cs typeface="Calibri"/>
              </a:rPr>
              <a:t>r</a:t>
            </a:r>
            <a:r>
              <a:rPr sz="2000" spc="15" dirty="0">
                <a:solidFill>
                  <a:srgbClr val="292934"/>
                </a:solidFill>
                <a:latin typeface="Calibri"/>
                <a:cs typeface="Calibri"/>
              </a:rPr>
              <a:t> </a:t>
            </a:r>
            <a:r>
              <a:rPr sz="2000" spc="-25" dirty="0">
                <a:solidFill>
                  <a:srgbClr val="292934"/>
                </a:solidFill>
                <a:latin typeface="Calibri"/>
                <a:cs typeface="Calibri"/>
              </a:rPr>
              <a:t>c</a:t>
            </a:r>
            <a:r>
              <a:rPr sz="2000" spc="-15" dirty="0">
                <a:solidFill>
                  <a:srgbClr val="292934"/>
                </a:solidFill>
                <a:latin typeface="Calibri"/>
                <a:cs typeface="Calibri"/>
              </a:rPr>
              <a:t>ol</a:t>
            </a:r>
            <a:r>
              <a:rPr sz="2000" dirty="0">
                <a:solidFill>
                  <a:srgbClr val="292934"/>
                </a:solidFill>
                <a:latin typeface="Calibri"/>
                <a:cs typeface="Calibri"/>
              </a:rPr>
              <a:t>l</a:t>
            </a:r>
            <a:r>
              <a:rPr sz="2000" spc="-10" dirty="0">
                <a:solidFill>
                  <a:srgbClr val="292934"/>
                </a:solidFill>
                <a:latin typeface="Calibri"/>
                <a:cs typeface="Calibri"/>
              </a:rPr>
              <a:t>e</a:t>
            </a:r>
            <a:r>
              <a:rPr sz="2000" spc="-25" dirty="0">
                <a:solidFill>
                  <a:srgbClr val="292934"/>
                </a:solidFill>
                <a:latin typeface="Calibri"/>
                <a:cs typeface="Calibri"/>
              </a:rPr>
              <a:t>g</a:t>
            </a:r>
            <a:r>
              <a:rPr sz="2000" spc="-10" dirty="0">
                <a:solidFill>
                  <a:srgbClr val="292934"/>
                </a:solidFill>
                <a:latin typeface="Calibri"/>
                <a:cs typeface="Calibri"/>
              </a:rPr>
              <a:t>e, and</a:t>
            </a:r>
            <a:r>
              <a:rPr sz="2000" spc="-5" dirty="0">
                <a:solidFill>
                  <a:srgbClr val="292934"/>
                </a:solidFill>
                <a:latin typeface="Calibri"/>
                <a:cs typeface="Calibri"/>
              </a:rPr>
              <a:t> </a:t>
            </a:r>
            <a:r>
              <a:rPr sz="2000" spc="-15" dirty="0">
                <a:solidFill>
                  <a:srgbClr val="292934"/>
                </a:solidFill>
                <a:latin typeface="Calibri"/>
                <a:cs typeface="Calibri"/>
              </a:rPr>
              <a:t>no</a:t>
            </a:r>
            <a:r>
              <a:rPr sz="2000" spc="-10" dirty="0">
                <a:solidFill>
                  <a:srgbClr val="292934"/>
                </a:solidFill>
                <a:latin typeface="Calibri"/>
                <a:cs typeface="Calibri"/>
              </a:rPr>
              <a:t> monies</a:t>
            </a:r>
            <a:r>
              <a:rPr sz="2000" spc="5" dirty="0">
                <a:solidFill>
                  <a:srgbClr val="292934"/>
                </a:solidFill>
                <a:latin typeface="Calibri"/>
                <a:cs typeface="Calibri"/>
              </a:rPr>
              <a:t> </a:t>
            </a:r>
            <a:r>
              <a:rPr sz="2000" spc="-10" dirty="0">
                <a:solidFill>
                  <a:srgbClr val="292934"/>
                </a:solidFill>
                <a:latin typeface="Calibri"/>
                <a:cs typeface="Calibri"/>
              </a:rPr>
              <a:t>a</a:t>
            </a:r>
            <a:r>
              <a:rPr sz="2000" spc="-35" dirty="0">
                <a:solidFill>
                  <a:srgbClr val="292934"/>
                </a:solidFill>
                <a:latin typeface="Calibri"/>
                <a:cs typeface="Calibri"/>
              </a:rPr>
              <a:t>r</a:t>
            </a:r>
            <a:r>
              <a:rPr sz="2000" spc="-10" dirty="0">
                <a:solidFill>
                  <a:srgbClr val="292934"/>
                </a:solidFill>
                <a:latin typeface="Calibri"/>
                <a:cs typeface="Calibri"/>
              </a:rPr>
              <a:t>e</a:t>
            </a:r>
            <a:r>
              <a:rPr sz="2000" spc="15" dirty="0">
                <a:solidFill>
                  <a:srgbClr val="292934"/>
                </a:solidFill>
                <a:latin typeface="Calibri"/>
                <a:cs typeface="Calibri"/>
              </a:rPr>
              <a:t> </a:t>
            </a:r>
            <a:r>
              <a:rPr sz="2000" spc="-15" dirty="0">
                <a:solidFill>
                  <a:srgbClr val="292934"/>
                </a:solidFill>
                <a:latin typeface="Calibri"/>
                <a:cs typeface="Calibri"/>
              </a:rPr>
              <a:t>p</a:t>
            </a:r>
            <a:r>
              <a:rPr sz="2000" spc="-40" dirty="0">
                <a:solidFill>
                  <a:srgbClr val="292934"/>
                </a:solidFill>
                <a:latin typeface="Calibri"/>
                <a:cs typeface="Calibri"/>
              </a:rPr>
              <a:t>r</a:t>
            </a:r>
            <a:r>
              <a:rPr sz="2000" spc="-25" dirty="0">
                <a:solidFill>
                  <a:srgbClr val="292934"/>
                </a:solidFill>
                <a:latin typeface="Calibri"/>
                <a:cs typeface="Calibri"/>
              </a:rPr>
              <a:t>o</a:t>
            </a:r>
            <a:r>
              <a:rPr sz="2000" spc="-10" dirty="0">
                <a:solidFill>
                  <a:srgbClr val="292934"/>
                </a:solidFill>
                <a:latin typeface="Calibri"/>
                <a:cs typeface="Calibri"/>
              </a:rPr>
              <a:t>vided</a:t>
            </a:r>
            <a:r>
              <a:rPr sz="2000" spc="5" dirty="0">
                <a:solidFill>
                  <a:srgbClr val="292934"/>
                </a:solidFill>
                <a:latin typeface="Calibri"/>
                <a:cs typeface="Calibri"/>
              </a:rPr>
              <a:t> </a:t>
            </a:r>
            <a:r>
              <a:rPr sz="2000" spc="-5" dirty="0">
                <a:solidFill>
                  <a:srgbClr val="292934"/>
                </a:solidFill>
                <a:latin typeface="Calibri"/>
                <a:cs typeface="Calibri"/>
              </a:rPr>
              <a:t>f</a:t>
            </a:r>
            <a:r>
              <a:rPr sz="2000" spc="-40" dirty="0">
                <a:solidFill>
                  <a:srgbClr val="292934"/>
                </a:solidFill>
                <a:latin typeface="Calibri"/>
                <a:cs typeface="Calibri"/>
              </a:rPr>
              <a:t>r</a:t>
            </a:r>
            <a:r>
              <a:rPr sz="2000" spc="-15" dirty="0">
                <a:solidFill>
                  <a:srgbClr val="292934"/>
                </a:solidFill>
                <a:latin typeface="Calibri"/>
                <a:cs typeface="Calibri"/>
              </a:rPr>
              <a:t>om</a:t>
            </a:r>
            <a:r>
              <a:rPr sz="2000" spc="15" dirty="0">
                <a:solidFill>
                  <a:srgbClr val="292934"/>
                </a:solidFill>
                <a:latin typeface="Calibri"/>
                <a:cs typeface="Calibri"/>
              </a:rPr>
              <a:t> </a:t>
            </a: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e</a:t>
            </a:r>
            <a:r>
              <a:rPr sz="2000" spc="10" dirty="0">
                <a:solidFill>
                  <a:srgbClr val="292934"/>
                </a:solidFill>
                <a:latin typeface="Calibri"/>
                <a:cs typeface="Calibri"/>
              </a:rPr>
              <a:t> </a:t>
            </a:r>
            <a:r>
              <a:rPr sz="2000" spc="-15" dirty="0">
                <a:solidFill>
                  <a:srgbClr val="292934"/>
                </a:solidFill>
                <a:latin typeface="Calibri"/>
                <a:cs typeface="Calibri"/>
              </a:rPr>
              <a:t>n</a:t>
            </a:r>
            <a:r>
              <a:rPr sz="2000" spc="-20" dirty="0">
                <a:solidFill>
                  <a:srgbClr val="292934"/>
                </a:solidFill>
                <a:latin typeface="Calibri"/>
                <a:cs typeface="Calibri"/>
              </a:rPr>
              <a:t>a</a:t>
            </a:r>
            <a:r>
              <a:rPr sz="2000" spc="-10" dirty="0">
                <a:solidFill>
                  <a:srgbClr val="292934"/>
                </a:solidFill>
                <a:latin typeface="Calibri"/>
                <a:cs typeface="Calibri"/>
              </a:rPr>
              <a:t>t</a:t>
            </a:r>
            <a:r>
              <a:rPr sz="2000" spc="-15" dirty="0">
                <a:solidFill>
                  <a:srgbClr val="292934"/>
                </a:solidFill>
                <a:latin typeface="Calibri"/>
                <a:cs typeface="Calibri"/>
              </a:rPr>
              <a:t>u</a:t>
            </a:r>
            <a:r>
              <a:rPr sz="2000" spc="-50" dirty="0">
                <a:solidFill>
                  <a:srgbClr val="292934"/>
                </a:solidFill>
                <a:latin typeface="Calibri"/>
                <a:cs typeface="Calibri"/>
              </a:rPr>
              <a:t>r</a:t>
            </a:r>
            <a:r>
              <a:rPr sz="2000" spc="-10" dirty="0">
                <a:solidFill>
                  <a:srgbClr val="292934"/>
                </a:solidFill>
                <a:latin typeface="Calibri"/>
                <a:cs typeface="Calibri"/>
              </a:rPr>
              <a:t>al</a:t>
            </a:r>
            <a:r>
              <a:rPr sz="2000" spc="-20" dirty="0">
                <a:solidFill>
                  <a:srgbClr val="292934"/>
                </a:solidFill>
                <a:latin typeface="Calibri"/>
                <a:cs typeface="Calibri"/>
              </a:rPr>
              <a:t> </a:t>
            </a:r>
            <a:r>
              <a:rPr sz="2000" spc="-15" dirty="0">
                <a:solidFill>
                  <a:srgbClr val="292934"/>
                </a:solidFill>
                <a:latin typeface="Calibri"/>
                <a:cs typeface="Calibri"/>
              </a:rPr>
              <a:t>p</a:t>
            </a:r>
            <a:r>
              <a:rPr sz="2000" spc="-10" dirty="0">
                <a:solidFill>
                  <a:srgbClr val="292934"/>
                </a:solidFill>
                <a:latin typeface="Calibri"/>
                <a:cs typeface="Calibri"/>
              </a:rPr>
              <a:t>a</a:t>
            </a:r>
            <a:r>
              <a:rPr sz="2000" spc="-40" dirty="0">
                <a:solidFill>
                  <a:srgbClr val="292934"/>
                </a:solidFill>
                <a:latin typeface="Calibri"/>
                <a:cs typeface="Calibri"/>
              </a:rPr>
              <a:t>r</a:t>
            </a:r>
            <a:r>
              <a:rPr sz="2000" spc="-10" dirty="0">
                <a:solidFill>
                  <a:srgbClr val="292934"/>
                </a:solidFill>
                <a:latin typeface="Calibri"/>
                <a:cs typeface="Calibri"/>
              </a:rPr>
              <a:t>e</a:t>
            </a:r>
            <a:r>
              <a:rPr sz="2000" spc="-25" dirty="0">
                <a:solidFill>
                  <a:srgbClr val="292934"/>
                </a:solidFill>
                <a:latin typeface="Calibri"/>
                <a:cs typeface="Calibri"/>
              </a:rPr>
              <a:t>n</a:t>
            </a:r>
            <a:r>
              <a:rPr sz="2000" spc="-10" dirty="0">
                <a:solidFill>
                  <a:srgbClr val="292934"/>
                </a:solidFill>
                <a:latin typeface="Calibri"/>
                <a:cs typeface="Calibri"/>
              </a:rPr>
              <a:t>t</a:t>
            </a:r>
            <a:r>
              <a:rPr sz="2000" spc="-15" dirty="0">
                <a:solidFill>
                  <a:srgbClr val="292934"/>
                </a:solidFill>
                <a:latin typeface="Calibri"/>
                <a:cs typeface="Calibri"/>
              </a:rPr>
              <a:t>s</a:t>
            </a:r>
            <a:r>
              <a:rPr sz="2000" spc="-5" dirty="0">
                <a:solidFill>
                  <a:srgbClr val="292934"/>
                </a:solidFill>
                <a:latin typeface="Calibri"/>
                <a:cs typeface="Calibri"/>
              </a:rPr>
              <a:t>;</a:t>
            </a:r>
            <a:r>
              <a:rPr sz="2000" dirty="0">
                <a:solidFill>
                  <a:srgbClr val="292934"/>
                </a:solidFill>
                <a:latin typeface="Calibri"/>
                <a:cs typeface="Calibri"/>
              </a:rPr>
              <a:t> </a:t>
            </a:r>
            <a:r>
              <a:rPr sz="2000" spc="-15" dirty="0">
                <a:solidFill>
                  <a:srgbClr val="292934"/>
                </a:solidFill>
                <a:latin typeface="Calibri"/>
                <a:cs typeface="Calibri"/>
              </a:rPr>
              <a:t>or</a:t>
            </a:r>
            <a:endParaRPr sz="2000" dirty="0">
              <a:latin typeface="Calibri"/>
              <a:cs typeface="Calibri"/>
            </a:endParaRPr>
          </a:p>
          <a:p>
            <a:pPr marL="801688" lvl="1" indent="-227013" algn="just">
              <a:lnSpc>
                <a:spcPct val="100000"/>
              </a:lnSpc>
              <a:spcBef>
                <a:spcPts val="1200"/>
              </a:spcBef>
              <a:buClr>
                <a:srgbClr val="92A199"/>
              </a:buClr>
              <a:buSzPct val="68750"/>
              <a:buFont typeface="Wingdings" panose="05000000000000000000" pitchFamily="2" charset="2"/>
              <a:buChar char="§"/>
              <a:tabLst>
                <a:tab pos="1169670" algn="l"/>
              </a:tabLst>
            </a:pPr>
            <a:r>
              <a:rPr sz="2000" spc="-10" dirty="0">
                <a:solidFill>
                  <a:srgbClr val="292934"/>
                </a:solidFill>
                <a:latin typeface="Calibri"/>
                <a:cs typeface="Calibri"/>
              </a:rPr>
              <a:t>the</a:t>
            </a:r>
            <a:r>
              <a:rPr sz="2000" spc="-5" dirty="0">
                <a:solidFill>
                  <a:srgbClr val="292934"/>
                </a:solidFill>
                <a:latin typeface="Calibri"/>
                <a:cs typeface="Calibri"/>
              </a:rPr>
              <a:t> </a:t>
            </a:r>
            <a:r>
              <a:rPr sz="2000" spc="-25" dirty="0">
                <a:solidFill>
                  <a:srgbClr val="292934"/>
                </a:solidFill>
                <a:latin typeface="Calibri"/>
                <a:cs typeface="Calibri"/>
              </a:rPr>
              <a:t>s</a:t>
            </a:r>
            <a:r>
              <a:rPr sz="2000" spc="-10" dirty="0">
                <a:solidFill>
                  <a:srgbClr val="292934"/>
                </a:solidFill>
                <a:latin typeface="Calibri"/>
                <a:cs typeface="Calibri"/>
              </a:rPr>
              <a:t>tu</a:t>
            </a:r>
            <a:r>
              <a:rPr sz="2000" spc="-15" dirty="0">
                <a:solidFill>
                  <a:srgbClr val="292934"/>
                </a:solidFill>
                <a:latin typeface="Calibri"/>
                <a:cs typeface="Calibri"/>
              </a:rPr>
              <a:t>de</a:t>
            </a:r>
            <a:r>
              <a:rPr sz="2000" spc="-25" dirty="0">
                <a:solidFill>
                  <a:srgbClr val="292934"/>
                </a:solidFill>
                <a:latin typeface="Calibri"/>
                <a:cs typeface="Calibri"/>
              </a:rPr>
              <a:t>n</a:t>
            </a:r>
            <a:r>
              <a:rPr sz="2000" spc="-10" dirty="0">
                <a:solidFill>
                  <a:srgbClr val="292934"/>
                </a:solidFill>
                <a:latin typeface="Calibri"/>
                <a:cs typeface="Calibri"/>
              </a:rPr>
              <a:t>t</a:t>
            </a:r>
            <a:r>
              <a:rPr sz="2000" spc="-5" dirty="0">
                <a:solidFill>
                  <a:srgbClr val="292934"/>
                </a:solidFill>
                <a:latin typeface="Calibri"/>
                <a:cs typeface="Calibri"/>
              </a:rPr>
              <a:t> </a:t>
            </a:r>
            <a:r>
              <a:rPr sz="2000" spc="5" dirty="0">
                <a:solidFill>
                  <a:srgbClr val="292934"/>
                </a:solidFill>
                <a:latin typeface="Calibri"/>
                <a:cs typeface="Calibri"/>
              </a:rPr>
              <a:t>i</a:t>
            </a:r>
            <a:r>
              <a:rPr sz="2000" spc="-10" dirty="0">
                <a:solidFill>
                  <a:srgbClr val="292934"/>
                </a:solidFill>
                <a:latin typeface="Calibri"/>
                <a:cs typeface="Calibri"/>
              </a:rPr>
              <a:t>s</a:t>
            </a:r>
            <a:r>
              <a:rPr sz="2000" spc="-15" dirty="0">
                <a:solidFill>
                  <a:srgbClr val="292934"/>
                </a:solidFill>
                <a:latin typeface="Calibri"/>
                <a:cs typeface="Calibri"/>
              </a:rPr>
              <a:t> </a:t>
            </a:r>
            <a:r>
              <a:rPr sz="2000" spc="-10" dirty="0">
                <a:solidFill>
                  <a:srgbClr val="292934"/>
                </a:solidFill>
                <a:latin typeface="Calibri"/>
                <a:cs typeface="Calibri"/>
              </a:rPr>
              <a:t>a</a:t>
            </a:r>
            <a:r>
              <a:rPr sz="2000" spc="-5" dirty="0">
                <a:solidFill>
                  <a:srgbClr val="292934"/>
                </a:solidFill>
                <a:latin typeface="Calibri"/>
                <a:cs typeface="Calibri"/>
              </a:rPr>
              <a:t> </a:t>
            </a:r>
            <a:r>
              <a:rPr sz="2000" spc="-30" dirty="0">
                <a:solidFill>
                  <a:srgbClr val="292934"/>
                </a:solidFill>
                <a:latin typeface="Calibri"/>
                <a:cs typeface="Calibri"/>
              </a:rPr>
              <a:t>w</a:t>
            </a:r>
            <a:r>
              <a:rPr sz="2000" spc="-10" dirty="0">
                <a:solidFill>
                  <a:srgbClr val="292934"/>
                </a:solidFill>
                <a:latin typeface="Calibri"/>
                <a:cs typeface="Calibri"/>
              </a:rPr>
              <a:t>a</a:t>
            </a:r>
            <a:r>
              <a:rPr sz="2000" spc="-40" dirty="0">
                <a:solidFill>
                  <a:srgbClr val="292934"/>
                </a:solidFill>
                <a:latin typeface="Calibri"/>
                <a:cs typeface="Calibri"/>
              </a:rPr>
              <a:t>r</a:t>
            </a:r>
            <a:r>
              <a:rPr sz="2000" spc="-10" dirty="0">
                <a:solidFill>
                  <a:srgbClr val="292934"/>
                </a:solidFill>
                <a:latin typeface="Calibri"/>
                <a:cs typeface="Calibri"/>
              </a:rPr>
              <a:t>d</a:t>
            </a:r>
            <a:r>
              <a:rPr sz="2000" spc="5" dirty="0">
                <a:solidFill>
                  <a:srgbClr val="292934"/>
                </a:solidFill>
                <a:latin typeface="Calibri"/>
                <a:cs typeface="Calibri"/>
              </a:rPr>
              <a:t> </a:t>
            </a:r>
            <a:r>
              <a:rPr sz="2000" spc="-15" dirty="0">
                <a:solidFill>
                  <a:srgbClr val="292934"/>
                </a:solidFill>
                <a:latin typeface="Calibri"/>
                <a:cs typeface="Calibri"/>
              </a:rPr>
              <a:t>o</a:t>
            </a:r>
            <a:r>
              <a:rPr sz="2000" spc="-5" dirty="0">
                <a:solidFill>
                  <a:srgbClr val="292934"/>
                </a:solidFill>
                <a:latin typeface="Calibri"/>
                <a:cs typeface="Calibri"/>
              </a:rPr>
              <a:t>f</a:t>
            </a:r>
            <a:r>
              <a:rPr sz="2000" dirty="0">
                <a:solidFill>
                  <a:srgbClr val="292934"/>
                </a:solidFill>
                <a:latin typeface="Calibri"/>
                <a:cs typeface="Calibri"/>
              </a:rPr>
              <a:t> </a:t>
            </a: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e</a:t>
            </a:r>
            <a:r>
              <a:rPr sz="2000" spc="5" dirty="0">
                <a:solidFill>
                  <a:srgbClr val="292934"/>
                </a:solidFill>
                <a:latin typeface="Calibri"/>
                <a:cs typeface="Calibri"/>
              </a:rPr>
              <a:t> </a:t>
            </a:r>
            <a:r>
              <a:rPr sz="2000" spc="-15" dirty="0">
                <a:solidFill>
                  <a:srgbClr val="292934"/>
                </a:solidFill>
                <a:latin typeface="Calibri"/>
                <a:cs typeface="Calibri"/>
              </a:rPr>
              <a:t>S</a:t>
            </a:r>
            <a:r>
              <a:rPr sz="2000" spc="-35" dirty="0">
                <a:solidFill>
                  <a:srgbClr val="292934"/>
                </a:solidFill>
                <a:latin typeface="Calibri"/>
                <a:cs typeface="Calibri"/>
              </a:rPr>
              <a:t>t</a:t>
            </a:r>
            <a:r>
              <a:rPr sz="2000" spc="-20" dirty="0">
                <a:solidFill>
                  <a:srgbClr val="292934"/>
                </a:solidFill>
                <a:latin typeface="Calibri"/>
                <a:cs typeface="Calibri"/>
              </a:rPr>
              <a:t>at</a:t>
            </a:r>
            <a:r>
              <a:rPr sz="2000" spc="-10" dirty="0">
                <a:solidFill>
                  <a:srgbClr val="292934"/>
                </a:solidFill>
                <a:latin typeface="Calibri"/>
                <a:cs typeface="Calibri"/>
              </a:rPr>
              <a:t>e</a:t>
            </a:r>
            <a:r>
              <a:rPr sz="2000" spc="-5" dirty="0">
                <a:solidFill>
                  <a:srgbClr val="292934"/>
                </a:solidFill>
                <a:latin typeface="Calibri"/>
                <a:cs typeface="Calibri"/>
              </a:rPr>
              <a:t> </a:t>
            </a:r>
            <a:r>
              <a:rPr sz="2000" spc="-15" dirty="0">
                <a:solidFill>
                  <a:srgbClr val="292934"/>
                </a:solidFill>
                <a:latin typeface="Calibri"/>
                <a:cs typeface="Calibri"/>
              </a:rPr>
              <a:t>o</a:t>
            </a:r>
            <a:r>
              <a:rPr sz="2000" spc="-10" dirty="0">
                <a:solidFill>
                  <a:srgbClr val="292934"/>
                </a:solidFill>
                <a:latin typeface="Calibri"/>
                <a:cs typeface="Calibri"/>
              </a:rPr>
              <a:t>r</a:t>
            </a:r>
            <a:r>
              <a:rPr sz="2000" spc="10" dirty="0">
                <a:solidFill>
                  <a:srgbClr val="292934"/>
                </a:solidFill>
                <a:latin typeface="Calibri"/>
                <a:cs typeface="Calibri"/>
              </a:rPr>
              <a:t> </a:t>
            </a:r>
            <a:r>
              <a:rPr sz="2000" spc="-10" dirty="0">
                <a:solidFill>
                  <a:srgbClr val="292934"/>
                </a:solidFill>
                <a:latin typeface="Calibri"/>
                <a:cs typeface="Calibri"/>
              </a:rPr>
              <a:t>a</a:t>
            </a:r>
            <a:r>
              <a:rPr sz="2000" spc="-5" dirty="0">
                <a:solidFill>
                  <a:srgbClr val="292934"/>
                </a:solidFill>
                <a:latin typeface="Calibri"/>
                <a:cs typeface="Calibri"/>
              </a:rPr>
              <a:t> </a:t>
            </a:r>
            <a:r>
              <a:rPr sz="2000" spc="-25" dirty="0">
                <a:solidFill>
                  <a:srgbClr val="292934"/>
                </a:solidFill>
                <a:latin typeface="Calibri"/>
                <a:cs typeface="Calibri"/>
              </a:rPr>
              <a:t>c</a:t>
            </a:r>
            <a:r>
              <a:rPr sz="2000" spc="-15" dirty="0">
                <a:solidFill>
                  <a:srgbClr val="292934"/>
                </a:solidFill>
                <a:latin typeface="Calibri"/>
                <a:cs typeface="Calibri"/>
              </a:rPr>
              <a:t>ou</a:t>
            </a:r>
            <a:r>
              <a:rPr sz="2000" spc="-25" dirty="0">
                <a:solidFill>
                  <a:srgbClr val="292934"/>
                </a:solidFill>
                <a:latin typeface="Calibri"/>
                <a:cs typeface="Calibri"/>
              </a:rPr>
              <a:t>n</a:t>
            </a:r>
            <a:r>
              <a:rPr sz="2000" spc="-10" dirty="0">
                <a:solidFill>
                  <a:srgbClr val="292934"/>
                </a:solidFill>
                <a:latin typeface="Calibri"/>
                <a:cs typeface="Calibri"/>
              </a:rPr>
              <a:t>t</a:t>
            </a:r>
            <a:r>
              <a:rPr sz="2000" spc="-120" dirty="0">
                <a:solidFill>
                  <a:srgbClr val="292934"/>
                </a:solidFill>
                <a:latin typeface="Calibri"/>
                <a:cs typeface="Calibri"/>
              </a:rPr>
              <a:t>y</a:t>
            </a:r>
            <a:r>
              <a:rPr sz="2000" dirty="0">
                <a:solidFill>
                  <a:srgbClr val="292934"/>
                </a:solidFill>
                <a:latin typeface="Calibri"/>
                <a:cs typeface="Calibri"/>
              </a:rPr>
              <a:t>.</a:t>
            </a:r>
            <a:endParaRPr sz="2000" dirty="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61060" y="470559"/>
            <a:ext cx="5806440" cy="901041"/>
          </a:xfrm>
          <a:prstGeom prst="rect">
            <a:avLst/>
          </a:prstGeom>
        </p:spPr>
        <p:txBody>
          <a:bodyPr vert="horz" wrap="square" lIns="0" tIns="282727" rIns="0" bIns="0" rtlCol="0">
            <a:spAutoFit/>
          </a:bodyPr>
          <a:lstStyle/>
          <a:p>
            <a:pPr marL="711200">
              <a:lnSpc>
                <a:spcPct val="100000"/>
              </a:lnSpc>
            </a:pPr>
            <a:r>
              <a:rPr b="1" dirty="0"/>
              <a:t>P</a:t>
            </a:r>
            <a:r>
              <a:rPr b="1" spc="-70" dirty="0"/>
              <a:t>r</a:t>
            </a:r>
            <a:r>
              <a:rPr b="1" spc="-5" dirty="0"/>
              <a:t>og</a:t>
            </a:r>
            <a:r>
              <a:rPr b="1" spc="-75" dirty="0"/>
              <a:t>r</a:t>
            </a:r>
            <a:r>
              <a:rPr b="1" dirty="0"/>
              <a:t>am </a:t>
            </a:r>
            <a:r>
              <a:rPr b="1" spc="-75" dirty="0"/>
              <a:t>R</a:t>
            </a:r>
            <a:r>
              <a:rPr b="1" dirty="0"/>
              <a:t>equi</a:t>
            </a:r>
            <a:r>
              <a:rPr b="1" spc="-65" dirty="0"/>
              <a:t>r</a:t>
            </a:r>
            <a:r>
              <a:rPr b="1" dirty="0"/>
              <a:t>eme</a:t>
            </a:r>
            <a:r>
              <a:rPr b="1" spc="-40" dirty="0"/>
              <a:t>n</a:t>
            </a:r>
            <a:r>
              <a:rPr b="1" dirty="0"/>
              <a:t>ts</a:t>
            </a:r>
          </a:p>
        </p:txBody>
      </p:sp>
      <p:sp>
        <p:nvSpPr>
          <p:cNvPr id="3" name="object 3"/>
          <p:cNvSpPr/>
          <p:nvPr/>
        </p:nvSpPr>
        <p:spPr>
          <a:xfrm>
            <a:off x="289560" y="290779"/>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28600" y="1371600"/>
            <a:ext cx="8995410" cy="5297989"/>
          </a:xfrm>
          <a:prstGeom prst="rect">
            <a:avLst/>
          </a:prstGeom>
        </p:spPr>
        <p:txBody>
          <a:bodyPr vert="horz" wrap="square" lIns="0" tIns="0" rIns="0" bIns="0" rtlCol="0">
            <a:spAutoFit/>
          </a:bodyPr>
          <a:lstStyle/>
          <a:p>
            <a:pPr>
              <a:lnSpc>
                <a:spcPct val="100000"/>
              </a:lnSpc>
              <a:spcBef>
                <a:spcPts val="0"/>
              </a:spcBef>
            </a:pPr>
            <a:endParaRPr sz="1200" dirty="0">
              <a:latin typeface="Times New Roman"/>
              <a:cs typeface="Times New Roman"/>
            </a:endParaRPr>
          </a:p>
          <a:p>
            <a:pPr marL="798513" marR="70485" indent="-271463" algn="just">
              <a:lnSpc>
                <a:spcPct val="80000"/>
              </a:lnSpc>
              <a:buClr>
                <a:schemeClr val="accent6">
                  <a:lumMod val="50000"/>
                </a:schemeClr>
              </a:buClr>
              <a:buSzPct val="75000"/>
              <a:buFont typeface="Wingdings" panose="05000000000000000000" pitchFamily="2" charset="2"/>
              <a:buChar char="v"/>
              <a:tabLst>
                <a:tab pos="1030288" algn="l"/>
              </a:tabLst>
            </a:pPr>
            <a:r>
              <a:rPr sz="2000" b="1" dirty="0">
                <a:solidFill>
                  <a:srgbClr val="FF0000"/>
                </a:solidFill>
                <a:latin typeface="Calibri"/>
                <a:cs typeface="Calibri"/>
              </a:rPr>
              <a:t>P</a:t>
            </a:r>
            <a:r>
              <a:rPr sz="2000" b="1" spc="-30" dirty="0">
                <a:solidFill>
                  <a:srgbClr val="FF0000"/>
                </a:solidFill>
                <a:latin typeface="Calibri"/>
                <a:cs typeface="Calibri"/>
              </a:rPr>
              <a:t>r</a:t>
            </a:r>
            <a:r>
              <a:rPr sz="2000" b="1" dirty="0">
                <a:solidFill>
                  <a:srgbClr val="FF0000"/>
                </a:solidFill>
                <a:latin typeface="Calibri"/>
                <a:cs typeface="Calibri"/>
              </a:rPr>
              <a:t>ovide</a:t>
            </a:r>
            <a:r>
              <a:rPr sz="2000" b="1" spc="-30" dirty="0">
                <a:solidFill>
                  <a:srgbClr val="FF0000"/>
                </a:solidFill>
                <a:latin typeface="Calibri"/>
                <a:cs typeface="Calibri"/>
              </a:rPr>
              <a:t> </a:t>
            </a:r>
            <a:r>
              <a:rPr sz="2000" b="1" dirty="0">
                <a:solidFill>
                  <a:srgbClr val="FF0000"/>
                </a:solidFill>
                <a:latin typeface="Calibri"/>
                <a:cs typeface="Calibri"/>
              </a:rPr>
              <a:t>i</a:t>
            </a:r>
            <a:r>
              <a:rPr sz="2000" b="1" spc="5" dirty="0">
                <a:solidFill>
                  <a:srgbClr val="FF0000"/>
                </a:solidFill>
                <a:latin typeface="Calibri"/>
                <a:cs typeface="Calibri"/>
              </a:rPr>
              <a:t>n</a:t>
            </a:r>
            <a:r>
              <a:rPr sz="2000" b="1" spc="-25" dirty="0">
                <a:solidFill>
                  <a:srgbClr val="FF0000"/>
                </a:solidFill>
                <a:latin typeface="Calibri"/>
                <a:cs typeface="Calibri"/>
              </a:rPr>
              <a:t>s</a:t>
            </a:r>
            <a:r>
              <a:rPr sz="2000" b="1" dirty="0">
                <a:solidFill>
                  <a:srgbClr val="FF0000"/>
                </a:solidFill>
                <a:latin typeface="Calibri"/>
                <a:cs typeface="Calibri"/>
              </a:rPr>
              <a:t>tructi</a:t>
            </a:r>
            <a:r>
              <a:rPr sz="2000" b="1" spc="-10" dirty="0">
                <a:solidFill>
                  <a:srgbClr val="FF0000"/>
                </a:solidFill>
                <a:latin typeface="Calibri"/>
                <a:cs typeface="Calibri"/>
              </a:rPr>
              <a:t>on</a:t>
            </a:r>
            <a:r>
              <a:rPr sz="2000" b="1" dirty="0">
                <a:solidFill>
                  <a:srgbClr val="FF0000"/>
                </a:solidFill>
                <a:latin typeface="Calibri"/>
                <a:cs typeface="Calibri"/>
              </a:rPr>
              <a:t>al</a:t>
            </a:r>
            <a:r>
              <a:rPr sz="2000" b="1" spc="-35" dirty="0">
                <a:solidFill>
                  <a:srgbClr val="FF0000"/>
                </a:solidFill>
                <a:latin typeface="Calibri"/>
                <a:cs typeface="Calibri"/>
              </a:rPr>
              <a:t> </a:t>
            </a:r>
            <a:r>
              <a:rPr sz="2000" b="1" dirty="0">
                <a:solidFill>
                  <a:srgbClr val="FF0000"/>
                </a:solidFill>
                <a:latin typeface="Calibri"/>
                <a:cs typeface="Calibri"/>
              </a:rPr>
              <a:t>s</a:t>
            </a:r>
            <a:r>
              <a:rPr sz="2000" b="1" spc="5" dirty="0">
                <a:solidFill>
                  <a:srgbClr val="FF0000"/>
                </a:solidFill>
                <a:latin typeface="Calibri"/>
                <a:cs typeface="Calibri"/>
              </a:rPr>
              <a:t>u</a:t>
            </a:r>
            <a:r>
              <a:rPr sz="2000" b="1" dirty="0">
                <a:solidFill>
                  <a:srgbClr val="FF0000"/>
                </a:solidFill>
                <a:latin typeface="Calibri"/>
                <a:cs typeface="Calibri"/>
              </a:rPr>
              <a:t>pp</a:t>
            </a:r>
            <a:r>
              <a:rPr sz="2000" b="1" spc="-10" dirty="0">
                <a:solidFill>
                  <a:srgbClr val="FF0000"/>
                </a:solidFill>
                <a:latin typeface="Calibri"/>
                <a:cs typeface="Calibri"/>
              </a:rPr>
              <a:t>o</a:t>
            </a:r>
            <a:r>
              <a:rPr sz="2000" b="1" dirty="0">
                <a:solidFill>
                  <a:srgbClr val="FF0000"/>
                </a:solidFill>
                <a:latin typeface="Calibri"/>
                <a:cs typeface="Calibri"/>
              </a:rPr>
              <a:t>rt</a:t>
            </a:r>
            <a:r>
              <a:rPr sz="2000" b="1" spc="-30" dirty="0">
                <a:solidFill>
                  <a:srgbClr val="FF0000"/>
                </a:solidFill>
                <a:latin typeface="Calibri"/>
                <a:cs typeface="Calibri"/>
              </a:rPr>
              <a:t> </a:t>
            </a:r>
            <a:r>
              <a:rPr sz="2000" b="1" dirty="0">
                <a:solidFill>
                  <a:srgbClr val="FF0000"/>
                </a:solidFill>
                <a:latin typeface="Calibri"/>
                <a:cs typeface="Calibri"/>
              </a:rPr>
              <a:t>in</a:t>
            </a:r>
            <a:r>
              <a:rPr sz="2000" b="1" spc="-10" dirty="0">
                <a:solidFill>
                  <a:srgbClr val="FF0000"/>
                </a:solidFill>
                <a:latin typeface="Calibri"/>
                <a:cs typeface="Calibri"/>
              </a:rPr>
              <a:t> </a:t>
            </a:r>
            <a:r>
              <a:rPr sz="2000" b="1" spc="-65" dirty="0">
                <a:solidFill>
                  <a:srgbClr val="FF0000"/>
                </a:solidFill>
                <a:latin typeface="Calibri"/>
                <a:cs typeface="Calibri"/>
              </a:rPr>
              <a:t>“</a:t>
            </a:r>
            <a:r>
              <a:rPr sz="2000" b="1" spc="-40" dirty="0">
                <a:solidFill>
                  <a:srgbClr val="FF0000"/>
                </a:solidFill>
                <a:latin typeface="Calibri"/>
                <a:cs typeface="Calibri"/>
              </a:rPr>
              <a:t>g</a:t>
            </a:r>
            <a:r>
              <a:rPr sz="2000" b="1" spc="-15" dirty="0">
                <a:solidFill>
                  <a:srgbClr val="FF0000"/>
                </a:solidFill>
                <a:latin typeface="Calibri"/>
                <a:cs typeface="Calibri"/>
              </a:rPr>
              <a:t>a</a:t>
            </a:r>
            <a:r>
              <a:rPr sz="2000" b="1" spc="-30" dirty="0">
                <a:solidFill>
                  <a:srgbClr val="FF0000"/>
                </a:solidFill>
                <a:latin typeface="Calibri"/>
                <a:cs typeface="Calibri"/>
              </a:rPr>
              <a:t>t</a:t>
            </a:r>
            <a:r>
              <a:rPr sz="2000" b="1" spc="-10" dirty="0">
                <a:solidFill>
                  <a:srgbClr val="FF0000"/>
                </a:solidFill>
                <a:latin typeface="Calibri"/>
                <a:cs typeface="Calibri"/>
              </a:rPr>
              <a:t>e</a:t>
            </a:r>
            <a:r>
              <a:rPr sz="2000" b="1" spc="-25" dirty="0">
                <a:solidFill>
                  <a:srgbClr val="FF0000"/>
                </a:solidFill>
                <a:latin typeface="Calibri"/>
                <a:cs typeface="Calibri"/>
              </a:rPr>
              <a:t>w</a:t>
            </a:r>
            <a:r>
              <a:rPr sz="2000" b="1" spc="-40" dirty="0">
                <a:solidFill>
                  <a:srgbClr val="FF0000"/>
                </a:solidFill>
                <a:latin typeface="Calibri"/>
                <a:cs typeface="Calibri"/>
              </a:rPr>
              <a:t>a</a:t>
            </a:r>
            <a:r>
              <a:rPr sz="2000" b="1" dirty="0">
                <a:solidFill>
                  <a:srgbClr val="FF0000"/>
                </a:solidFill>
                <a:latin typeface="Calibri"/>
                <a:cs typeface="Calibri"/>
              </a:rPr>
              <a:t>y </a:t>
            </a:r>
            <a:r>
              <a:rPr sz="2000" b="1" spc="-10" dirty="0">
                <a:solidFill>
                  <a:srgbClr val="FF0000"/>
                </a:solidFill>
                <a:latin typeface="Calibri"/>
                <a:cs typeface="Calibri"/>
              </a:rPr>
              <a:t>c</a:t>
            </a:r>
            <a:r>
              <a:rPr sz="2000" b="1" dirty="0">
                <a:solidFill>
                  <a:srgbClr val="FF0000"/>
                </a:solidFill>
                <a:latin typeface="Calibri"/>
                <a:cs typeface="Calibri"/>
              </a:rPr>
              <a:t>o</a:t>
            </a:r>
            <a:r>
              <a:rPr sz="2000" b="1" spc="5" dirty="0">
                <a:solidFill>
                  <a:srgbClr val="FF0000"/>
                </a:solidFill>
                <a:latin typeface="Calibri"/>
                <a:cs typeface="Calibri"/>
              </a:rPr>
              <a:t>u</a:t>
            </a:r>
            <a:r>
              <a:rPr sz="2000" b="1" spc="-30" dirty="0">
                <a:solidFill>
                  <a:srgbClr val="FF0000"/>
                </a:solidFill>
                <a:latin typeface="Calibri"/>
                <a:cs typeface="Calibri"/>
              </a:rPr>
              <a:t>r</a:t>
            </a:r>
            <a:r>
              <a:rPr sz="2000" b="1" dirty="0">
                <a:solidFill>
                  <a:srgbClr val="FF0000"/>
                </a:solidFill>
                <a:latin typeface="Calibri"/>
                <a:cs typeface="Calibri"/>
              </a:rPr>
              <a:t>s</a:t>
            </a:r>
            <a:r>
              <a:rPr sz="2000" b="1" spc="5" dirty="0">
                <a:solidFill>
                  <a:srgbClr val="FF0000"/>
                </a:solidFill>
                <a:latin typeface="Calibri"/>
                <a:cs typeface="Calibri"/>
              </a:rPr>
              <a:t>e</a:t>
            </a:r>
            <a:r>
              <a:rPr sz="2000" b="1" dirty="0">
                <a:solidFill>
                  <a:srgbClr val="FF0000"/>
                </a:solidFill>
                <a:latin typeface="Calibri"/>
                <a:cs typeface="Calibri"/>
              </a:rPr>
              <a:t>s” </a:t>
            </a:r>
            <a:r>
              <a:rPr sz="2000" spc="-5" dirty="0">
                <a:solidFill>
                  <a:srgbClr val="292934"/>
                </a:solidFill>
                <a:latin typeface="Calibri"/>
                <a:cs typeface="Calibri"/>
              </a:rPr>
              <a:t>(</a:t>
            </a:r>
            <a:r>
              <a:rPr sz="2000" spc="-10" dirty="0">
                <a:solidFill>
                  <a:srgbClr val="292934"/>
                </a:solidFill>
                <a:latin typeface="Calibri"/>
                <a:cs typeface="Calibri"/>
              </a:rPr>
              <a:t>i</a:t>
            </a:r>
            <a:r>
              <a:rPr sz="2000" spc="-5" dirty="0">
                <a:solidFill>
                  <a:srgbClr val="292934"/>
                </a:solidFill>
                <a:latin typeface="Calibri"/>
                <a:cs typeface="Calibri"/>
              </a:rPr>
              <a:t>.</a:t>
            </a:r>
            <a:r>
              <a:rPr sz="2000" dirty="0">
                <a:solidFill>
                  <a:srgbClr val="292934"/>
                </a:solidFill>
                <a:latin typeface="Calibri"/>
                <a:cs typeface="Calibri"/>
              </a:rPr>
              <a:t>e</a:t>
            </a:r>
            <a:r>
              <a:rPr sz="2000" spc="-10" dirty="0">
                <a:solidFill>
                  <a:srgbClr val="292934"/>
                </a:solidFill>
                <a:latin typeface="Calibri"/>
                <a:cs typeface="Calibri"/>
              </a:rPr>
              <a:t>.</a:t>
            </a:r>
            <a:r>
              <a:rPr sz="2000" spc="-5" dirty="0">
                <a:solidFill>
                  <a:srgbClr val="292934"/>
                </a:solidFill>
                <a:latin typeface="Calibri"/>
                <a:cs typeface="Calibri"/>
              </a:rPr>
              <a:t>,</a:t>
            </a:r>
            <a:r>
              <a:rPr sz="2000" spc="5" dirty="0">
                <a:solidFill>
                  <a:srgbClr val="292934"/>
                </a:solidFill>
                <a:latin typeface="Calibri"/>
                <a:cs typeface="Calibri"/>
              </a:rPr>
              <a:t> </a:t>
            </a:r>
            <a:r>
              <a:rPr sz="2000" spc="-15" dirty="0">
                <a:solidFill>
                  <a:srgbClr val="292934"/>
                </a:solidFill>
                <a:latin typeface="Calibri"/>
                <a:cs typeface="Calibri"/>
              </a:rPr>
              <a:t>sm</a:t>
            </a:r>
            <a:r>
              <a:rPr sz="2000" dirty="0">
                <a:solidFill>
                  <a:srgbClr val="292934"/>
                </a:solidFill>
                <a:latin typeface="Calibri"/>
                <a:cs typeface="Calibri"/>
              </a:rPr>
              <a:t>all</a:t>
            </a:r>
            <a:r>
              <a:rPr sz="2000" spc="-10" dirty="0">
                <a:solidFill>
                  <a:srgbClr val="292934"/>
                </a:solidFill>
                <a:latin typeface="Calibri"/>
                <a:cs typeface="Calibri"/>
              </a:rPr>
              <a:t> g</a:t>
            </a:r>
            <a:r>
              <a:rPr sz="2000" spc="-40" dirty="0">
                <a:solidFill>
                  <a:srgbClr val="292934"/>
                </a:solidFill>
                <a:latin typeface="Calibri"/>
                <a:cs typeface="Calibri"/>
              </a:rPr>
              <a:t>r</a:t>
            </a:r>
            <a:r>
              <a:rPr sz="2000" spc="-5" dirty="0">
                <a:solidFill>
                  <a:srgbClr val="292934"/>
                </a:solidFill>
                <a:latin typeface="Calibri"/>
                <a:cs typeface="Calibri"/>
              </a:rPr>
              <a:t>ou</a:t>
            </a:r>
            <a:r>
              <a:rPr sz="2000" dirty="0">
                <a:solidFill>
                  <a:srgbClr val="292934"/>
                </a:solidFill>
                <a:latin typeface="Calibri"/>
                <a:cs typeface="Calibri"/>
              </a:rPr>
              <a:t>p</a:t>
            </a:r>
            <a:r>
              <a:rPr sz="2000" spc="5" dirty="0">
                <a:solidFill>
                  <a:srgbClr val="292934"/>
                </a:solidFill>
                <a:latin typeface="Calibri"/>
                <a:cs typeface="Calibri"/>
              </a:rPr>
              <a:t> </a:t>
            </a:r>
            <a:r>
              <a:rPr sz="2000" dirty="0">
                <a:solidFill>
                  <a:srgbClr val="292934"/>
                </a:solidFill>
                <a:latin typeface="Calibri"/>
                <a:cs typeface="Calibri"/>
              </a:rPr>
              <a:t>tu</a:t>
            </a:r>
            <a:r>
              <a:rPr sz="2000" spc="-20" dirty="0">
                <a:solidFill>
                  <a:srgbClr val="292934"/>
                </a:solidFill>
                <a:latin typeface="Calibri"/>
                <a:cs typeface="Calibri"/>
              </a:rPr>
              <a:t>t</a:t>
            </a:r>
            <a:r>
              <a:rPr sz="2000" spc="-5" dirty="0">
                <a:solidFill>
                  <a:srgbClr val="292934"/>
                </a:solidFill>
                <a:latin typeface="Calibri"/>
                <a:cs typeface="Calibri"/>
              </a:rPr>
              <a:t>or</a:t>
            </a:r>
            <a:r>
              <a:rPr sz="2000" spc="-10" dirty="0">
                <a:solidFill>
                  <a:srgbClr val="292934"/>
                </a:solidFill>
                <a:latin typeface="Calibri"/>
                <a:cs typeface="Calibri"/>
              </a:rPr>
              <a:t>i</a:t>
            </a:r>
            <a:r>
              <a:rPr sz="2000" dirty="0">
                <a:solidFill>
                  <a:srgbClr val="292934"/>
                </a:solidFill>
                <a:latin typeface="Calibri"/>
                <a:cs typeface="Calibri"/>
              </a:rPr>
              <a:t>als</a:t>
            </a:r>
            <a:r>
              <a:rPr sz="2000" spc="10" dirty="0">
                <a:solidFill>
                  <a:srgbClr val="292934"/>
                </a:solidFill>
                <a:latin typeface="Calibri"/>
                <a:cs typeface="Calibri"/>
              </a:rPr>
              <a:t> </a:t>
            </a:r>
            <a:r>
              <a:rPr sz="2000" spc="-15" dirty="0">
                <a:solidFill>
                  <a:srgbClr val="292934"/>
                </a:solidFill>
                <a:latin typeface="Calibri"/>
                <a:cs typeface="Calibri"/>
              </a:rPr>
              <a:t>or</a:t>
            </a:r>
            <a:r>
              <a:rPr sz="2000" spc="-10" dirty="0">
                <a:solidFill>
                  <a:srgbClr val="292934"/>
                </a:solidFill>
                <a:latin typeface="Calibri"/>
                <a:cs typeface="Calibri"/>
              </a:rPr>
              <a:t> </a:t>
            </a:r>
            <a:r>
              <a:rPr sz="2000" spc="-5" dirty="0">
                <a:solidFill>
                  <a:srgbClr val="292934"/>
                </a:solidFill>
                <a:latin typeface="Calibri"/>
                <a:cs typeface="Calibri"/>
              </a:rPr>
              <a:t>s</a:t>
            </a:r>
            <a:r>
              <a:rPr sz="2000" dirty="0">
                <a:solidFill>
                  <a:srgbClr val="292934"/>
                </a:solidFill>
                <a:latin typeface="Calibri"/>
                <a:cs typeface="Calibri"/>
              </a:rPr>
              <a:t>u</a:t>
            </a:r>
            <a:r>
              <a:rPr sz="2000" spc="-5" dirty="0">
                <a:solidFill>
                  <a:srgbClr val="292934"/>
                </a:solidFill>
                <a:latin typeface="Calibri"/>
                <a:cs typeface="Calibri"/>
              </a:rPr>
              <a:t>p</a:t>
            </a:r>
            <a:r>
              <a:rPr sz="2000" dirty="0">
                <a:solidFill>
                  <a:srgbClr val="292934"/>
                </a:solidFill>
                <a:latin typeface="Calibri"/>
                <a:cs typeface="Calibri"/>
              </a:rPr>
              <a:t>p</a:t>
            </a:r>
            <a:r>
              <a:rPr sz="2000" spc="-5" dirty="0">
                <a:solidFill>
                  <a:srgbClr val="292934"/>
                </a:solidFill>
                <a:latin typeface="Calibri"/>
                <a:cs typeface="Calibri"/>
              </a:rPr>
              <a:t>l</a:t>
            </a:r>
            <a:r>
              <a:rPr sz="2000" spc="-15" dirty="0">
                <a:solidFill>
                  <a:srgbClr val="292934"/>
                </a:solidFill>
                <a:latin typeface="Calibri"/>
                <a:cs typeface="Calibri"/>
              </a:rPr>
              <a:t>em</a:t>
            </a:r>
            <a:r>
              <a:rPr sz="2000" spc="-5" dirty="0">
                <a:solidFill>
                  <a:srgbClr val="292934"/>
                </a:solidFill>
                <a:latin typeface="Calibri"/>
                <a:cs typeface="Calibri"/>
              </a:rPr>
              <a:t>e</a:t>
            </a:r>
            <a:r>
              <a:rPr sz="2000" spc="-10" dirty="0">
                <a:solidFill>
                  <a:srgbClr val="292934"/>
                </a:solidFill>
                <a:latin typeface="Calibri"/>
                <a:cs typeface="Calibri"/>
              </a:rPr>
              <a:t>n</a:t>
            </a:r>
            <a:r>
              <a:rPr sz="2000" spc="-40" dirty="0">
                <a:solidFill>
                  <a:srgbClr val="292934"/>
                </a:solidFill>
                <a:latin typeface="Calibri"/>
                <a:cs typeface="Calibri"/>
              </a:rPr>
              <a:t>t</a:t>
            </a:r>
            <a:r>
              <a:rPr sz="2000" dirty="0">
                <a:solidFill>
                  <a:srgbClr val="292934"/>
                </a:solidFill>
                <a:latin typeface="Calibri"/>
                <a:cs typeface="Calibri"/>
              </a:rPr>
              <a:t>al</a:t>
            </a:r>
            <a:r>
              <a:rPr sz="2000" spc="5" dirty="0">
                <a:solidFill>
                  <a:srgbClr val="292934"/>
                </a:solidFill>
                <a:latin typeface="Calibri"/>
                <a:cs typeface="Calibri"/>
              </a:rPr>
              <a:t> </a:t>
            </a:r>
            <a:r>
              <a:rPr sz="2000" spc="-5" dirty="0">
                <a:solidFill>
                  <a:srgbClr val="292934"/>
                </a:solidFill>
                <a:latin typeface="Calibri"/>
                <a:cs typeface="Calibri"/>
              </a:rPr>
              <a:t>in</a:t>
            </a:r>
            <a:r>
              <a:rPr sz="2000" spc="-20" dirty="0">
                <a:solidFill>
                  <a:srgbClr val="292934"/>
                </a:solidFill>
                <a:latin typeface="Calibri"/>
                <a:cs typeface="Calibri"/>
              </a:rPr>
              <a:t>s</a:t>
            </a:r>
            <a:r>
              <a:rPr sz="2000" spc="-10" dirty="0">
                <a:solidFill>
                  <a:srgbClr val="292934"/>
                </a:solidFill>
                <a:latin typeface="Calibri"/>
                <a:cs typeface="Calibri"/>
              </a:rPr>
              <a:t>t</a:t>
            </a:r>
            <a:r>
              <a:rPr sz="2000" spc="-20" dirty="0">
                <a:solidFill>
                  <a:srgbClr val="292934"/>
                </a:solidFill>
                <a:latin typeface="Calibri"/>
                <a:cs typeface="Calibri"/>
              </a:rPr>
              <a:t>r</a:t>
            </a:r>
            <a:r>
              <a:rPr sz="2000" spc="-5" dirty="0">
                <a:solidFill>
                  <a:srgbClr val="292934"/>
                </a:solidFill>
                <a:latin typeface="Calibri"/>
                <a:cs typeface="Calibri"/>
              </a:rPr>
              <a:t>uctio</a:t>
            </a:r>
            <a:r>
              <a:rPr sz="2000" dirty="0">
                <a:solidFill>
                  <a:srgbClr val="292934"/>
                </a:solidFill>
                <a:latin typeface="Calibri"/>
                <a:cs typeface="Calibri"/>
              </a:rPr>
              <a:t>n</a:t>
            </a:r>
            <a:r>
              <a:rPr sz="2000" spc="25" dirty="0">
                <a:solidFill>
                  <a:srgbClr val="292934"/>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n</a:t>
            </a:r>
            <a:r>
              <a:rPr sz="2000" spc="10" dirty="0">
                <a:solidFill>
                  <a:srgbClr val="292934"/>
                </a:solidFill>
                <a:latin typeface="Calibri"/>
                <a:cs typeface="Calibri"/>
              </a:rPr>
              <a:t> </a:t>
            </a:r>
            <a:r>
              <a:rPr sz="2000" spc="-5" dirty="0">
                <a:solidFill>
                  <a:srgbClr val="292934"/>
                </a:solidFill>
                <a:latin typeface="Calibri"/>
                <a:cs typeface="Calibri"/>
              </a:rPr>
              <a:t>bio</a:t>
            </a:r>
            <a:r>
              <a:rPr sz="2000" spc="-10" dirty="0">
                <a:solidFill>
                  <a:srgbClr val="292934"/>
                </a:solidFill>
                <a:latin typeface="Calibri"/>
                <a:cs typeface="Calibri"/>
              </a:rPr>
              <a:t>l</a:t>
            </a:r>
            <a:r>
              <a:rPr sz="2000" spc="-5" dirty="0">
                <a:solidFill>
                  <a:srgbClr val="292934"/>
                </a:solidFill>
                <a:latin typeface="Calibri"/>
                <a:cs typeface="Calibri"/>
              </a:rPr>
              <a:t>og</a:t>
            </a:r>
            <a:r>
              <a:rPr sz="2000" spc="-140" dirty="0">
                <a:solidFill>
                  <a:srgbClr val="292934"/>
                </a:solidFill>
                <a:latin typeface="Calibri"/>
                <a:cs typeface="Calibri"/>
              </a:rPr>
              <a:t>y</a:t>
            </a:r>
            <a:r>
              <a:rPr sz="2000" spc="-5" dirty="0">
                <a:solidFill>
                  <a:srgbClr val="292934"/>
                </a:solidFill>
                <a:latin typeface="Calibri"/>
                <a:cs typeface="Calibri"/>
              </a:rPr>
              <a:t>,</a:t>
            </a:r>
            <a:r>
              <a:rPr sz="2000" spc="15" dirty="0">
                <a:solidFill>
                  <a:srgbClr val="292934"/>
                </a:solidFill>
                <a:latin typeface="Calibri"/>
                <a:cs typeface="Calibri"/>
              </a:rPr>
              <a:t> </a:t>
            </a:r>
            <a:r>
              <a:rPr sz="2000" spc="-20" dirty="0">
                <a:solidFill>
                  <a:srgbClr val="292934"/>
                </a:solidFill>
                <a:latin typeface="Calibri"/>
                <a:cs typeface="Calibri"/>
              </a:rPr>
              <a:t>c</a:t>
            </a:r>
            <a:r>
              <a:rPr sz="2000" spc="-15" dirty="0">
                <a:solidFill>
                  <a:srgbClr val="292934"/>
                </a:solidFill>
                <a:latin typeface="Calibri"/>
                <a:cs typeface="Calibri"/>
              </a:rPr>
              <a:t>h</a:t>
            </a:r>
            <a:r>
              <a:rPr sz="2000" spc="-5" dirty="0">
                <a:solidFill>
                  <a:srgbClr val="292934"/>
                </a:solidFill>
                <a:latin typeface="Calibri"/>
                <a:cs typeface="Calibri"/>
              </a:rPr>
              <a:t>e</a:t>
            </a:r>
            <a:r>
              <a:rPr sz="2000" dirty="0">
                <a:solidFill>
                  <a:srgbClr val="292934"/>
                </a:solidFill>
                <a:latin typeface="Calibri"/>
                <a:cs typeface="Calibri"/>
              </a:rPr>
              <a:t>mi</a:t>
            </a:r>
            <a:r>
              <a:rPr sz="2000" spc="-25" dirty="0">
                <a:solidFill>
                  <a:srgbClr val="292934"/>
                </a:solidFill>
                <a:latin typeface="Calibri"/>
                <a:cs typeface="Calibri"/>
              </a:rPr>
              <a:t>s</a:t>
            </a:r>
            <a:r>
              <a:rPr sz="2000" spc="-10" dirty="0">
                <a:solidFill>
                  <a:srgbClr val="292934"/>
                </a:solidFill>
                <a:latin typeface="Calibri"/>
                <a:cs typeface="Calibri"/>
              </a:rPr>
              <a:t>tr</a:t>
            </a:r>
            <a:r>
              <a:rPr sz="2000" spc="-140" dirty="0">
                <a:solidFill>
                  <a:srgbClr val="292934"/>
                </a:solidFill>
                <a:latin typeface="Calibri"/>
                <a:cs typeface="Calibri"/>
              </a:rPr>
              <a:t>y</a:t>
            </a:r>
            <a:r>
              <a:rPr sz="2000" spc="-5" dirty="0">
                <a:solidFill>
                  <a:srgbClr val="292934"/>
                </a:solidFill>
                <a:latin typeface="Calibri"/>
                <a:cs typeface="Calibri"/>
              </a:rPr>
              <a:t>,</a:t>
            </a:r>
            <a:r>
              <a:rPr sz="2000" spc="5" dirty="0">
                <a:solidFill>
                  <a:srgbClr val="292934"/>
                </a:solidFill>
                <a:latin typeface="Calibri"/>
                <a:cs typeface="Calibri"/>
              </a:rPr>
              <a:t> </a:t>
            </a:r>
            <a:r>
              <a:rPr sz="2000" spc="-5" dirty="0">
                <a:solidFill>
                  <a:srgbClr val="292934"/>
                </a:solidFill>
                <a:latin typeface="Calibri"/>
                <a:cs typeface="Calibri"/>
              </a:rPr>
              <a:t>p</a:t>
            </a:r>
            <a:r>
              <a:rPr sz="2000" spc="-35" dirty="0">
                <a:solidFill>
                  <a:srgbClr val="292934"/>
                </a:solidFill>
                <a:latin typeface="Calibri"/>
                <a:cs typeface="Calibri"/>
              </a:rPr>
              <a:t>h</a:t>
            </a:r>
            <a:r>
              <a:rPr sz="2000" spc="-25" dirty="0">
                <a:solidFill>
                  <a:srgbClr val="292934"/>
                </a:solidFill>
                <a:latin typeface="Calibri"/>
                <a:cs typeface="Calibri"/>
              </a:rPr>
              <a:t>y</a:t>
            </a:r>
            <a:r>
              <a:rPr sz="2000" spc="-5" dirty="0">
                <a:solidFill>
                  <a:srgbClr val="292934"/>
                </a:solidFill>
                <a:latin typeface="Calibri"/>
                <a:cs typeface="Calibri"/>
              </a:rPr>
              <a:t>si</a:t>
            </a:r>
            <a:r>
              <a:rPr sz="2000" spc="-10" dirty="0">
                <a:solidFill>
                  <a:srgbClr val="292934"/>
                </a:solidFill>
                <a:latin typeface="Calibri"/>
                <a:cs typeface="Calibri"/>
              </a:rPr>
              <a:t>c</a:t>
            </a:r>
            <a:r>
              <a:rPr sz="2000" spc="-15" dirty="0">
                <a:solidFill>
                  <a:srgbClr val="292934"/>
                </a:solidFill>
                <a:latin typeface="Calibri"/>
                <a:cs typeface="Calibri"/>
              </a:rPr>
              <a:t>s</a:t>
            </a:r>
            <a:r>
              <a:rPr sz="2000" spc="-5" dirty="0">
                <a:solidFill>
                  <a:srgbClr val="292934"/>
                </a:solidFill>
                <a:latin typeface="Calibri"/>
                <a:cs typeface="Calibri"/>
              </a:rPr>
              <a:t>,</a:t>
            </a:r>
            <a:r>
              <a:rPr sz="2000" dirty="0">
                <a:solidFill>
                  <a:srgbClr val="292934"/>
                </a:solidFill>
                <a:latin typeface="Calibri"/>
                <a:cs typeface="Calibri"/>
              </a:rPr>
              <a:t> </a:t>
            </a:r>
            <a:r>
              <a:rPr sz="2000" spc="-30" dirty="0">
                <a:solidFill>
                  <a:srgbClr val="292934"/>
                </a:solidFill>
                <a:latin typeface="Calibri"/>
                <a:cs typeface="Calibri"/>
              </a:rPr>
              <a:t>c</a:t>
            </a:r>
            <a:r>
              <a:rPr sz="2000" dirty="0">
                <a:solidFill>
                  <a:srgbClr val="292934"/>
                </a:solidFill>
                <a:latin typeface="Calibri"/>
                <a:cs typeface="Calibri"/>
              </a:rPr>
              <a:t>al</a:t>
            </a:r>
            <a:r>
              <a:rPr sz="2000" spc="-10" dirty="0">
                <a:solidFill>
                  <a:srgbClr val="292934"/>
                </a:solidFill>
                <a:latin typeface="Calibri"/>
                <a:cs typeface="Calibri"/>
              </a:rPr>
              <a:t>c</a:t>
            </a:r>
            <a:r>
              <a:rPr sz="2000" spc="-5" dirty="0">
                <a:solidFill>
                  <a:srgbClr val="292934"/>
                </a:solidFill>
                <a:latin typeface="Calibri"/>
                <a:cs typeface="Calibri"/>
              </a:rPr>
              <a:t>ulus</a:t>
            </a:r>
            <a:r>
              <a:rPr sz="2000" dirty="0">
                <a:solidFill>
                  <a:srgbClr val="292934"/>
                </a:solidFill>
                <a:latin typeface="Calibri"/>
                <a:cs typeface="Calibri"/>
              </a:rPr>
              <a:t>,</a:t>
            </a:r>
            <a:r>
              <a:rPr sz="2000" spc="25" dirty="0">
                <a:solidFill>
                  <a:srgbClr val="292934"/>
                </a:solidFill>
                <a:latin typeface="Calibri"/>
                <a:cs typeface="Calibri"/>
              </a:rPr>
              <a:t> </a:t>
            </a:r>
            <a:r>
              <a:rPr sz="2000" dirty="0">
                <a:solidFill>
                  <a:srgbClr val="292934"/>
                </a:solidFill>
                <a:latin typeface="Calibri"/>
                <a:cs typeface="Calibri"/>
              </a:rPr>
              <a:t>and</a:t>
            </a:r>
            <a:r>
              <a:rPr sz="2000" spc="10" dirty="0">
                <a:solidFill>
                  <a:srgbClr val="292934"/>
                </a:solidFill>
                <a:latin typeface="Calibri"/>
                <a:cs typeface="Calibri"/>
              </a:rPr>
              <a:t> </a:t>
            </a:r>
            <a:r>
              <a:rPr sz="2000" spc="-5" dirty="0">
                <a:solidFill>
                  <a:srgbClr val="292934"/>
                </a:solidFill>
                <a:latin typeface="Calibri"/>
                <a:cs typeface="Calibri"/>
              </a:rPr>
              <a:t>p</a:t>
            </a:r>
            <a:r>
              <a:rPr sz="2000" spc="-25" dirty="0">
                <a:solidFill>
                  <a:srgbClr val="292934"/>
                </a:solidFill>
                <a:latin typeface="Calibri"/>
                <a:cs typeface="Calibri"/>
              </a:rPr>
              <a:t>r</a:t>
            </a:r>
            <a:r>
              <a:rPr sz="2000" spc="15" dirty="0">
                <a:solidFill>
                  <a:srgbClr val="292934"/>
                </a:solidFill>
                <a:latin typeface="Calibri"/>
                <a:cs typeface="Calibri"/>
              </a:rPr>
              <a:t>e</a:t>
            </a:r>
            <a:r>
              <a:rPr sz="2000" dirty="0">
                <a:solidFill>
                  <a:srgbClr val="292934"/>
                </a:solidFill>
                <a:latin typeface="Calibri"/>
                <a:cs typeface="Calibri"/>
              </a:rPr>
              <a:t>- </a:t>
            </a:r>
            <a:r>
              <a:rPr sz="2000" spc="-5" dirty="0">
                <a:solidFill>
                  <a:srgbClr val="292934"/>
                </a:solidFill>
                <a:latin typeface="Calibri"/>
                <a:cs typeface="Calibri"/>
              </a:rPr>
              <a:t>p</a:t>
            </a:r>
            <a:r>
              <a:rPr sz="2000" spc="-25" dirty="0">
                <a:solidFill>
                  <a:srgbClr val="292934"/>
                </a:solidFill>
                <a:latin typeface="Calibri"/>
                <a:cs typeface="Calibri"/>
              </a:rPr>
              <a:t>r</a:t>
            </a:r>
            <a:r>
              <a:rPr sz="2000" spc="-5" dirty="0">
                <a:solidFill>
                  <a:srgbClr val="292934"/>
                </a:solidFill>
                <a:latin typeface="Calibri"/>
                <a:cs typeface="Calibri"/>
              </a:rPr>
              <a:t>o</a:t>
            </a:r>
            <a:r>
              <a:rPr sz="2000" spc="-50" dirty="0">
                <a:solidFill>
                  <a:srgbClr val="292934"/>
                </a:solidFill>
                <a:latin typeface="Calibri"/>
                <a:cs typeface="Calibri"/>
              </a:rPr>
              <a:t>f</a:t>
            </a:r>
            <a:r>
              <a:rPr sz="2000" spc="-10" dirty="0">
                <a:solidFill>
                  <a:srgbClr val="292934"/>
                </a:solidFill>
                <a:latin typeface="Calibri"/>
                <a:cs typeface="Calibri"/>
              </a:rPr>
              <a:t>e</a:t>
            </a:r>
            <a:r>
              <a:rPr sz="2000" spc="-5" dirty="0">
                <a:solidFill>
                  <a:srgbClr val="292934"/>
                </a:solidFill>
                <a:latin typeface="Calibri"/>
                <a:cs typeface="Calibri"/>
              </a:rPr>
              <a:t>ssiona</a:t>
            </a:r>
            <a:r>
              <a:rPr sz="2000" dirty="0">
                <a:solidFill>
                  <a:srgbClr val="292934"/>
                </a:solidFill>
                <a:latin typeface="Calibri"/>
                <a:cs typeface="Calibri"/>
              </a:rPr>
              <a:t>l </a:t>
            </a:r>
            <a:r>
              <a:rPr sz="2000" spc="-5" dirty="0">
                <a:solidFill>
                  <a:srgbClr val="292934"/>
                </a:solidFill>
                <a:latin typeface="Calibri"/>
                <a:cs typeface="Calibri"/>
              </a:rPr>
              <a:t>p</a:t>
            </a:r>
            <a:r>
              <a:rPr sz="2000" spc="-30" dirty="0">
                <a:solidFill>
                  <a:srgbClr val="292934"/>
                </a:solidFill>
                <a:latin typeface="Calibri"/>
                <a:cs typeface="Calibri"/>
              </a:rPr>
              <a:t>r</a:t>
            </a:r>
            <a:r>
              <a:rPr sz="2000" spc="-5" dirty="0">
                <a:solidFill>
                  <a:srgbClr val="292934"/>
                </a:solidFill>
                <a:latin typeface="Calibri"/>
                <a:cs typeface="Calibri"/>
              </a:rPr>
              <a:t>e</a:t>
            </a:r>
            <a:r>
              <a:rPr sz="2000" dirty="0">
                <a:solidFill>
                  <a:srgbClr val="292934"/>
                </a:solidFill>
                <a:latin typeface="Calibri"/>
                <a:cs typeface="Calibri"/>
              </a:rPr>
              <a:t>-</a:t>
            </a:r>
            <a:r>
              <a:rPr sz="2000" spc="-40" dirty="0">
                <a:solidFill>
                  <a:srgbClr val="292934"/>
                </a:solidFill>
                <a:latin typeface="Calibri"/>
                <a:cs typeface="Calibri"/>
              </a:rPr>
              <a:t>r</a:t>
            </a:r>
            <a:r>
              <a:rPr sz="2000" spc="-10" dirty="0">
                <a:solidFill>
                  <a:srgbClr val="292934"/>
                </a:solidFill>
                <a:latin typeface="Calibri"/>
                <a:cs typeface="Calibri"/>
              </a:rPr>
              <a:t>eq</a:t>
            </a:r>
            <a:r>
              <a:rPr sz="2000" spc="-5" dirty="0">
                <a:solidFill>
                  <a:srgbClr val="292934"/>
                </a:solidFill>
                <a:latin typeface="Calibri"/>
                <a:cs typeface="Calibri"/>
              </a:rPr>
              <a:t>uisi</a:t>
            </a:r>
            <a:r>
              <a:rPr sz="2000" spc="-30" dirty="0">
                <a:solidFill>
                  <a:srgbClr val="292934"/>
                </a:solidFill>
                <a:latin typeface="Calibri"/>
                <a:cs typeface="Calibri"/>
              </a:rPr>
              <a:t>t</a:t>
            </a:r>
            <a:r>
              <a:rPr sz="2000" spc="-10" dirty="0">
                <a:solidFill>
                  <a:srgbClr val="292934"/>
                </a:solidFill>
                <a:latin typeface="Calibri"/>
                <a:cs typeface="Calibri"/>
              </a:rPr>
              <a:t>e</a:t>
            </a:r>
            <a:r>
              <a:rPr sz="2000" spc="25" dirty="0">
                <a:solidFill>
                  <a:srgbClr val="292934"/>
                </a:solidFill>
                <a:latin typeface="Calibri"/>
                <a:cs typeface="Calibri"/>
              </a:rPr>
              <a:t> </a:t>
            </a:r>
            <a:r>
              <a:rPr sz="2000" spc="-30" dirty="0">
                <a:solidFill>
                  <a:srgbClr val="292934"/>
                </a:solidFill>
                <a:latin typeface="Calibri"/>
                <a:cs typeface="Calibri"/>
              </a:rPr>
              <a:t>c</a:t>
            </a:r>
            <a:r>
              <a:rPr sz="2000" spc="-5" dirty="0">
                <a:solidFill>
                  <a:srgbClr val="292934"/>
                </a:solidFill>
                <a:latin typeface="Calibri"/>
                <a:cs typeface="Calibri"/>
              </a:rPr>
              <a:t>ou</a:t>
            </a:r>
            <a:r>
              <a:rPr sz="2000" spc="-40" dirty="0">
                <a:solidFill>
                  <a:srgbClr val="292934"/>
                </a:solidFill>
                <a:latin typeface="Calibri"/>
                <a:cs typeface="Calibri"/>
              </a:rPr>
              <a:t>r</a:t>
            </a:r>
            <a:r>
              <a:rPr sz="2000" spc="-15" dirty="0">
                <a:solidFill>
                  <a:srgbClr val="292934"/>
                </a:solidFill>
                <a:latin typeface="Calibri"/>
                <a:cs typeface="Calibri"/>
              </a:rPr>
              <a:t>s</a:t>
            </a:r>
            <a:r>
              <a:rPr sz="2000" spc="-5" dirty="0">
                <a:solidFill>
                  <a:srgbClr val="292934"/>
                </a:solidFill>
                <a:latin typeface="Calibri"/>
                <a:cs typeface="Calibri"/>
              </a:rPr>
              <a:t>es</a:t>
            </a:r>
            <a:r>
              <a:rPr sz="2000" dirty="0">
                <a:solidFill>
                  <a:srgbClr val="292934"/>
                </a:solidFill>
                <a:latin typeface="Calibri"/>
                <a:cs typeface="Calibri"/>
              </a:rPr>
              <a:t>)</a:t>
            </a:r>
            <a:r>
              <a:rPr sz="2000" spc="10" dirty="0">
                <a:solidFill>
                  <a:srgbClr val="292934"/>
                </a:solidFill>
                <a:latin typeface="Calibri"/>
                <a:cs typeface="Calibri"/>
              </a:rPr>
              <a:t> </a:t>
            </a:r>
            <a:r>
              <a:rPr sz="2000" spc="-15" dirty="0">
                <a:solidFill>
                  <a:srgbClr val="292934"/>
                </a:solidFill>
                <a:latin typeface="Calibri"/>
                <a:cs typeface="Calibri"/>
              </a:rPr>
              <a:t>a</a:t>
            </a:r>
            <a:r>
              <a:rPr sz="2000" spc="-10" dirty="0">
                <a:solidFill>
                  <a:srgbClr val="292934"/>
                </a:solidFill>
                <a:latin typeface="Calibri"/>
                <a:cs typeface="Calibri"/>
              </a:rPr>
              <a:t>t</a:t>
            </a:r>
            <a:r>
              <a:rPr sz="2000" spc="-15" dirty="0">
                <a:solidFill>
                  <a:srgbClr val="292934"/>
                </a:solidFill>
                <a:latin typeface="Calibri"/>
                <a:cs typeface="Calibri"/>
              </a:rPr>
              <a:t> </a:t>
            </a:r>
            <a:r>
              <a:rPr sz="2000" spc="-10" dirty="0">
                <a:solidFill>
                  <a:srgbClr val="292934"/>
                </a:solidFill>
                <a:latin typeface="Calibri"/>
                <a:cs typeface="Calibri"/>
              </a:rPr>
              <a:t>the</a:t>
            </a:r>
            <a:r>
              <a:rPr sz="2000" spc="10" dirty="0">
                <a:solidFill>
                  <a:srgbClr val="292934"/>
                </a:solidFill>
                <a:latin typeface="Calibri"/>
                <a:cs typeface="Calibri"/>
              </a:rPr>
              <a:t> </a:t>
            </a:r>
            <a:r>
              <a:rPr sz="2000" spc="-15" dirty="0">
                <a:solidFill>
                  <a:srgbClr val="292934"/>
                </a:solidFill>
                <a:latin typeface="Calibri"/>
                <a:cs typeface="Calibri"/>
              </a:rPr>
              <a:t>f</a:t>
            </a:r>
            <a:r>
              <a:rPr sz="2000" spc="-35" dirty="0">
                <a:solidFill>
                  <a:srgbClr val="292934"/>
                </a:solidFill>
                <a:latin typeface="Calibri"/>
                <a:cs typeface="Calibri"/>
              </a:rPr>
              <a:t>r</a:t>
            </a:r>
            <a:r>
              <a:rPr sz="2000" spc="-10" dirty="0">
                <a:solidFill>
                  <a:srgbClr val="292934"/>
                </a:solidFill>
                <a:latin typeface="Calibri"/>
                <a:cs typeface="Calibri"/>
              </a:rPr>
              <a:t>e</a:t>
            </a:r>
            <a:r>
              <a:rPr sz="2000" spc="-5" dirty="0">
                <a:solidFill>
                  <a:srgbClr val="292934"/>
                </a:solidFill>
                <a:latin typeface="Calibri"/>
                <a:cs typeface="Calibri"/>
              </a:rPr>
              <a:t>shm</a:t>
            </a:r>
            <a:r>
              <a:rPr sz="2000" spc="5" dirty="0">
                <a:solidFill>
                  <a:srgbClr val="292934"/>
                </a:solidFill>
                <a:latin typeface="Calibri"/>
                <a:cs typeface="Calibri"/>
              </a:rPr>
              <a:t>a</a:t>
            </a:r>
            <a:r>
              <a:rPr sz="2000" dirty="0">
                <a:solidFill>
                  <a:srgbClr val="292934"/>
                </a:solidFill>
                <a:latin typeface="Calibri"/>
                <a:cs typeface="Calibri"/>
              </a:rPr>
              <a:t>n</a:t>
            </a:r>
            <a:r>
              <a:rPr sz="2000" spc="-5" dirty="0">
                <a:solidFill>
                  <a:srgbClr val="292934"/>
                </a:solidFill>
                <a:latin typeface="Calibri"/>
                <a:cs typeface="Calibri"/>
              </a:rPr>
              <a:t> </a:t>
            </a:r>
            <a:r>
              <a:rPr sz="2000" dirty="0">
                <a:solidFill>
                  <a:srgbClr val="292934"/>
                </a:solidFill>
                <a:latin typeface="Calibri"/>
                <a:cs typeface="Calibri"/>
              </a:rPr>
              <a:t>a</a:t>
            </a:r>
            <a:r>
              <a:rPr sz="2000" spc="-5" dirty="0">
                <a:solidFill>
                  <a:srgbClr val="292934"/>
                </a:solidFill>
                <a:latin typeface="Calibri"/>
                <a:cs typeface="Calibri"/>
              </a:rPr>
              <a:t>n</a:t>
            </a:r>
            <a:r>
              <a:rPr sz="2000" dirty="0">
                <a:solidFill>
                  <a:srgbClr val="292934"/>
                </a:solidFill>
                <a:latin typeface="Calibri"/>
                <a:cs typeface="Calibri"/>
              </a:rPr>
              <a:t>d s</a:t>
            </a:r>
            <a:r>
              <a:rPr sz="2000" spc="-5" dirty="0">
                <a:solidFill>
                  <a:srgbClr val="292934"/>
                </a:solidFill>
                <a:latin typeface="Calibri"/>
                <a:cs typeface="Calibri"/>
              </a:rPr>
              <a:t>opho</a:t>
            </a:r>
            <a:r>
              <a:rPr sz="2000" spc="5" dirty="0">
                <a:solidFill>
                  <a:srgbClr val="292934"/>
                </a:solidFill>
                <a:latin typeface="Calibri"/>
                <a:cs typeface="Calibri"/>
              </a:rPr>
              <a:t>m</a:t>
            </a:r>
            <a:r>
              <a:rPr sz="2000" spc="-15" dirty="0">
                <a:solidFill>
                  <a:srgbClr val="292934"/>
                </a:solidFill>
                <a:latin typeface="Calibri"/>
                <a:cs typeface="Calibri"/>
              </a:rPr>
              <a:t>o</a:t>
            </a:r>
            <a:r>
              <a:rPr sz="2000" spc="-40" dirty="0">
                <a:solidFill>
                  <a:srgbClr val="292934"/>
                </a:solidFill>
                <a:latin typeface="Calibri"/>
                <a:cs typeface="Calibri"/>
              </a:rPr>
              <a:t>r</a:t>
            </a:r>
            <a:r>
              <a:rPr sz="2000" spc="-10" dirty="0">
                <a:solidFill>
                  <a:srgbClr val="292934"/>
                </a:solidFill>
                <a:latin typeface="Calibri"/>
                <a:cs typeface="Calibri"/>
              </a:rPr>
              <a:t>e</a:t>
            </a:r>
            <a:r>
              <a:rPr sz="2000" spc="15" dirty="0">
                <a:solidFill>
                  <a:srgbClr val="292934"/>
                </a:solidFill>
                <a:latin typeface="Calibri"/>
                <a:cs typeface="Calibri"/>
              </a:rPr>
              <a:t> </a:t>
            </a:r>
            <a:r>
              <a:rPr sz="2000" spc="-5" dirty="0">
                <a:solidFill>
                  <a:srgbClr val="292934"/>
                </a:solidFill>
                <a:latin typeface="Calibri"/>
                <a:cs typeface="Calibri"/>
              </a:rPr>
              <a:t>l</a:t>
            </a:r>
            <a:r>
              <a:rPr sz="2000" spc="-20" dirty="0">
                <a:solidFill>
                  <a:srgbClr val="292934"/>
                </a:solidFill>
                <a:latin typeface="Calibri"/>
                <a:cs typeface="Calibri"/>
              </a:rPr>
              <a:t>ev</a:t>
            </a:r>
            <a:r>
              <a:rPr sz="2000" spc="-10" dirty="0">
                <a:solidFill>
                  <a:srgbClr val="292934"/>
                </a:solidFill>
                <a:latin typeface="Calibri"/>
                <a:cs typeface="Calibri"/>
              </a:rPr>
              <a:t>els,</a:t>
            </a:r>
            <a:r>
              <a:rPr sz="2000" spc="-5" dirty="0">
                <a:solidFill>
                  <a:srgbClr val="292934"/>
                </a:solidFill>
                <a:latin typeface="Calibri"/>
                <a:cs typeface="Calibri"/>
              </a:rPr>
              <a:t> </a:t>
            </a:r>
            <a:r>
              <a:rPr sz="2000" dirty="0">
                <a:solidFill>
                  <a:srgbClr val="292934"/>
                </a:solidFill>
                <a:latin typeface="Calibri"/>
                <a:cs typeface="Calibri"/>
              </a:rPr>
              <a:t>and tu</a:t>
            </a:r>
            <a:r>
              <a:rPr sz="2000" spc="-20" dirty="0">
                <a:solidFill>
                  <a:srgbClr val="292934"/>
                </a:solidFill>
                <a:latin typeface="Calibri"/>
                <a:cs typeface="Calibri"/>
              </a:rPr>
              <a:t>t</a:t>
            </a:r>
            <a:r>
              <a:rPr sz="2000" spc="-5" dirty="0">
                <a:solidFill>
                  <a:srgbClr val="292934"/>
                </a:solidFill>
                <a:latin typeface="Calibri"/>
                <a:cs typeface="Calibri"/>
              </a:rPr>
              <a:t>or</a:t>
            </a:r>
            <a:r>
              <a:rPr sz="2000" spc="-10" dirty="0">
                <a:solidFill>
                  <a:srgbClr val="292934"/>
                </a:solidFill>
                <a:latin typeface="Calibri"/>
                <a:cs typeface="Calibri"/>
              </a:rPr>
              <a:t>i</a:t>
            </a:r>
            <a:r>
              <a:rPr sz="2000" spc="-5" dirty="0">
                <a:solidFill>
                  <a:srgbClr val="292934"/>
                </a:solidFill>
                <a:latin typeface="Calibri"/>
                <a:cs typeface="Calibri"/>
              </a:rPr>
              <a:t>n</a:t>
            </a:r>
            <a:r>
              <a:rPr sz="2000" dirty="0">
                <a:solidFill>
                  <a:srgbClr val="292934"/>
                </a:solidFill>
                <a:latin typeface="Calibri"/>
                <a:cs typeface="Calibri"/>
              </a:rPr>
              <a:t>g</a:t>
            </a:r>
            <a:r>
              <a:rPr sz="2000" spc="15" dirty="0">
                <a:solidFill>
                  <a:srgbClr val="292934"/>
                </a:solidFill>
                <a:latin typeface="Calibri"/>
                <a:cs typeface="Calibri"/>
              </a:rPr>
              <a:t> </a:t>
            </a:r>
            <a:r>
              <a:rPr sz="2000" spc="-35" dirty="0">
                <a:solidFill>
                  <a:srgbClr val="292934"/>
                </a:solidFill>
                <a:latin typeface="Calibri"/>
                <a:cs typeface="Calibri"/>
              </a:rPr>
              <a:t>f</a:t>
            </a:r>
            <a:r>
              <a:rPr sz="2000" spc="-15" dirty="0">
                <a:solidFill>
                  <a:srgbClr val="292934"/>
                </a:solidFill>
                <a:latin typeface="Calibri"/>
                <a:cs typeface="Calibri"/>
              </a:rPr>
              <a:t>o</a:t>
            </a:r>
            <a:r>
              <a:rPr sz="2000" spc="-10" dirty="0">
                <a:solidFill>
                  <a:srgbClr val="292934"/>
                </a:solidFill>
                <a:latin typeface="Calibri"/>
                <a:cs typeface="Calibri"/>
              </a:rPr>
              <a:t>r</a:t>
            </a:r>
            <a:r>
              <a:rPr sz="2000" dirty="0">
                <a:solidFill>
                  <a:srgbClr val="292934"/>
                </a:solidFill>
                <a:latin typeface="Calibri"/>
                <a:cs typeface="Calibri"/>
              </a:rPr>
              <a:t> </a:t>
            </a:r>
            <a:r>
              <a:rPr sz="2000" spc="-5" dirty="0">
                <a:solidFill>
                  <a:srgbClr val="292934"/>
                </a:solidFill>
                <a:latin typeface="Calibri"/>
                <a:cs typeface="Calibri"/>
              </a:rPr>
              <a:t>h</a:t>
            </a:r>
            <a:r>
              <a:rPr sz="2000" spc="-10" dirty="0">
                <a:solidFill>
                  <a:srgbClr val="292934"/>
                </a:solidFill>
                <a:latin typeface="Calibri"/>
                <a:cs typeface="Calibri"/>
              </a:rPr>
              <a:t>i</a:t>
            </a:r>
            <a:r>
              <a:rPr sz="2000" dirty="0">
                <a:solidFill>
                  <a:srgbClr val="292934"/>
                </a:solidFill>
                <a:latin typeface="Calibri"/>
                <a:cs typeface="Calibri"/>
              </a:rPr>
              <a:t>gh</a:t>
            </a:r>
            <a:r>
              <a:rPr sz="2000" spc="-10" dirty="0">
                <a:solidFill>
                  <a:srgbClr val="292934"/>
                </a:solidFill>
                <a:latin typeface="Calibri"/>
                <a:cs typeface="Calibri"/>
              </a:rPr>
              <a:t>er</a:t>
            </a:r>
            <a:r>
              <a:rPr sz="2000" spc="10" dirty="0">
                <a:solidFill>
                  <a:srgbClr val="292934"/>
                </a:solidFill>
                <a:latin typeface="Calibri"/>
                <a:cs typeface="Calibri"/>
              </a:rPr>
              <a:t> </a:t>
            </a:r>
            <a:r>
              <a:rPr sz="2000" spc="-5" dirty="0">
                <a:solidFill>
                  <a:srgbClr val="292934"/>
                </a:solidFill>
                <a:latin typeface="Calibri"/>
                <a:cs typeface="Calibri"/>
              </a:rPr>
              <a:t>l</a:t>
            </a:r>
            <a:r>
              <a:rPr sz="2000" spc="-20" dirty="0">
                <a:solidFill>
                  <a:srgbClr val="292934"/>
                </a:solidFill>
                <a:latin typeface="Calibri"/>
                <a:cs typeface="Calibri"/>
              </a:rPr>
              <a:t>ev</a:t>
            </a:r>
            <a:r>
              <a:rPr sz="2000" dirty="0">
                <a:solidFill>
                  <a:srgbClr val="292934"/>
                </a:solidFill>
                <a:latin typeface="Calibri"/>
                <a:cs typeface="Calibri"/>
              </a:rPr>
              <a:t>el</a:t>
            </a:r>
            <a:r>
              <a:rPr sz="2000" spc="5" dirty="0">
                <a:solidFill>
                  <a:srgbClr val="292934"/>
                </a:solidFill>
                <a:latin typeface="Calibri"/>
                <a:cs typeface="Calibri"/>
              </a:rPr>
              <a:t> </a:t>
            </a:r>
            <a:r>
              <a:rPr sz="2000" spc="-30" dirty="0">
                <a:solidFill>
                  <a:srgbClr val="292934"/>
                </a:solidFill>
                <a:latin typeface="Calibri"/>
                <a:cs typeface="Calibri"/>
              </a:rPr>
              <a:t>c</a:t>
            </a:r>
            <a:r>
              <a:rPr sz="2000" spc="-5" dirty="0">
                <a:solidFill>
                  <a:srgbClr val="292934"/>
                </a:solidFill>
                <a:latin typeface="Calibri"/>
                <a:cs typeface="Calibri"/>
              </a:rPr>
              <a:t>ou</a:t>
            </a:r>
            <a:r>
              <a:rPr sz="2000" spc="-40" dirty="0">
                <a:solidFill>
                  <a:srgbClr val="292934"/>
                </a:solidFill>
                <a:latin typeface="Calibri"/>
                <a:cs typeface="Calibri"/>
              </a:rPr>
              <a:t>r</a:t>
            </a:r>
            <a:r>
              <a:rPr sz="2000" spc="-15" dirty="0">
                <a:solidFill>
                  <a:srgbClr val="292934"/>
                </a:solidFill>
                <a:latin typeface="Calibri"/>
                <a:cs typeface="Calibri"/>
              </a:rPr>
              <a:t>s</a:t>
            </a:r>
            <a:r>
              <a:rPr sz="2000" spc="-5" dirty="0">
                <a:solidFill>
                  <a:srgbClr val="292934"/>
                </a:solidFill>
                <a:latin typeface="Calibri"/>
                <a:cs typeface="Calibri"/>
              </a:rPr>
              <a:t>e</a:t>
            </a:r>
            <a:r>
              <a:rPr sz="2000" dirty="0">
                <a:solidFill>
                  <a:srgbClr val="292934"/>
                </a:solidFill>
                <a:latin typeface="Calibri"/>
                <a:cs typeface="Calibri"/>
              </a:rPr>
              <a:t>s </a:t>
            </a:r>
            <a:r>
              <a:rPr sz="2000" spc="-15" dirty="0">
                <a:solidFill>
                  <a:srgbClr val="292934"/>
                </a:solidFill>
                <a:latin typeface="Calibri"/>
                <a:cs typeface="Calibri"/>
              </a:rPr>
              <a:t>a</a:t>
            </a:r>
            <a:r>
              <a:rPr sz="2000" spc="-10" dirty="0">
                <a:solidFill>
                  <a:srgbClr val="292934"/>
                </a:solidFill>
                <a:latin typeface="Calibri"/>
                <a:cs typeface="Calibri"/>
              </a:rPr>
              <a:t>t</a:t>
            </a:r>
            <a:r>
              <a:rPr sz="2000"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j</a:t>
            </a:r>
            <a:r>
              <a:rPr sz="2000" dirty="0">
                <a:solidFill>
                  <a:srgbClr val="292934"/>
                </a:solidFill>
                <a:latin typeface="Calibri"/>
                <a:cs typeface="Calibri"/>
              </a:rPr>
              <a:t>u</a:t>
            </a:r>
            <a:r>
              <a:rPr sz="2000" spc="-5" dirty="0">
                <a:solidFill>
                  <a:srgbClr val="292934"/>
                </a:solidFill>
                <a:latin typeface="Calibri"/>
                <a:cs typeface="Calibri"/>
              </a:rPr>
              <a:t>nio</a:t>
            </a:r>
            <a:r>
              <a:rPr sz="2000" dirty="0">
                <a:solidFill>
                  <a:srgbClr val="292934"/>
                </a:solidFill>
                <a:latin typeface="Calibri"/>
                <a:cs typeface="Calibri"/>
              </a:rPr>
              <a:t>r</a:t>
            </a:r>
            <a:r>
              <a:rPr sz="2000" spc="5" dirty="0">
                <a:solidFill>
                  <a:srgbClr val="292934"/>
                </a:solidFill>
                <a:latin typeface="Calibri"/>
                <a:cs typeface="Calibri"/>
              </a:rPr>
              <a:t> </a:t>
            </a:r>
            <a:r>
              <a:rPr sz="2000" dirty="0">
                <a:solidFill>
                  <a:srgbClr val="292934"/>
                </a:solidFill>
                <a:latin typeface="Calibri"/>
                <a:cs typeface="Calibri"/>
              </a:rPr>
              <a:t>and</a:t>
            </a:r>
            <a:r>
              <a:rPr sz="2000" spc="10" dirty="0">
                <a:solidFill>
                  <a:srgbClr val="292934"/>
                </a:solidFill>
                <a:latin typeface="Calibri"/>
                <a:cs typeface="Calibri"/>
              </a:rPr>
              <a:t> </a:t>
            </a:r>
            <a:r>
              <a:rPr sz="2000" spc="-15" dirty="0">
                <a:solidFill>
                  <a:srgbClr val="292934"/>
                </a:solidFill>
                <a:latin typeface="Calibri"/>
                <a:cs typeface="Calibri"/>
              </a:rPr>
              <a:t>s</a:t>
            </a:r>
            <a:r>
              <a:rPr sz="2000" spc="-5" dirty="0">
                <a:solidFill>
                  <a:srgbClr val="292934"/>
                </a:solidFill>
                <a:latin typeface="Calibri"/>
                <a:cs typeface="Calibri"/>
              </a:rPr>
              <a:t>enio</a:t>
            </a:r>
            <a:r>
              <a:rPr sz="2000" dirty="0">
                <a:solidFill>
                  <a:srgbClr val="292934"/>
                </a:solidFill>
                <a:latin typeface="Calibri"/>
                <a:cs typeface="Calibri"/>
              </a:rPr>
              <a:t>r</a:t>
            </a:r>
            <a:r>
              <a:rPr sz="2000" spc="-5" dirty="0">
                <a:solidFill>
                  <a:srgbClr val="292934"/>
                </a:solidFill>
                <a:latin typeface="Calibri"/>
                <a:cs typeface="Calibri"/>
              </a:rPr>
              <a:t> </a:t>
            </a:r>
            <a:r>
              <a:rPr sz="2000" dirty="0">
                <a:solidFill>
                  <a:srgbClr val="292934"/>
                </a:solidFill>
                <a:latin typeface="Calibri"/>
                <a:cs typeface="Calibri"/>
              </a:rPr>
              <a:t>l</a:t>
            </a:r>
            <a:r>
              <a:rPr sz="2000" spc="-15" dirty="0">
                <a:solidFill>
                  <a:srgbClr val="292934"/>
                </a:solidFill>
                <a:latin typeface="Calibri"/>
                <a:cs typeface="Calibri"/>
              </a:rPr>
              <a:t>e</a:t>
            </a:r>
            <a:r>
              <a:rPr sz="2000" spc="-20" dirty="0">
                <a:solidFill>
                  <a:srgbClr val="292934"/>
                </a:solidFill>
                <a:latin typeface="Calibri"/>
                <a:cs typeface="Calibri"/>
              </a:rPr>
              <a:t>v</a:t>
            </a:r>
            <a:r>
              <a:rPr sz="2000" dirty="0">
                <a:solidFill>
                  <a:srgbClr val="292934"/>
                </a:solidFill>
                <a:latin typeface="Calibri"/>
                <a:cs typeface="Calibri"/>
              </a:rPr>
              <a:t>els.</a:t>
            </a:r>
            <a:endParaRPr sz="2000" dirty="0">
              <a:latin typeface="Calibri"/>
              <a:cs typeface="Calibri"/>
            </a:endParaRPr>
          </a:p>
          <a:p>
            <a:pPr marL="798513" marR="5080" indent="-271463" algn="just">
              <a:lnSpc>
                <a:spcPts val="1730"/>
              </a:lnSpc>
              <a:spcBef>
                <a:spcPts val="1200"/>
              </a:spcBef>
              <a:buClr>
                <a:schemeClr val="accent6">
                  <a:lumMod val="50000"/>
                </a:schemeClr>
              </a:buClr>
              <a:buSzPct val="75000"/>
              <a:buFont typeface="Wingdings" panose="05000000000000000000" pitchFamily="2" charset="2"/>
              <a:buChar char="v"/>
              <a:tabLst>
                <a:tab pos="1030288" algn="l"/>
              </a:tabLst>
            </a:pPr>
            <a:r>
              <a:rPr sz="2000" b="1" spc="-5" dirty="0">
                <a:solidFill>
                  <a:srgbClr val="FF0000"/>
                </a:solidFill>
                <a:latin typeface="Calibri"/>
                <a:cs typeface="Calibri"/>
              </a:rPr>
              <a:t>P</a:t>
            </a:r>
            <a:r>
              <a:rPr sz="2000" b="1" spc="-30" dirty="0">
                <a:solidFill>
                  <a:srgbClr val="FF0000"/>
                </a:solidFill>
                <a:latin typeface="Calibri"/>
                <a:cs typeface="Calibri"/>
              </a:rPr>
              <a:t>r</a:t>
            </a:r>
            <a:r>
              <a:rPr sz="2000" b="1" spc="-10" dirty="0">
                <a:solidFill>
                  <a:srgbClr val="FF0000"/>
                </a:solidFill>
                <a:latin typeface="Calibri"/>
                <a:cs typeface="Calibri"/>
              </a:rPr>
              <a:t>ovid</a:t>
            </a:r>
            <a:r>
              <a:rPr sz="2000" b="1" dirty="0">
                <a:solidFill>
                  <a:srgbClr val="FF0000"/>
                </a:solidFill>
                <a:latin typeface="Calibri"/>
                <a:cs typeface="Calibri"/>
              </a:rPr>
              <a:t>e</a:t>
            </a:r>
            <a:r>
              <a:rPr sz="2000" b="1" spc="-30" dirty="0">
                <a:solidFill>
                  <a:srgbClr val="FF0000"/>
                </a:solidFill>
                <a:latin typeface="Calibri"/>
                <a:cs typeface="Calibri"/>
              </a:rPr>
              <a:t> </a:t>
            </a:r>
            <a:r>
              <a:rPr sz="2000" b="1" dirty="0">
                <a:solidFill>
                  <a:srgbClr val="FF0000"/>
                </a:solidFill>
                <a:latin typeface="Calibri"/>
                <a:cs typeface="Calibri"/>
              </a:rPr>
              <a:t>s</a:t>
            </a:r>
            <a:r>
              <a:rPr sz="2000" b="1" spc="5" dirty="0">
                <a:solidFill>
                  <a:srgbClr val="FF0000"/>
                </a:solidFill>
                <a:latin typeface="Calibri"/>
                <a:cs typeface="Calibri"/>
              </a:rPr>
              <a:t>er</a:t>
            </a:r>
            <a:r>
              <a:rPr sz="2000" b="1" spc="-5" dirty="0">
                <a:solidFill>
                  <a:srgbClr val="FF0000"/>
                </a:solidFill>
                <a:latin typeface="Calibri"/>
                <a:cs typeface="Calibri"/>
              </a:rPr>
              <a:t>vi</a:t>
            </a:r>
            <a:r>
              <a:rPr sz="2000" b="1" dirty="0">
                <a:solidFill>
                  <a:srgbClr val="FF0000"/>
                </a:solidFill>
                <a:latin typeface="Calibri"/>
                <a:cs typeface="Calibri"/>
              </a:rPr>
              <a:t>ce</a:t>
            </a:r>
            <a:r>
              <a:rPr sz="2000" b="1" spc="-10" dirty="0">
                <a:solidFill>
                  <a:srgbClr val="FF0000"/>
                </a:solidFill>
                <a:latin typeface="Calibri"/>
                <a:cs typeface="Calibri"/>
              </a:rPr>
              <a:t>s</a:t>
            </a:r>
            <a:r>
              <a:rPr sz="2000" b="1" spc="-15" dirty="0">
                <a:solidFill>
                  <a:srgbClr val="FF0000"/>
                </a:solidFill>
                <a:latin typeface="Calibri"/>
                <a:cs typeface="Calibri"/>
              </a:rPr>
              <a:t> </a:t>
            </a:r>
            <a:r>
              <a:rPr sz="2000" b="1" spc="-25" dirty="0">
                <a:solidFill>
                  <a:srgbClr val="FF0000"/>
                </a:solidFill>
                <a:latin typeface="Calibri"/>
                <a:cs typeface="Calibri"/>
              </a:rPr>
              <a:t>t</a:t>
            </a:r>
            <a:r>
              <a:rPr sz="2000" b="1" spc="-10" dirty="0">
                <a:solidFill>
                  <a:srgbClr val="FF0000"/>
                </a:solidFill>
                <a:latin typeface="Calibri"/>
                <a:cs typeface="Calibri"/>
              </a:rPr>
              <a:t>o </a:t>
            </a:r>
            <a:r>
              <a:rPr sz="2000" b="1" dirty="0">
                <a:solidFill>
                  <a:srgbClr val="FF0000"/>
                </a:solidFill>
                <a:latin typeface="Calibri"/>
                <a:cs typeface="Calibri"/>
              </a:rPr>
              <a:t>e</a:t>
            </a:r>
            <a:r>
              <a:rPr sz="2000" b="1" spc="-20" dirty="0">
                <a:solidFill>
                  <a:srgbClr val="FF0000"/>
                </a:solidFill>
                <a:latin typeface="Calibri"/>
                <a:cs typeface="Calibri"/>
              </a:rPr>
              <a:t>nh</a:t>
            </a:r>
            <a:r>
              <a:rPr sz="2000" b="1" spc="-10" dirty="0">
                <a:solidFill>
                  <a:srgbClr val="FF0000"/>
                </a:solidFill>
                <a:latin typeface="Calibri"/>
                <a:cs typeface="Calibri"/>
              </a:rPr>
              <a:t>a</a:t>
            </a:r>
            <a:r>
              <a:rPr sz="2000" b="1" spc="-20" dirty="0">
                <a:solidFill>
                  <a:srgbClr val="FF0000"/>
                </a:solidFill>
                <a:latin typeface="Calibri"/>
                <a:cs typeface="Calibri"/>
              </a:rPr>
              <a:t>n</a:t>
            </a:r>
            <a:r>
              <a:rPr sz="2000" b="1" spc="-5" dirty="0">
                <a:solidFill>
                  <a:srgbClr val="FF0000"/>
                </a:solidFill>
                <a:latin typeface="Calibri"/>
                <a:cs typeface="Calibri"/>
              </a:rPr>
              <a:t>c</a:t>
            </a:r>
            <a:r>
              <a:rPr sz="2000" b="1" dirty="0">
                <a:solidFill>
                  <a:srgbClr val="FF0000"/>
                </a:solidFill>
                <a:latin typeface="Calibri"/>
                <a:cs typeface="Calibri"/>
              </a:rPr>
              <a:t>e</a:t>
            </a:r>
            <a:r>
              <a:rPr sz="2000" b="1" spc="-40" dirty="0">
                <a:solidFill>
                  <a:srgbClr val="FF0000"/>
                </a:solidFill>
                <a:latin typeface="Calibri"/>
                <a:cs typeface="Calibri"/>
              </a:rPr>
              <a:t> </a:t>
            </a:r>
            <a:r>
              <a:rPr sz="2000" b="1" spc="-10" dirty="0">
                <a:solidFill>
                  <a:srgbClr val="FF0000"/>
                </a:solidFill>
                <a:latin typeface="Calibri"/>
                <a:cs typeface="Calibri"/>
              </a:rPr>
              <a:t>and</a:t>
            </a:r>
            <a:r>
              <a:rPr sz="2000" b="1" spc="-5" dirty="0">
                <a:solidFill>
                  <a:srgbClr val="FF0000"/>
                </a:solidFill>
                <a:latin typeface="Calibri"/>
                <a:cs typeface="Calibri"/>
              </a:rPr>
              <a:t> inc</a:t>
            </a:r>
            <a:r>
              <a:rPr sz="2000" b="1" spc="-25" dirty="0">
                <a:solidFill>
                  <a:srgbClr val="FF0000"/>
                </a:solidFill>
                <a:latin typeface="Calibri"/>
                <a:cs typeface="Calibri"/>
              </a:rPr>
              <a:t>r</a:t>
            </a:r>
            <a:r>
              <a:rPr sz="2000" b="1" dirty="0">
                <a:solidFill>
                  <a:srgbClr val="FF0000"/>
                </a:solidFill>
                <a:latin typeface="Calibri"/>
                <a:cs typeface="Calibri"/>
              </a:rPr>
              <a:t>e</a:t>
            </a:r>
            <a:r>
              <a:rPr sz="2000" b="1" spc="-10" dirty="0">
                <a:solidFill>
                  <a:srgbClr val="FF0000"/>
                </a:solidFill>
                <a:latin typeface="Calibri"/>
                <a:cs typeface="Calibri"/>
              </a:rPr>
              <a:t>ase</a:t>
            </a:r>
            <a:r>
              <a:rPr sz="2000" b="1" spc="-20" dirty="0">
                <a:solidFill>
                  <a:srgbClr val="FF0000"/>
                </a:solidFill>
                <a:latin typeface="Calibri"/>
                <a:cs typeface="Calibri"/>
              </a:rPr>
              <a:t> </a:t>
            </a:r>
            <a:r>
              <a:rPr sz="2000" b="1" spc="-35" dirty="0">
                <a:solidFill>
                  <a:srgbClr val="FF0000"/>
                </a:solidFill>
                <a:latin typeface="Calibri"/>
                <a:cs typeface="Calibri"/>
              </a:rPr>
              <a:t>s</a:t>
            </a:r>
            <a:r>
              <a:rPr sz="2000" b="1" spc="-10" dirty="0">
                <a:solidFill>
                  <a:srgbClr val="FF0000"/>
                </a:solidFill>
                <a:latin typeface="Calibri"/>
                <a:cs typeface="Calibri"/>
              </a:rPr>
              <a:t>tu</a:t>
            </a:r>
            <a:r>
              <a:rPr sz="2000" b="1" spc="-5" dirty="0">
                <a:solidFill>
                  <a:srgbClr val="FF0000"/>
                </a:solidFill>
                <a:latin typeface="Calibri"/>
                <a:cs typeface="Calibri"/>
              </a:rPr>
              <a:t>d</a:t>
            </a:r>
            <a:r>
              <a:rPr sz="2000" b="1" dirty="0">
                <a:solidFill>
                  <a:srgbClr val="FF0000"/>
                </a:solidFill>
                <a:latin typeface="Calibri"/>
                <a:cs typeface="Calibri"/>
              </a:rPr>
              <a:t>e</a:t>
            </a:r>
            <a:r>
              <a:rPr sz="2000" b="1" spc="-30" dirty="0">
                <a:solidFill>
                  <a:srgbClr val="FF0000"/>
                </a:solidFill>
                <a:latin typeface="Calibri"/>
                <a:cs typeface="Calibri"/>
              </a:rPr>
              <a:t>n</a:t>
            </a:r>
            <a:r>
              <a:rPr sz="2000" b="1" spc="-10" dirty="0">
                <a:solidFill>
                  <a:srgbClr val="FF0000"/>
                </a:solidFill>
                <a:latin typeface="Calibri"/>
                <a:cs typeface="Calibri"/>
              </a:rPr>
              <a:t>t</a:t>
            </a:r>
            <a:r>
              <a:rPr sz="2000" b="1" spc="-25" dirty="0">
                <a:solidFill>
                  <a:srgbClr val="FF0000"/>
                </a:solidFill>
                <a:latin typeface="Calibri"/>
                <a:cs typeface="Calibri"/>
              </a:rPr>
              <a:t> </a:t>
            </a:r>
            <a:r>
              <a:rPr sz="2000" b="1" spc="-5" dirty="0">
                <a:solidFill>
                  <a:srgbClr val="FF0000"/>
                </a:solidFill>
                <a:latin typeface="Calibri"/>
                <a:cs typeface="Calibri"/>
              </a:rPr>
              <a:t>i</a:t>
            </a:r>
            <a:r>
              <a:rPr sz="2000" b="1" spc="-30" dirty="0">
                <a:solidFill>
                  <a:srgbClr val="FF0000"/>
                </a:solidFill>
                <a:latin typeface="Calibri"/>
                <a:cs typeface="Calibri"/>
              </a:rPr>
              <a:t>n</a:t>
            </a:r>
            <a:r>
              <a:rPr sz="2000" b="1" spc="-15" dirty="0">
                <a:solidFill>
                  <a:srgbClr val="FF0000"/>
                </a:solidFill>
                <a:latin typeface="Calibri"/>
                <a:cs typeface="Calibri"/>
              </a:rPr>
              <a:t>v</a:t>
            </a:r>
            <a:r>
              <a:rPr sz="2000" b="1" spc="-10" dirty="0">
                <a:solidFill>
                  <a:srgbClr val="FF0000"/>
                </a:solidFill>
                <a:latin typeface="Calibri"/>
                <a:cs typeface="Calibri"/>
              </a:rPr>
              <a:t>o</a:t>
            </a:r>
            <a:r>
              <a:rPr sz="2000" b="1" spc="-15" dirty="0">
                <a:solidFill>
                  <a:srgbClr val="FF0000"/>
                </a:solidFill>
                <a:latin typeface="Calibri"/>
                <a:cs typeface="Calibri"/>
              </a:rPr>
              <a:t>lv</a:t>
            </a:r>
            <a:r>
              <a:rPr sz="2000" b="1" spc="-10" dirty="0">
                <a:solidFill>
                  <a:srgbClr val="FF0000"/>
                </a:solidFill>
                <a:latin typeface="Calibri"/>
                <a:cs typeface="Calibri"/>
              </a:rPr>
              <a:t>e</a:t>
            </a:r>
            <a:r>
              <a:rPr sz="2000" b="1" spc="-5" dirty="0">
                <a:solidFill>
                  <a:srgbClr val="FF0000"/>
                </a:solidFill>
                <a:latin typeface="Calibri"/>
                <a:cs typeface="Calibri"/>
              </a:rPr>
              <a:t>me</a:t>
            </a:r>
            <a:r>
              <a:rPr sz="2000" b="1" spc="-25" dirty="0">
                <a:solidFill>
                  <a:srgbClr val="FF0000"/>
                </a:solidFill>
                <a:latin typeface="Calibri"/>
                <a:cs typeface="Calibri"/>
              </a:rPr>
              <a:t>n</a:t>
            </a:r>
            <a:r>
              <a:rPr sz="2000" b="1" spc="-10" dirty="0">
                <a:solidFill>
                  <a:srgbClr val="FF0000"/>
                </a:solidFill>
                <a:latin typeface="Calibri"/>
                <a:cs typeface="Calibri"/>
              </a:rPr>
              <a:t>t</a:t>
            </a:r>
            <a:r>
              <a:rPr sz="2000" b="1" spc="-40" dirty="0">
                <a:solidFill>
                  <a:srgbClr val="FF0000"/>
                </a:solidFill>
                <a:latin typeface="Calibri"/>
                <a:cs typeface="Calibri"/>
              </a:rPr>
              <a:t> </a:t>
            </a:r>
            <a:r>
              <a:rPr sz="2000" b="1" spc="-10" dirty="0">
                <a:solidFill>
                  <a:srgbClr val="FF0000"/>
                </a:solidFill>
                <a:latin typeface="Calibri"/>
                <a:cs typeface="Calibri"/>
              </a:rPr>
              <a:t>in</a:t>
            </a:r>
            <a:r>
              <a:rPr sz="2000" b="1" spc="-5" dirty="0">
                <a:solidFill>
                  <a:srgbClr val="FF0000"/>
                </a:solidFill>
                <a:latin typeface="Calibri"/>
                <a:cs typeface="Calibri"/>
              </a:rPr>
              <a:t> </a:t>
            </a:r>
            <a:r>
              <a:rPr sz="2000" b="1" spc="-30" dirty="0">
                <a:solidFill>
                  <a:srgbClr val="FF0000"/>
                </a:solidFill>
                <a:latin typeface="Calibri"/>
                <a:cs typeface="Calibri"/>
              </a:rPr>
              <a:t>r</a:t>
            </a:r>
            <a:r>
              <a:rPr sz="2000" b="1" dirty="0">
                <a:solidFill>
                  <a:srgbClr val="FF0000"/>
                </a:solidFill>
                <a:latin typeface="Calibri"/>
                <a:cs typeface="Calibri"/>
              </a:rPr>
              <a:t>es</a:t>
            </a:r>
            <a:r>
              <a:rPr sz="2000" b="1" spc="5" dirty="0">
                <a:solidFill>
                  <a:srgbClr val="FF0000"/>
                </a:solidFill>
                <a:latin typeface="Calibri"/>
                <a:cs typeface="Calibri"/>
              </a:rPr>
              <a:t>e</a:t>
            </a:r>
            <a:r>
              <a:rPr sz="2000" b="1" dirty="0">
                <a:solidFill>
                  <a:srgbClr val="FF0000"/>
                </a:solidFill>
                <a:latin typeface="Calibri"/>
                <a:cs typeface="Calibri"/>
              </a:rPr>
              <a:t>a</a:t>
            </a:r>
            <a:r>
              <a:rPr sz="2000" b="1" spc="-30" dirty="0">
                <a:solidFill>
                  <a:srgbClr val="FF0000"/>
                </a:solidFill>
                <a:latin typeface="Calibri"/>
                <a:cs typeface="Calibri"/>
              </a:rPr>
              <a:t>r</a:t>
            </a:r>
            <a:r>
              <a:rPr sz="2000" b="1" spc="-5" dirty="0">
                <a:solidFill>
                  <a:srgbClr val="FF0000"/>
                </a:solidFill>
                <a:latin typeface="Calibri"/>
                <a:cs typeface="Calibri"/>
              </a:rPr>
              <a:t>ch</a:t>
            </a:r>
            <a:r>
              <a:rPr lang="en-US" sz="2000" b="1" spc="-5" dirty="0">
                <a:solidFill>
                  <a:srgbClr val="FF0000"/>
                </a:solidFill>
                <a:latin typeface="Calibri"/>
                <a:cs typeface="Calibri"/>
              </a:rPr>
              <a:t>  </a:t>
            </a:r>
            <a:r>
              <a:rPr sz="2000" b="1" spc="-10" dirty="0">
                <a:solidFill>
                  <a:srgbClr val="FF0000"/>
                </a:solidFill>
                <a:latin typeface="Calibri"/>
                <a:cs typeface="Calibri"/>
              </a:rPr>
              <a:t>an</a:t>
            </a:r>
            <a:r>
              <a:rPr sz="2000" b="1" spc="-5" dirty="0">
                <a:solidFill>
                  <a:srgbClr val="FF0000"/>
                </a:solidFill>
                <a:latin typeface="Calibri"/>
                <a:cs typeface="Calibri"/>
              </a:rPr>
              <a:t>d</a:t>
            </a:r>
            <a:r>
              <a:rPr sz="2000" b="1" spc="-55" dirty="0">
                <a:solidFill>
                  <a:srgbClr val="FF0000"/>
                </a:solidFill>
                <a:latin typeface="Calibri"/>
                <a:cs typeface="Calibri"/>
              </a:rPr>
              <a:t>/</a:t>
            </a:r>
            <a:r>
              <a:rPr sz="2000" b="1" dirty="0">
                <a:solidFill>
                  <a:srgbClr val="FF0000"/>
                </a:solidFill>
                <a:latin typeface="Calibri"/>
                <a:cs typeface="Calibri"/>
              </a:rPr>
              <a:t>or</a:t>
            </a:r>
            <a:r>
              <a:rPr sz="2000" b="1" spc="-25" dirty="0">
                <a:solidFill>
                  <a:srgbClr val="FF0000"/>
                </a:solidFill>
                <a:latin typeface="Calibri"/>
                <a:cs typeface="Calibri"/>
              </a:rPr>
              <a:t> </a:t>
            </a:r>
            <a:r>
              <a:rPr sz="2000" b="1" spc="-10" dirty="0">
                <a:solidFill>
                  <a:srgbClr val="FF0000"/>
                </a:solidFill>
                <a:latin typeface="Calibri"/>
                <a:cs typeface="Calibri"/>
              </a:rPr>
              <a:t>in</a:t>
            </a:r>
            <a:r>
              <a:rPr sz="2000" b="1" spc="-40" dirty="0">
                <a:solidFill>
                  <a:srgbClr val="FF0000"/>
                </a:solidFill>
                <a:latin typeface="Calibri"/>
                <a:cs typeface="Calibri"/>
              </a:rPr>
              <a:t>t</a:t>
            </a:r>
            <a:r>
              <a:rPr sz="2000" b="1" dirty="0">
                <a:solidFill>
                  <a:srgbClr val="FF0000"/>
                </a:solidFill>
                <a:latin typeface="Calibri"/>
                <a:cs typeface="Calibri"/>
              </a:rPr>
              <a:t>e</a:t>
            </a:r>
            <a:r>
              <a:rPr sz="2000" b="1" spc="-15" dirty="0">
                <a:solidFill>
                  <a:srgbClr val="FF0000"/>
                </a:solidFill>
                <a:latin typeface="Calibri"/>
                <a:cs typeface="Calibri"/>
              </a:rPr>
              <a:t>rnshi</a:t>
            </a:r>
            <a:r>
              <a:rPr sz="2000" b="1" spc="-10" dirty="0">
                <a:solidFill>
                  <a:srgbClr val="FF0000"/>
                </a:solidFill>
                <a:latin typeface="Calibri"/>
                <a:cs typeface="Calibri"/>
              </a:rPr>
              <a:t>p</a:t>
            </a:r>
            <a:r>
              <a:rPr sz="2000" b="1" spc="-30" dirty="0">
                <a:solidFill>
                  <a:srgbClr val="FF0000"/>
                </a:solidFill>
                <a:latin typeface="Calibri"/>
                <a:cs typeface="Calibri"/>
              </a:rPr>
              <a:t> </a:t>
            </a:r>
            <a:r>
              <a:rPr sz="2000" b="1" spc="-10" dirty="0">
                <a:solidFill>
                  <a:srgbClr val="FF0000"/>
                </a:solidFill>
                <a:latin typeface="Calibri"/>
                <a:cs typeface="Calibri"/>
              </a:rPr>
              <a:t>o</a:t>
            </a:r>
            <a:r>
              <a:rPr sz="2000" b="1" spc="-5" dirty="0">
                <a:solidFill>
                  <a:srgbClr val="FF0000"/>
                </a:solidFill>
                <a:latin typeface="Calibri"/>
                <a:cs typeface="Calibri"/>
              </a:rPr>
              <a:t>p</a:t>
            </a:r>
            <a:r>
              <a:rPr sz="2000" b="1" spc="-10" dirty="0">
                <a:solidFill>
                  <a:srgbClr val="FF0000"/>
                </a:solidFill>
                <a:latin typeface="Calibri"/>
                <a:cs typeface="Calibri"/>
              </a:rPr>
              <a:t>port</a:t>
            </a:r>
            <a:r>
              <a:rPr sz="2000" b="1" spc="-20" dirty="0">
                <a:solidFill>
                  <a:srgbClr val="FF0000"/>
                </a:solidFill>
                <a:latin typeface="Calibri"/>
                <a:cs typeface="Calibri"/>
              </a:rPr>
              <a:t>un</a:t>
            </a:r>
            <a:r>
              <a:rPr sz="2000" b="1" spc="-10" dirty="0">
                <a:solidFill>
                  <a:srgbClr val="FF0000"/>
                </a:solidFill>
                <a:latin typeface="Calibri"/>
                <a:cs typeface="Calibri"/>
              </a:rPr>
              <a:t>it</a:t>
            </a:r>
            <a:r>
              <a:rPr sz="2000" b="1" spc="-20" dirty="0">
                <a:solidFill>
                  <a:srgbClr val="FF0000"/>
                </a:solidFill>
                <a:latin typeface="Calibri"/>
                <a:cs typeface="Calibri"/>
              </a:rPr>
              <a:t>i</a:t>
            </a:r>
            <a:r>
              <a:rPr sz="2000" b="1" spc="-10" dirty="0">
                <a:solidFill>
                  <a:srgbClr val="FF0000"/>
                </a:solidFill>
                <a:latin typeface="Calibri"/>
                <a:cs typeface="Calibri"/>
              </a:rPr>
              <a:t>e</a:t>
            </a:r>
            <a:r>
              <a:rPr sz="2000" b="1" dirty="0">
                <a:solidFill>
                  <a:srgbClr val="FF0000"/>
                </a:solidFill>
                <a:latin typeface="Calibri"/>
                <a:cs typeface="Calibri"/>
              </a:rPr>
              <a:t>s</a:t>
            </a:r>
            <a:r>
              <a:rPr sz="2000" spc="-5" dirty="0">
                <a:solidFill>
                  <a:srgbClr val="292934"/>
                </a:solidFill>
                <a:latin typeface="Calibri"/>
                <a:cs typeface="Calibri"/>
              </a:rPr>
              <a:t>,</a:t>
            </a:r>
            <a:r>
              <a:rPr sz="2000" spc="-30" dirty="0">
                <a:solidFill>
                  <a:srgbClr val="292934"/>
                </a:solidFill>
                <a:latin typeface="Calibri"/>
                <a:cs typeface="Calibri"/>
              </a:rPr>
              <a:t> </a:t>
            </a:r>
            <a:r>
              <a:rPr sz="2000" spc="-5" dirty="0">
                <a:solidFill>
                  <a:srgbClr val="292934"/>
                </a:solidFill>
                <a:latin typeface="Calibri"/>
                <a:cs typeface="Calibri"/>
              </a:rPr>
              <a:t>inc</a:t>
            </a:r>
            <a:r>
              <a:rPr sz="2000" spc="-10" dirty="0">
                <a:solidFill>
                  <a:srgbClr val="292934"/>
                </a:solidFill>
                <a:latin typeface="Calibri"/>
                <a:cs typeface="Calibri"/>
              </a:rPr>
              <a:t>l</a:t>
            </a:r>
            <a:r>
              <a:rPr sz="2000" spc="-5" dirty="0">
                <a:solidFill>
                  <a:srgbClr val="292934"/>
                </a:solidFill>
                <a:latin typeface="Calibri"/>
                <a:cs typeface="Calibri"/>
              </a:rPr>
              <a:t>u</a:t>
            </a:r>
            <a:r>
              <a:rPr sz="2000" dirty="0">
                <a:solidFill>
                  <a:srgbClr val="292934"/>
                </a:solidFill>
                <a:latin typeface="Calibri"/>
                <a:cs typeface="Calibri"/>
              </a:rPr>
              <a:t>d</a:t>
            </a:r>
            <a:r>
              <a:rPr sz="2000" spc="-5" dirty="0">
                <a:solidFill>
                  <a:srgbClr val="292934"/>
                </a:solidFill>
                <a:latin typeface="Calibri"/>
                <a:cs typeface="Calibri"/>
              </a:rPr>
              <a:t>in</a:t>
            </a:r>
            <a:r>
              <a:rPr sz="2000" spc="25" dirty="0">
                <a:solidFill>
                  <a:srgbClr val="292934"/>
                </a:solidFill>
                <a:latin typeface="Calibri"/>
                <a:cs typeface="Calibri"/>
              </a:rPr>
              <a:t>g</a:t>
            </a:r>
            <a:r>
              <a:rPr sz="2000" spc="-5" dirty="0">
                <a:solidFill>
                  <a:srgbClr val="292934"/>
                </a:solidFill>
                <a:latin typeface="Calibri"/>
                <a:cs typeface="Calibri"/>
              </a:rPr>
              <a:t>,</a:t>
            </a:r>
            <a:r>
              <a:rPr sz="2000" spc="15" dirty="0">
                <a:solidFill>
                  <a:srgbClr val="292934"/>
                </a:solidFill>
                <a:latin typeface="Calibri"/>
                <a:cs typeface="Calibri"/>
              </a:rPr>
              <a:t> </a:t>
            </a:r>
            <a:r>
              <a:rPr sz="2000" spc="-5" dirty="0">
                <a:solidFill>
                  <a:srgbClr val="292934"/>
                </a:solidFill>
                <a:latin typeface="Calibri"/>
                <a:cs typeface="Calibri"/>
              </a:rPr>
              <a:t>b</a:t>
            </a:r>
            <a:r>
              <a:rPr sz="2000" dirty="0">
                <a:solidFill>
                  <a:srgbClr val="292934"/>
                </a:solidFill>
                <a:latin typeface="Calibri"/>
                <a:cs typeface="Calibri"/>
              </a:rPr>
              <a:t>u</a:t>
            </a:r>
            <a:r>
              <a:rPr sz="2000" spc="-10" dirty="0">
                <a:solidFill>
                  <a:srgbClr val="292934"/>
                </a:solidFill>
                <a:latin typeface="Calibri"/>
                <a:cs typeface="Calibri"/>
              </a:rPr>
              <a:t>t</a:t>
            </a:r>
            <a:r>
              <a:rPr sz="2000" spc="5" dirty="0">
                <a:solidFill>
                  <a:srgbClr val="292934"/>
                </a:solidFill>
                <a:latin typeface="Calibri"/>
                <a:cs typeface="Calibri"/>
              </a:rPr>
              <a:t> </a:t>
            </a:r>
            <a:r>
              <a:rPr sz="2000" spc="-5" dirty="0">
                <a:solidFill>
                  <a:srgbClr val="292934"/>
                </a:solidFill>
                <a:latin typeface="Calibri"/>
                <a:cs typeface="Calibri"/>
              </a:rPr>
              <a:t>no</a:t>
            </a:r>
            <a:r>
              <a:rPr sz="2000" dirty="0">
                <a:solidFill>
                  <a:srgbClr val="292934"/>
                </a:solidFill>
                <a:latin typeface="Calibri"/>
                <a:cs typeface="Calibri"/>
              </a:rPr>
              <a:t>t</a:t>
            </a:r>
            <a:r>
              <a:rPr sz="2000" spc="10" dirty="0">
                <a:solidFill>
                  <a:srgbClr val="292934"/>
                </a:solidFill>
                <a:latin typeface="Calibri"/>
                <a:cs typeface="Calibri"/>
              </a:rPr>
              <a:t> </a:t>
            </a:r>
            <a:r>
              <a:rPr sz="2000" spc="-5" dirty="0">
                <a:solidFill>
                  <a:srgbClr val="292934"/>
                </a:solidFill>
                <a:latin typeface="Calibri"/>
                <a:cs typeface="Calibri"/>
              </a:rPr>
              <a:t>li</a:t>
            </a:r>
            <a:r>
              <a:rPr sz="2000" dirty="0">
                <a:solidFill>
                  <a:srgbClr val="292934"/>
                </a:solidFill>
                <a:latin typeface="Calibri"/>
                <a:cs typeface="Calibri"/>
              </a:rPr>
              <a:t>mi</a:t>
            </a:r>
            <a:r>
              <a:rPr sz="2000" spc="-30" dirty="0">
                <a:solidFill>
                  <a:srgbClr val="292934"/>
                </a:solidFill>
                <a:latin typeface="Calibri"/>
                <a:cs typeface="Calibri"/>
              </a:rPr>
              <a:t>t</a:t>
            </a:r>
            <a:r>
              <a:rPr sz="2000" spc="-10" dirty="0">
                <a:solidFill>
                  <a:srgbClr val="292934"/>
                </a:solidFill>
                <a:latin typeface="Calibri"/>
                <a:cs typeface="Calibri"/>
              </a:rPr>
              <a:t>ed</a:t>
            </a:r>
            <a:r>
              <a:rPr sz="2000" spc="25" dirty="0">
                <a:solidFill>
                  <a:srgbClr val="292934"/>
                </a:solidFill>
                <a:latin typeface="Calibri"/>
                <a:cs typeface="Calibri"/>
              </a:rPr>
              <a:t> </a:t>
            </a:r>
            <a:r>
              <a:rPr sz="2000" spc="-25" dirty="0">
                <a:solidFill>
                  <a:srgbClr val="292934"/>
                </a:solidFill>
                <a:latin typeface="Calibri"/>
                <a:cs typeface="Calibri"/>
              </a:rPr>
              <a:t>t</a:t>
            </a:r>
            <a:r>
              <a:rPr sz="2000" spc="-40" dirty="0">
                <a:solidFill>
                  <a:srgbClr val="292934"/>
                </a:solidFill>
                <a:latin typeface="Calibri"/>
                <a:cs typeface="Calibri"/>
              </a:rPr>
              <a:t>o</a:t>
            </a:r>
            <a:r>
              <a:rPr sz="2000" spc="-5" dirty="0">
                <a:solidFill>
                  <a:srgbClr val="292934"/>
                </a:solidFill>
                <a:latin typeface="Calibri"/>
                <a:cs typeface="Calibri"/>
              </a:rPr>
              <a:t>, </a:t>
            </a:r>
            <a:r>
              <a:rPr sz="2000" dirty="0">
                <a:solidFill>
                  <a:srgbClr val="292934"/>
                </a:solidFill>
                <a:latin typeface="Calibri"/>
                <a:cs typeface="Calibri"/>
              </a:rPr>
              <a:t>a</a:t>
            </a:r>
            <a:r>
              <a:rPr sz="2000" spc="10" dirty="0">
                <a:solidFill>
                  <a:srgbClr val="292934"/>
                </a:solidFill>
                <a:latin typeface="Calibri"/>
                <a:cs typeface="Calibri"/>
              </a:rPr>
              <a:t> </a:t>
            </a:r>
            <a:r>
              <a:rPr sz="2000" spc="-5" dirty="0">
                <a:solidFill>
                  <a:srgbClr val="292934"/>
                </a:solidFill>
                <a:latin typeface="Calibri"/>
                <a:cs typeface="Calibri"/>
              </a:rPr>
              <a:t>C</a:t>
            </a:r>
            <a:r>
              <a:rPr sz="2000" spc="-10" dirty="0">
                <a:solidFill>
                  <a:srgbClr val="292934"/>
                </a:solidFill>
                <a:latin typeface="Calibri"/>
                <a:cs typeface="Calibri"/>
              </a:rPr>
              <a:t>S</a:t>
            </a:r>
            <a:r>
              <a:rPr sz="2000" spc="-5" dirty="0">
                <a:solidFill>
                  <a:srgbClr val="292934"/>
                </a:solidFill>
                <a:latin typeface="Calibri"/>
                <a:cs typeface="Calibri"/>
              </a:rPr>
              <a:t>TEP </a:t>
            </a:r>
            <a:r>
              <a:rPr lang="en-US" sz="2000" spc="-5" dirty="0">
                <a:solidFill>
                  <a:srgbClr val="292934"/>
                </a:solidFill>
                <a:latin typeface="Calibri"/>
                <a:cs typeface="Calibri"/>
              </a:rPr>
              <a:t> </a:t>
            </a:r>
            <a:r>
              <a:rPr sz="2000" spc="-20" dirty="0">
                <a:solidFill>
                  <a:srgbClr val="292934"/>
                </a:solidFill>
                <a:latin typeface="Calibri"/>
                <a:cs typeface="Calibri"/>
              </a:rPr>
              <a:t>c</a:t>
            </a:r>
            <a:r>
              <a:rPr sz="2000" spc="-5" dirty="0">
                <a:solidFill>
                  <a:srgbClr val="292934"/>
                </a:solidFill>
                <a:latin typeface="Calibri"/>
                <a:cs typeface="Calibri"/>
              </a:rPr>
              <a:t>oo</a:t>
            </a:r>
            <a:r>
              <a:rPr sz="2000" spc="-35" dirty="0">
                <a:solidFill>
                  <a:srgbClr val="292934"/>
                </a:solidFill>
                <a:latin typeface="Calibri"/>
                <a:cs typeface="Calibri"/>
              </a:rPr>
              <a:t>r</a:t>
            </a:r>
            <a:r>
              <a:rPr sz="2000" spc="-5" dirty="0">
                <a:solidFill>
                  <a:srgbClr val="292934"/>
                </a:solidFill>
                <a:latin typeface="Calibri"/>
                <a:cs typeface="Calibri"/>
              </a:rPr>
              <a:t>din</a:t>
            </a:r>
            <a:r>
              <a:rPr sz="2000" spc="-15" dirty="0">
                <a:solidFill>
                  <a:srgbClr val="292934"/>
                </a:solidFill>
                <a:latin typeface="Calibri"/>
                <a:cs typeface="Calibri"/>
              </a:rPr>
              <a:t>a</a:t>
            </a:r>
            <a:r>
              <a:rPr sz="2000" spc="-30" dirty="0">
                <a:solidFill>
                  <a:srgbClr val="292934"/>
                </a:solidFill>
                <a:latin typeface="Calibri"/>
                <a:cs typeface="Calibri"/>
              </a:rPr>
              <a:t>t</a:t>
            </a:r>
            <a:r>
              <a:rPr sz="2000" dirty="0">
                <a:solidFill>
                  <a:srgbClr val="292934"/>
                </a:solidFill>
                <a:latin typeface="Calibri"/>
                <a:cs typeface="Calibri"/>
              </a:rPr>
              <a:t>ed</a:t>
            </a:r>
            <a:r>
              <a:rPr sz="2000" spc="25" dirty="0">
                <a:solidFill>
                  <a:srgbClr val="292934"/>
                </a:solidFill>
                <a:latin typeface="Calibri"/>
                <a:cs typeface="Calibri"/>
              </a:rPr>
              <a:t> </a:t>
            </a:r>
            <a:r>
              <a:rPr sz="2000" spc="-30" dirty="0">
                <a:solidFill>
                  <a:srgbClr val="292934"/>
                </a:solidFill>
                <a:latin typeface="Calibri"/>
                <a:cs typeface="Calibri"/>
              </a:rPr>
              <a:t>r</a:t>
            </a:r>
            <a:r>
              <a:rPr sz="2000" dirty="0">
                <a:solidFill>
                  <a:srgbClr val="292934"/>
                </a:solidFill>
                <a:latin typeface="Calibri"/>
                <a:cs typeface="Calibri"/>
              </a:rPr>
              <a:t>esea</a:t>
            </a:r>
            <a:r>
              <a:rPr sz="2000" spc="-30" dirty="0">
                <a:solidFill>
                  <a:srgbClr val="292934"/>
                </a:solidFill>
                <a:latin typeface="Calibri"/>
                <a:cs typeface="Calibri"/>
              </a:rPr>
              <a:t>r</a:t>
            </a:r>
            <a:r>
              <a:rPr sz="2000" spc="-10" dirty="0">
                <a:solidFill>
                  <a:srgbClr val="292934"/>
                </a:solidFill>
                <a:latin typeface="Calibri"/>
                <a:cs typeface="Calibri"/>
              </a:rPr>
              <a:t>c</a:t>
            </a:r>
            <a:r>
              <a:rPr sz="2000" spc="-5" dirty="0">
                <a:solidFill>
                  <a:srgbClr val="292934"/>
                </a:solidFill>
                <a:latin typeface="Calibri"/>
                <a:cs typeface="Calibri"/>
              </a:rPr>
              <a:t>h/i</a:t>
            </a:r>
            <a:r>
              <a:rPr sz="2000" spc="-15" dirty="0">
                <a:solidFill>
                  <a:srgbClr val="292934"/>
                </a:solidFill>
                <a:latin typeface="Calibri"/>
                <a:cs typeface="Calibri"/>
              </a:rPr>
              <a:t>n</a:t>
            </a:r>
            <a:r>
              <a:rPr sz="2000" spc="-30" dirty="0">
                <a:solidFill>
                  <a:srgbClr val="292934"/>
                </a:solidFill>
                <a:latin typeface="Calibri"/>
                <a:cs typeface="Calibri"/>
              </a:rPr>
              <a:t>t</a:t>
            </a:r>
            <a:r>
              <a:rPr sz="2000" dirty="0">
                <a:solidFill>
                  <a:srgbClr val="292934"/>
                </a:solidFill>
                <a:latin typeface="Calibri"/>
                <a:cs typeface="Calibri"/>
              </a:rPr>
              <a:t>ernship </a:t>
            </a:r>
            <a:r>
              <a:rPr sz="2000" spc="-25" dirty="0">
                <a:solidFill>
                  <a:srgbClr val="292934"/>
                </a:solidFill>
                <a:latin typeface="Calibri"/>
                <a:cs typeface="Calibri"/>
              </a:rPr>
              <a:t>e</a:t>
            </a:r>
            <a:r>
              <a:rPr sz="2000" spc="-5" dirty="0">
                <a:solidFill>
                  <a:srgbClr val="292934"/>
                </a:solidFill>
                <a:latin typeface="Calibri"/>
                <a:cs typeface="Calibri"/>
              </a:rPr>
              <a:t>xperi</a:t>
            </a:r>
            <a:r>
              <a:rPr sz="2000" dirty="0">
                <a:solidFill>
                  <a:srgbClr val="292934"/>
                </a:solidFill>
                <a:latin typeface="Calibri"/>
                <a:cs typeface="Calibri"/>
              </a:rPr>
              <a:t>ence</a:t>
            </a:r>
            <a:r>
              <a:rPr sz="2000" spc="5" dirty="0">
                <a:solidFill>
                  <a:srgbClr val="292934"/>
                </a:solidFill>
                <a:latin typeface="Calibri"/>
                <a:cs typeface="Calibri"/>
              </a:rPr>
              <a:t> </a:t>
            </a:r>
            <a:r>
              <a:rPr sz="2000" spc="-35" dirty="0">
                <a:solidFill>
                  <a:srgbClr val="292934"/>
                </a:solidFill>
                <a:latin typeface="Calibri"/>
                <a:cs typeface="Calibri"/>
              </a:rPr>
              <a:t>f</a:t>
            </a:r>
            <a:r>
              <a:rPr sz="2000" spc="-5" dirty="0">
                <a:solidFill>
                  <a:srgbClr val="292934"/>
                </a:solidFill>
                <a:latin typeface="Calibri"/>
                <a:cs typeface="Calibri"/>
              </a:rPr>
              <a:t>o</a:t>
            </a:r>
            <a:r>
              <a:rPr sz="2000" dirty="0">
                <a:solidFill>
                  <a:srgbClr val="292934"/>
                </a:solidFill>
                <a:latin typeface="Calibri"/>
                <a:cs typeface="Calibri"/>
              </a:rPr>
              <a:t>r each</a:t>
            </a:r>
            <a:r>
              <a:rPr sz="2000" spc="5" dirty="0">
                <a:solidFill>
                  <a:srgbClr val="292934"/>
                </a:solidFill>
                <a:latin typeface="Calibri"/>
                <a:cs typeface="Calibri"/>
              </a:rPr>
              <a:t> </a:t>
            </a:r>
            <a:r>
              <a:rPr sz="2000" spc="-25" dirty="0">
                <a:solidFill>
                  <a:srgbClr val="292934"/>
                </a:solidFill>
                <a:latin typeface="Calibri"/>
                <a:cs typeface="Calibri"/>
              </a:rPr>
              <a:t>s</a:t>
            </a:r>
            <a:r>
              <a:rPr sz="2000" dirty="0">
                <a:solidFill>
                  <a:srgbClr val="292934"/>
                </a:solidFill>
                <a:latin typeface="Calibri"/>
                <a:cs typeface="Calibri"/>
              </a:rPr>
              <a:t>tude</a:t>
            </a:r>
            <a:r>
              <a:rPr sz="2000" spc="-15" dirty="0">
                <a:solidFill>
                  <a:srgbClr val="292934"/>
                </a:solidFill>
                <a:latin typeface="Calibri"/>
                <a:cs typeface="Calibri"/>
              </a:rPr>
              <a:t>n</a:t>
            </a:r>
            <a:r>
              <a:rPr sz="2000" dirty="0">
                <a:solidFill>
                  <a:srgbClr val="292934"/>
                </a:solidFill>
                <a:latin typeface="Calibri"/>
                <a:cs typeface="Calibri"/>
              </a:rPr>
              <a:t>t </a:t>
            </a:r>
            <a:r>
              <a:rPr sz="2000" spc="-5" dirty="0">
                <a:solidFill>
                  <a:srgbClr val="292934"/>
                </a:solidFill>
                <a:latin typeface="Calibri"/>
                <a:cs typeface="Calibri"/>
              </a:rPr>
              <a:t>p</a:t>
            </a:r>
            <a:r>
              <a:rPr sz="2000" spc="-10" dirty="0">
                <a:solidFill>
                  <a:srgbClr val="292934"/>
                </a:solidFill>
                <a:latin typeface="Calibri"/>
                <a:cs typeface="Calibri"/>
              </a:rPr>
              <a:t>ri</a:t>
            </a:r>
            <a:r>
              <a:rPr sz="2000" spc="-5" dirty="0">
                <a:solidFill>
                  <a:srgbClr val="292934"/>
                </a:solidFill>
                <a:latin typeface="Calibri"/>
                <a:cs typeface="Calibri"/>
              </a:rPr>
              <a:t>o</a:t>
            </a:r>
            <a:r>
              <a:rPr sz="2000" dirty="0">
                <a:solidFill>
                  <a:srgbClr val="292934"/>
                </a:solidFill>
                <a:latin typeface="Calibri"/>
                <a:cs typeface="Calibri"/>
              </a:rPr>
              <a:t>r </a:t>
            </a:r>
            <a:r>
              <a:rPr sz="2000" spc="-20" dirty="0">
                <a:solidFill>
                  <a:srgbClr val="292934"/>
                </a:solidFill>
                <a:latin typeface="Calibri"/>
                <a:cs typeface="Calibri"/>
              </a:rPr>
              <a:t>t</a:t>
            </a:r>
            <a:r>
              <a:rPr sz="2000" dirty="0">
                <a:solidFill>
                  <a:srgbClr val="292934"/>
                </a:solidFill>
                <a:latin typeface="Calibri"/>
                <a:cs typeface="Calibri"/>
              </a:rPr>
              <a:t>o</a:t>
            </a:r>
            <a:r>
              <a:rPr sz="2000" spc="20" dirty="0">
                <a:solidFill>
                  <a:srgbClr val="292934"/>
                </a:solidFill>
                <a:latin typeface="Calibri"/>
                <a:cs typeface="Calibri"/>
              </a:rPr>
              <a:t> </a:t>
            </a:r>
            <a:r>
              <a:rPr sz="2000" dirty="0">
                <a:solidFill>
                  <a:srgbClr val="292934"/>
                </a:solidFill>
                <a:latin typeface="Calibri"/>
                <a:cs typeface="Calibri"/>
              </a:rPr>
              <a:t>g</a:t>
            </a:r>
            <a:r>
              <a:rPr sz="2000" spc="-40" dirty="0">
                <a:solidFill>
                  <a:srgbClr val="292934"/>
                </a:solidFill>
                <a:latin typeface="Calibri"/>
                <a:cs typeface="Calibri"/>
              </a:rPr>
              <a:t>r</a:t>
            </a:r>
            <a:r>
              <a:rPr sz="2000" dirty="0">
                <a:solidFill>
                  <a:srgbClr val="292934"/>
                </a:solidFill>
                <a:latin typeface="Calibri"/>
                <a:cs typeface="Calibri"/>
              </a:rPr>
              <a:t>adu</a:t>
            </a:r>
            <a:r>
              <a:rPr sz="2000" spc="-10" dirty="0">
                <a:solidFill>
                  <a:srgbClr val="292934"/>
                </a:solidFill>
                <a:latin typeface="Calibri"/>
                <a:cs typeface="Calibri"/>
              </a:rPr>
              <a:t>a</a:t>
            </a:r>
            <a:r>
              <a:rPr sz="2000" dirty="0">
                <a:solidFill>
                  <a:srgbClr val="292934"/>
                </a:solidFill>
                <a:latin typeface="Calibri"/>
                <a:cs typeface="Calibri"/>
              </a:rPr>
              <a:t>t</a:t>
            </a:r>
            <a:r>
              <a:rPr sz="2000" spc="-10" dirty="0">
                <a:solidFill>
                  <a:srgbClr val="292934"/>
                </a:solidFill>
                <a:latin typeface="Calibri"/>
                <a:cs typeface="Calibri"/>
              </a:rPr>
              <a:t>i</a:t>
            </a:r>
            <a:r>
              <a:rPr sz="2000" spc="-5" dirty="0">
                <a:solidFill>
                  <a:srgbClr val="292934"/>
                </a:solidFill>
                <a:latin typeface="Calibri"/>
                <a:cs typeface="Calibri"/>
              </a:rPr>
              <a:t>on.</a:t>
            </a:r>
            <a:endParaRPr lang="en-US" sz="2000" spc="-5" dirty="0">
              <a:solidFill>
                <a:srgbClr val="292934"/>
              </a:solidFill>
              <a:latin typeface="Calibri"/>
              <a:cs typeface="Calibri"/>
            </a:endParaRPr>
          </a:p>
          <a:p>
            <a:pPr marL="798513" marR="5080" indent="-271463" algn="just">
              <a:lnSpc>
                <a:spcPts val="1730"/>
              </a:lnSpc>
              <a:spcBef>
                <a:spcPts val="1200"/>
              </a:spcBef>
              <a:buClr>
                <a:schemeClr val="accent6">
                  <a:lumMod val="50000"/>
                </a:schemeClr>
              </a:buClr>
              <a:buSzPct val="75000"/>
              <a:buFont typeface="Wingdings" panose="05000000000000000000" pitchFamily="2" charset="2"/>
              <a:buChar char="v"/>
              <a:tabLst>
                <a:tab pos="1030288" algn="l"/>
              </a:tabLst>
            </a:pPr>
            <a:r>
              <a:rPr lang="en-US" sz="2000" b="1" spc="-5" dirty="0">
                <a:solidFill>
                  <a:srgbClr val="FF0000"/>
                </a:solidFill>
                <a:latin typeface="Calibri"/>
                <a:cs typeface="Calibri"/>
              </a:rPr>
              <a:t>P</a:t>
            </a:r>
            <a:r>
              <a:rPr lang="en-US" sz="2000" b="1" spc="-30" dirty="0">
                <a:solidFill>
                  <a:srgbClr val="FF0000"/>
                </a:solidFill>
                <a:latin typeface="Calibri"/>
                <a:cs typeface="Calibri"/>
              </a:rPr>
              <a:t>r</a:t>
            </a:r>
            <a:r>
              <a:rPr lang="en-US" sz="2000" b="1" spc="-10" dirty="0">
                <a:solidFill>
                  <a:srgbClr val="FF0000"/>
                </a:solidFill>
                <a:latin typeface="Calibri"/>
                <a:cs typeface="Calibri"/>
              </a:rPr>
              <a:t>ovid</a:t>
            </a:r>
            <a:r>
              <a:rPr lang="en-US" sz="2000" b="1" dirty="0">
                <a:solidFill>
                  <a:srgbClr val="FF0000"/>
                </a:solidFill>
                <a:latin typeface="Calibri"/>
                <a:cs typeface="Calibri"/>
              </a:rPr>
              <a:t>e</a:t>
            </a:r>
            <a:r>
              <a:rPr lang="en-US" sz="2000" b="1" spc="-30" dirty="0">
                <a:solidFill>
                  <a:srgbClr val="FF0000"/>
                </a:solidFill>
                <a:latin typeface="Calibri"/>
                <a:cs typeface="Calibri"/>
              </a:rPr>
              <a:t> </a:t>
            </a:r>
            <a:r>
              <a:rPr lang="en-US" sz="2000" b="1" spc="-35" dirty="0">
                <a:solidFill>
                  <a:srgbClr val="FF0000"/>
                </a:solidFill>
                <a:latin typeface="Calibri"/>
                <a:cs typeface="Calibri"/>
              </a:rPr>
              <a:t>s</a:t>
            </a:r>
            <a:r>
              <a:rPr lang="en-US" sz="2000" b="1" spc="-10" dirty="0">
                <a:solidFill>
                  <a:srgbClr val="FF0000"/>
                </a:solidFill>
                <a:latin typeface="Calibri"/>
                <a:cs typeface="Calibri"/>
              </a:rPr>
              <a:t>tu</a:t>
            </a:r>
            <a:r>
              <a:rPr lang="en-US" sz="2000" b="1" spc="-5" dirty="0">
                <a:solidFill>
                  <a:srgbClr val="FF0000"/>
                </a:solidFill>
                <a:latin typeface="Calibri"/>
                <a:cs typeface="Calibri"/>
              </a:rPr>
              <a:t>d</a:t>
            </a:r>
            <a:r>
              <a:rPr lang="en-US" sz="2000" b="1" dirty="0">
                <a:solidFill>
                  <a:srgbClr val="FF0000"/>
                </a:solidFill>
                <a:latin typeface="Calibri"/>
                <a:cs typeface="Calibri"/>
              </a:rPr>
              <a:t>e</a:t>
            </a:r>
            <a:r>
              <a:rPr lang="en-US" sz="2000" b="1" spc="-30" dirty="0">
                <a:solidFill>
                  <a:srgbClr val="FF0000"/>
                </a:solidFill>
                <a:latin typeface="Calibri"/>
                <a:cs typeface="Calibri"/>
              </a:rPr>
              <a:t>n</a:t>
            </a:r>
            <a:r>
              <a:rPr lang="en-US" sz="2000" b="1" spc="-10" dirty="0">
                <a:solidFill>
                  <a:srgbClr val="FF0000"/>
                </a:solidFill>
                <a:latin typeface="Calibri"/>
                <a:cs typeface="Calibri"/>
              </a:rPr>
              <a:t>t</a:t>
            </a:r>
            <a:r>
              <a:rPr lang="en-US" sz="2000" b="1" spc="-25" dirty="0">
                <a:solidFill>
                  <a:srgbClr val="FF0000"/>
                </a:solidFill>
                <a:latin typeface="Calibri"/>
                <a:cs typeface="Calibri"/>
              </a:rPr>
              <a:t> </a:t>
            </a:r>
            <a:r>
              <a:rPr lang="en-US" sz="2000" b="1" spc="-10" dirty="0">
                <a:solidFill>
                  <a:srgbClr val="FF0000"/>
                </a:solidFill>
                <a:latin typeface="Calibri"/>
                <a:cs typeface="Calibri"/>
              </a:rPr>
              <a:t>p</a:t>
            </a:r>
            <a:r>
              <a:rPr lang="en-US" sz="2000" b="1" spc="-30" dirty="0">
                <a:solidFill>
                  <a:srgbClr val="FF0000"/>
                </a:solidFill>
                <a:latin typeface="Calibri"/>
                <a:cs typeface="Calibri"/>
              </a:rPr>
              <a:t>r</a:t>
            </a:r>
            <a:r>
              <a:rPr lang="en-US" sz="2000" b="1" dirty="0">
                <a:solidFill>
                  <a:srgbClr val="FF0000"/>
                </a:solidFill>
                <a:latin typeface="Calibri"/>
                <a:cs typeface="Calibri"/>
              </a:rPr>
              <a:t>o</a:t>
            </a:r>
            <a:r>
              <a:rPr lang="en-US" sz="2000" b="1" spc="-40" dirty="0">
                <a:solidFill>
                  <a:srgbClr val="FF0000"/>
                </a:solidFill>
                <a:latin typeface="Calibri"/>
                <a:cs typeface="Calibri"/>
              </a:rPr>
              <a:t>f</a:t>
            </a:r>
            <a:r>
              <a:rPr lang="en-US" sz="2000" b="1" dirty="0">
                <a:solidFill>
                  <a:srgbClr val="FF0000"/>
                </a:solidFill>
                <a:latin typeface="Calibri"/>
                <a:cs typeface="Calibri"/>
              </a:rPr>
              <a:t>e</a:t>
            </a:r>
            <a:r>
              <a:rPr lang="en-US" sz="2000" b="1" spc="-10" dirty="0">
                <a:solidFill>
                  <a:srgbClr val="FF0000"/>
                </a:solidFill>
                <a:latin typeface="Calibri"/>
                <a:cs typeface="Calibri"/>
              </a:rPr>
              <a:t>ssio</a:t>
            </a:r>
            <a:r>
              <a:rPr lang="en-US" sz="2000" b="1" spc="-20" dirty="0">
                <a:solidFill>
                  <a:srgbClr val="FF0000"/>
                </a:solidFill>
                <a:latin typeface="Calibri"/>
                <a:cs typeface="Calibri"/>
              </a:rPr>
              <a:t>n</a:t>
            </a:r>
            <a:r>
              <a:rPr lang="en-US" sz="2000" b="1" spc="-10" dirty="0">
                <a:solidFill>
                  <a:srgbClr val="FF0000"/>
                </a:solidFill>
                <a:latin typeface="Calibri"/>
                <a:cs typeface="Calibri"/>
              </a:rPr>
              <a:t>al</a:t>
            </a:r>
            <a:r>
              <a:rPr lang="en-US" sz="2000" b="1" spc="-35" dirty="0">
                <a:solidFill>
                  <a:srgbClr val="FF0000"/>
                </a:solidFill>
                <a:latin typeface="Calibri"/>
                <a:cs typeface="Calibri"/>
              </a:rPr>
              <a:t> </a:t>
            </a:r>
            <a:r>
              <a:rPr lang="en-US" sz="2000" b="1" spc="-10" dirty="0">
                <a:solidFill>
                  <a:srgbClr val="FF0000"/>
                </a:solidFill>
                <a:latin typeface="Calibri"/>
                <a:cs typeface="Calibri"/>
              </a:rPr>
              <a:t>de</a:t>
            </a:r>
            <a:r>
              <a:rPr lang="en-US" sz="2000" b="1" spc="-15" dirty="0">
                <a:solidFill>
                  <a:srgbClr val="FF0000"/>
                </a:solidFill>
                <a:latin typeface="Calibri"/>
                <a:cs typeface="Calibri"/>
              </a:rPr>
              <a:t>v</a:t>
            </a:r>
            <a:r>
              <a:rPr lang="en-US" sz="2000" b="1" dirty="0">
                <a:solidFill>
                  <a:srgbClr val="FF0000"/>
                </a:solidFill>
                <a:latin typeface="Calibri"/>
                <a:cs typeface="Calibri"/>
              </a:rPr>
              <a:t>e</a:t>
            </a:r>
            <a:r>
              <a:rPr lang="en-US" sz="2000" b="1" spc="-15" dirty="0">
                <a:solidFill>
                  <a:srgbClr val="FF0000"/>
                </a:solidFill>
                <a:latin typeface="Calibri"/>
                <a:cs typeface="Calibri"/>
              </a:rPr>
              <a:t>l</a:t>
            </a:r>
            <a:r>
              <a:rPr lang="en-US" sz="2000" b="1" dirty="0">
                <a:solidFill>
                  <a:srgbClr val="FF0000"/>
                </a:solidFill>
                <a:latin typeface="Calibri"/>
                <a:cs typeface="Calibri"/>
              </a:rPr>
              <a:t>opm</a:t>
            </a:r>
            <a:r>
              <a:rPr lang="en-US" sz="2000" b="1" spc="-10" dirty="0">
                <a:solidFill>
                  <a:srgbClr val="FF0000"/>
                </a:solidFill>
                <a:latin typeface="Calibri"/>
                <a:cs typeface="Calibri"/>
              </a:rPr>
              <a:t>e</a:t>
            </a:r>
            <a:r>
              <a:rPr lang="en-US" sz="2000" b="1" spc="-30" dirty="0">
                <a:solidFill>
                  <a:srgbClr val="FF0000"/>
                </a:solidFill>
                <a:latin typeface="Calibri"/>
                <a:cs typeface="Calibri"/>
              </a:rPr>
              <a:t>n</a:t>
            </a:r>
            <a:r>
              <a:rPr lang="en-US" sz="2000" b="1" spc="-10" dirty="0">
                <a:solidFill>
                  <a:srgbClr val="FF0000"/>
                </a:solidFill>
                <a:latin typeface="Calibri"/>
                <a:cs typeface="Calibri"/>
              </a:rPr>
              <a:t>t</a:t>
            </a:r>
            <a:r>
              <a:rPr lang="en-US" sz="2000" b="1" spc="-40" dirty="0">
                <a:solidFill>
                  <a:srgbClr val="FF0000"/>
                </a:solidFill>
                <a:latin typeface="Calibri"/>
                <a:cs typeface="Calibri"/>
              </a:rPr>
              <a:t> </a:t>
            </a:r>
            <a:r>
              <a:rPr lang="en-US" sz="2000" b="1" spc="-10" dirty="0">
                <a:solidFill>
                  <a:srgbClr val="FF0000"/>
                </a:solidFill>
                <a:latin typeface="Calibri"/>
                <a:cs typeface="Calibri"/>
              </a:rPr>
              <a:t>o</a:t>
            </a:r>
            <a:r>
              <a:rPr lang="en-US" sz="2000" b="1" spc="-5" dirty="0">
                <a:solidFill>
                  <a:srgbClr val="FF0000"/>
                </a:solidFill>
                <a:latin typeface="Calibri"/>
                <a:cs typeface="Calibri"/>
              </a:rPr>
              <a:t>p</a:t>
            </a:r>
            <a:r>
              <a:rPr lang="en-US" sz="2000" b="1" spc="-10" dirty="0">
                <a:solidFill>
                  <a:srgbClr val="FF0000"/>
                </a:solidFill>
                <a:latin typeface="Calibri"/>
                <a:cs typeface="Calibri"/>
              </a:rPr>
              <a:t>port</a:t>
            </a:r>
            <a:r>
              <a:rPr lang="en-US" sz="2000" b="1" spc="-20" dirty="0">
                <a:solidFill>
                  <a:srgbClr val="FF0000"/>
                </a:solidFill>
                <a:latin typeface="Calibri"/>
                <a:cs typeface="Calibri"/>
              </a:rPr>
              <a:t>un</a:t>
            </a:r>
            <a:r>
              <a:rPr lang="en-US" sz="2000" b="1" spc="-10" dirty="0">
                <a:solidFill>
                  <a:srgbClr val="FF0000"/>
                </a:solidFill>
                <a:latin typeface="Calibri"/>
                <a:cs typeface="Calibri"/>
              </a:rPr>
              <a:t>it</a:t>
            </a:r>
            <a:r>
              <a:rPr lang="en-US" sz="2000" b="1" spc="-20" dirty="0">
                <a:solidFill>
                  <a:srgbClr val="FF0000"/>
                </a:solidFill>
                <a:latin typeface="Calibri"/>
                <a:cs typeface="Calibri"/>
              </a:rPr>
              <a:t>i</a:t>
            </a:r>
            <a:r>
              <a:rPr lang="en-US" sz="2000" b="1" spc="-10" dirty="0">
                <a:solidFill>
                  <a:srgbClr val="FF0000"/>
                </a:solidFill>
                <a:latin typeface="Calibri"/>
                <a:cs typeface="Calibri"/>
              </a:rPr>
              <a:t>e</a:t>
            </a:r>
            <a:r>
              <a:rPr lang="en-US" sz="2000" b="1" spc="15" dirty="0">
                <a:solidFill>
                  <a:srgbClr val="FF0000"/>
                </a:solidFill>
                <a:latin typeface="Calibri"/>
                <a:cs typeface="Calibri"/>
              </a:rPr>
              <a:t>s</a:t>
            </a:r>
            <a:r>
              <a:rPr lang="en-US" sz="2000" spc="-5" dirty="0">
                <a:solidFill>
                  <a:srgbClr val="292934"/>
                </a:solidFill>
                <a:latin typeface="Calibri"/>
                <a:cs typeface="Calibri"/>
              </a:rPr>
              <a:t>:</a:t>
            </a:r>
            <a:r>
              <a:rPr lang="en-US" sz="2000" spc="-25" dirty="0">
                <a:solidFill>
                  <a:srgbClr val="292934"/>
                </a:solidFill>
                <a:latin typeface="Calibri"/>
                <a:cs typeface="Calibri"/>
              </a:rPr>
              <a:t> </a:t>
            </a:r>
            <a:r>
              <a:rPr lang="en-US" sz="2000" spc="-30" dirty="0">
                <a:solidFill>
                  <a:srgbClr val="292934"/>
                </a:solidFill>
                <a:latin typeface="Calibri"/>
                <a:cs typeface="Calibri"/>
              </a:rPr>
              <a:t>w</a:t>
            </a:r>
            <a:r>
              <a:rPr lang="en-US" sz="2000" spc="-15" dirty="0">
                <a:solidFill>
                  <a:srgbClr val="292934"/>
                </a:solidFill>
                <a:latin typeface="Calibri"/>
                <a:cs typeface="Calibri"/>
              </a:rPr>
              <a:t>or</a:t>
            </a:r>
            <a:r>
              <a:rPr lang="en-US" sz="2000" spc="-30" dirty="0">
                <a:solidFill>
                  <a:srgbClr val="292934"/>
                </a:solidFill>
                <a:latin typeface="Calibri"/>
                <a:cs typeface="Calibri"/>
              </a:rPr>
              <a:t>k</a:t>
            </a:r>
            <a:r>
              <a:rPr lang="en-US" sz="2000" spc="-5" dirty="0">
                <a:solidFill>
                  <a:srgbClr val="292934"/>
                </a:solidFill>
                <a:latin typeface="Calibri"/>
                <a:cs typeface="Calibri"/>
              </a:rPr>
              <a:t>s</a:t>
            </a:r>
            <a:r>
              <a:rPr lang="en-US" sz="2000" dirty="0">
                <a:solidFill>
                  <a:srgbClr val="292934"/>
                </a:solidFill>
                <a:latin typeface="Calibri"/>
                <a:cs typeface="Calibri"/>
              </a:rPr>
              <a:t>h</a:t>
            </a:r>
            <a:r>
              <a:rPr lang="en-US" sz="2000" spc="-5" dirty="0">
                <a:solidFill>
                  <a:srgbClr val="292934"/>
                </a:solidFill>
                <a:latin typeface="Calibri"/>
                <a:cs typeface="Calibri"/>
              </a:rPr>
              <a:t>o</a:t>
            </a:r>
            <a:r>
              <a:rPr lang="en-US" sz="2000" spc="-10" dirty="0">
                <a:solidFill>
                  <a:srgbClr val="292934"/>
                </a:solidFill>
                <a:latin typeface="Calibri"/>
                <a:cs typeface="Calibri"/>
              </a:rPr>
              <a:t>p</a:t>
            </a:r>
            <a:r>
              <a:rPr lang="en-US" sz="2000" spc="-15" dirty="0">
                <a:solidFill>
                  <a:srgbClr val="292934"/>
                </a:solidFill>
                <a:latin typeface="Calibri"/>
                <a:cs typeface="Calibri"/>
              </a:rPr>
              <a:t>s</a:t>
            </a:r>
            <a:r>
              <a:rPr lang="en-US" sz="2000" spc="-5" dirty="0">
                <a:solidFill>
                  <a:srgbClr val="292934"/>
                </a:solidFill>
                <a:latin typeface="Calibri"/>
                <a:cs typeface="Calibri"/>
              </a:rPr>
              <a:t>,</a:t>
            </a:r>
            <a:r>
              <a:rPr lang="en-US" sz="2000" dirty="0">
                <a:solidFill>
                  <a:srgbClr val="292934"/>
                </a:solidFill>
                <a:latin typeface="Calibri"/>
                <a:cs typeface="Calibri"/>
              </a:rPr>
              <a:t> </a:t>
            </a:r>
            <a:r>
              <a:rPr lang="en-US" sz="2000" spc="-5" dirty="0">
                <a:solidFill>
                  <a:srgbClr val="292934"/>
                </a:solidFill>
                <a:latin typeface="Calibri"/>
                <a:cs typeface="Calibri"/>
              </a:rPr>
              <a:t>po</a:t>
            </a:r>
            <a:r>
              <a:rPr lang="en-US" sz="2000" spc="-20" dirty="0">
                <a:solidFill>
                  <a:srgbClr val="292934"/>
                </a:solidFill>
                <a:latin typeface="Calibri"/>
                <a:cs typeface="Calibri"/>
              </a:rPr>
              <a:t>s</a:t>
            </a:r>
            <a:r>
              <a:rPr lang="en-US" sz="2000" spc="-40" dirty="0">
                <a:solidFill>
                  <a:srgbClr val="292934"/>
                </a:solidFill>
                <a:latin typeface="Calibri"/>
                <a:cs typeface="Calibri"/>
              </a:rPr>
              <a:t>t</a:t>
            </a:r>
            <a:r>
              <a:rPr lang="en-US" sz="2000" spc="-10" dirty="0">
                <a:solidFill>
                  <a:srgbClr val="292934"/>
                </a:solidFill>
                <a:latin typeface="Calibri"/>
                <a:cs typeface="Calibri"/>
              </a:rPr>
              <a:t>er</a:t>
            </a:r>
            <a:r>
              <a:rPr lang="en-US" sz="2000" spc="-5" dirty="0">
                <a:solidFill>
                  <a:srgbClr val="292934"/>
                </a:solidFill>
                <a:latin typeface="Calibri"/>
                <a:cs typeface="Calibri"/>
              </a:rPr>
              <a:t> p</a:t>
            </a:r>
            <a:r>
              <a:rPr lang="en-US" sz="2000" spc="-25" dirty="0">
                <a:solidFill>
                  <a:srgbClr val="292934"/>
                </a:solidFill>
                <a:latin typeface="Calibri"/>
                <a:cs typeface="Calibri"/>
              </a:rPr>
              <a:t>r</a:t>
            </a:r>
            <a:r>
              <a:rPr lang="en-US" sz="2000" spc="-10" dirty="0">
                <a:solidFill>
                  <a:srgbClr val="292934"/>
                </a:solidFill>
                <a:latin typeface="Calibri"/>
                <a:cs typeface="Calibri"/>
              </a:rPr>
              <a:t>e</a:t>
            </a:r>
            <a:r>
              <a:rPr lang="en-US" sz="2000" spc="-5" dirty="0">
                <a:solidFill>
                  <a:srgbClr val="292934"/>
                </a:solidFill>
                <a:latin typeface="Calibri"/>
                <a:cs typeface="Calibri"/>
              </a:rPr>
              <a:t>s</a:t>
            </a:r>
            <a:r>
              <a:rPr lang="en-US" sz="2000" spc="-10" dirty="0">
                <a:solidFill>
                  <a:srgbClr val="292934"/>
                </a:solidFill>
                <a:latin typeface="Calibri"/>
                <a:cs typeface="Calibri"/>
              </a:rPr>
              <a:t>e</a:t>
            </a:r>
            <a:r>
              <a:rPr lang="en-US" sz="2000" spc="-20" dirty="0">
                <a:solidFill>
                  <a:srgbClr val="292934"/>
                </a:solidFill>
                <a:latin typeface="Calibri"/>
                <a:cs typeface="Calibri"/>
              </a:rPr>
              <a:t>n</a:t>
            </a:r>
            <a:r>
              <a:rPr lang="en-US" sz="2000" spc="-40" dirty="0">
                <a:solidFill>
                  <a:srgbClr val="292934"/>
                </a:solidFill>
                <a:latin typeface="Calibri"/>
                <a:cs typeface="Calibri"/>
              </a:rPr>
              <a:t>t</a:t>
            </a:r>
            <a:r>
              <a:rPr lang="en-US" sz="2000" spc="-15" dirty="0">
                <a:solidFill>
                  <a:srgbClr val="292934"/>
                </a:solidFill>
                <a:latin typeface="Calibri"/>
                <a:cs typeface="Calibri"/>
              </a:rPr>
              <a:t>a</a:t>
            </a:r>
            <a:r>
              <a:rPr lang="en-US" sz="2000" dirty="0">
                <a:solidFill>
                  <a:srgbClr val="292934"/>
                </a:solidFill>
                <a:latin typeface="Calibri"/>
                <a:cs typeface="Calibri"/>
              </a:rPr>
              <a:t>t</a:t>
            </a:r>
            <a:r>
              <a:rPr lang="en-US" sz="2000" spc="-10" dirty="0">
                <a:solidFill>
                  <a:srgbClr val="292934"/>
                </a:solidFill>
                <a:latin typeface="Calibri"/>
                <a:cs typeface="Calibri"/>
              </a:rPr>
              <a:t>i</a:t>
            </a:r>
            <a:r>
              <a:rPr lang="en-US" sz="2000" spc="-5" dirty="0">
                <a:solidFill>
                  <a:srgbClr val="292934"/>
                </a:solidFill>
                <a:latin typeface="Calibri"/>
                <a:cs typeface="Calibri"/>
              </a:rPr>
              <a:t>on</a:t>
            </a:r>
            <a:r>
              <a:rPr lang="en-US" sz="2000" spc="5" dirty="0">
                <a:solidFill>
                  <a:srgbClr val="292934"/>
                </a:solidFill>
                <a:latin typeface="Calibri"/>
                <a:cs typeface="Calibri"/>
              </a:rPr>
              <a:t>s</a:t>
            </a:r>
            <a:r>
              <a:rPr lang="en-US" sz="2000" spc="-5" dirty="0">
                <a:solidFill>
                  <a:srgbClr val="292934"/>
                </a:solidFill>
                <a:latin typeface="Calibri"/>
                <a:cs typeface="Calibri"/>
              </a:rPr>
              <a:t>, p</a:t>
            </a:r>
            <a:r>
              <a:rPr lang="en-US" sz="2000" dirty="0">
                <a:solidFill>
                  <a:srgbClr val="292934"/>
                </a:solidFill>
                <a:latin typeface="Calibri"/>
                <a:cs typeface="Calibri"/>
              </a:rPr>
              <a:t>u</a:t>
            </a:r>
            <a:r>
              <a:rPr lang="en-US" sz="2000" spc="-5" dirty="0">
                <a:solidFill>
                  <a:srgbClr val="292934"/>
                </a:solidFill>
                <a:latin typeface="Calibri"/>
                <a:cs typeface="Calibri"/>
              </a:rPr>
              <a:t>bl</a:t>
            </a:r>
            <a:r>
              <a:rPr lang="en-US" sz="2000" spc="-10" dirty="0">
                <a:solidFill>
                  <a:srgbClr val="292934"/>
                </a:solidFill>
                <a:latin typeface="Calibri"/>
                <a:cs typeface="Calibri"/>
              </a:rPr>
              <a:t>i</a:t>
            </a:r>
            <a:r>
              <a:rPr lang="en-US" sz="2000" spc="-30" dirty="0">
                <a:solidFill>
                  <a:srgbClr val="292934"/>
                </a:solidFill>
                <a:latin typeface="Calibri"/>
                <a:cs typeface="Calibri"/>
              </a:rPr>
              <a:t>c</a:t>
            </a:r>
            <a:r>
              <a:rPr lang="en-US" sz="2000" spc="-15" dirty="0">
                <a:solidFill>
                  <a:srgbClr val="292934"/>
                </a:solidFill>
                <a:latin typeface="Calibri"/>
                <a:cs typeface="Calibri"/>
              </a:rPr>
              <a:t>a</a:t>
            </a:r>
            <a:r>
              <a:rPr lang="en-US" sz="2000" dirty="0">
                <a:solidFill>
                  <a:srgbClr val="292934"/>
                </a:solidFill>
                <a:latin typeface="Calibri"/>
                <a:cs typeface="Calibri"/>
              </a:rPr>
              <a:t>t</a:t>
            </a:r>
            <a:r>
              <a:rPr lang="en-US" sz="2000" spc="-10" dirty="0">
                <a:solidFill>
                  <a:srgbClr val="292934"/>
                </a:solidFill>
                <a:latin typeface="Calibri"/>
                <a:cs typeface="Calibri"/>
              </a:rPr>
              <a:t>i</a:t>
            </a:r>
            <a:r>
              <a:rPr lang="en-US" sz="2000" spc="-5" dirty="0">
                <a:solidFill>
                  <a:srgbClr val="292934"/>
                </a:solidFill>
                <a:latin typeface="Calibri"/>
                <a:cs typeface="Calibri"/>
              </a:rPr>
              <a:t>on</a:t>
            </a:r>
            <a:r>
              <a:rPr lang="en-US" sz="2000" dirty="0">
                <a:solidFill>
                  <a:srgbClr val="292934"/>
                </a:solidFill>
                <a:latin typeface="Calibri"/>
                <a:cs typeface="Calibri"/>
              </a:rPr>
              <a:t>s</a:t>
            </a:r>
            <a:r>
              <a:rPr lang="en-US" sz="2000" spc="15" dirty="0">
                <a:solidFill>
                  <a:srgbClr val="292934"/>
                </a:solidFill>
                <a:latin typeface="Calibri"/>
                <a:cs typeface="Calibri"/>
              </a:rPr>
              <a:t> </a:t>
            </a:r>
            <a:r>
              <a:rPr lang="en-US" sz="2000" spc="-5" dirty="0">
                <a:solidFill>
                  <a:srgbClr val="292934"/>
                </a:solidFill>
                <a:latin typeface="Calibri"/>
                <a:cs typeface="Calibri"/>
              </a:rPr>
              <a:t>i</a:t>
            </a:r>
            <a:r>
              <a:rPr lang="en-US" sz="2000" dirty="0">
                <a:solidFill>
                  <a:srgbClr val="292934"/>
                </a:solidFill>
                <a:latin typeface="Calibri"/>
                <a:cs typeface="Calibri"/>
              </a:rPr>
              <a:t>n</a:t>
            </a:r>
            <a:r>
              <a:rPr lang="en-US" sz="2000" spc="10" dirty="0">
                <a:solidFill>
                  <a:srgbClr val="292934"/>
                </a:solidFill>
                <a:latin typeface="Calibri"/>
                <a:cs typeface="Calibri"/>
              </a:rPr>
              <a:t> </a:t>
            </a:r>
            <a:r>
              <a:rPr lang="en-US" sz="2000" spc="-5" dirty="0">
                <a:solidFill>
                  <a:srgbClr val="292934"/>
                </a:solidFill>
                <a:latin typeface="Calibri"/>
                <a:cs typeface="Calibri"/>
              </a:rPr>
              <a:t>p</a:t>
            </a:r>
            <a:r>
              <a:rPr lang="en-US" sz="2000" spc="-25" dirty="0">
                <a:solidFill>
                  <a:srgbClr val="292934"/>
                </a:solidFill>
                <a:latin typeface="Calibri"/>
                <a:cs typeface="Calibri"/>
              </a:rPr>
              <a:t>r</a:t>
            </a:r>
            <a:r>
              <a:rPr lang="en-US" sz="2000" spc="-5" dirty="0">
                <a:solidFill>
                  <a:srgbClr val="292934"/>
                </a:solidFill>
                <a:latin typeface="Calibri"/>
                <a:cs typeface="Calibri"/>
              </a:rPr>
              <a:t>o</a:t>
            </a:r>
            <a:r>
              <a:rPr lang="en-US" sz="2000" spc="-50" dirty="0">
                <a:solidFill>
                  <a:srgbClr val="292934"/>
                </a:solidFill>
                <a:latin typeface="Calibri"/>
                <a:cs typeface="Calibri"/>
              </a:rPr>
              <a:t>f</a:t>
            </a:r>
            <a:r>
              <a:rPr lang="en-US" sz="2000" spc="-10" dirty="0">
                <a:solidFill>
                  <a:srgbClr val="292934"/>
                </a:solidFill>
                <a:latin typeface="Calibri"/>
                <a:cs typeface="Calibri"/>
              </a:rPr>
              <a:t>e</a:t>
            </a:r>
            <a:r>
              <a:rPr lang="en-US" sz="2000" spc="-5" dirty="0">
                <a:solidFill>
                  <a:srgbClr val="292934"/>
                </a:solidFill>
                <a:latin typeface="Calibri"/>
                <a:cs typeface="Calibri"/>
              </a:rPr>
              <a:t>ssional/</a:t>
            </a:r>
            <a:r>
              <a:rPr lang="en-US" sz="2000" spc="-30" dirty="0">
                <a:solidFill>
                  <a:srgbClr val="292934"/>
                </a:solidFill>
                <a:latin typeface="Calibri"/>
                <a:cs typeface="Calibri"/>
              </a:rPr>
              <a:t>r</a:t>
            </a:r>
            <a:r>
              <a:rPr lang="en-US" sz="2000" spc="-10" dirty="0">
                <a:solidFill>
                  <a:srgbClr val="292934"/>
                </a:solidFill>
                <a:latin typeface="Calibri"/>
                <a:cs typeface="Calibri"/>
              </a:rPr>
              <a:t>e</a:t>
            </a:r>
            <a:r>
              <a:rPr lang="en-US" sz="2000" spc="-5" dirty="0">
                <a:solidFill>
                  <a:srgbClr val="292934"/>
                </a:solidFill>
                <a:latin typeface="Calibri"/>
                <a:cs typeface="Calibri"/>
              </a:rPr>
              <a:t>s</a:t>
            </a:r>
            <a:r>
              <a:rPr lang="en-US" sz="2000" spc="-10" dirty="0">
                <a:solidFill>
                  <a:srgbClr val="292934"/>
                </a:solidFill>
                <a:latin typeface="Calibri"/>
                <a:cs typeface="Calibri"/>
              </a:rPr>
              <a:t>ea</a:t>
            </a:r>
            <a:r>
              <a:rPr lang="en-US" sz="2000" spc="-40" dirty="0">
                <a:solidFill>
                  <a:srgbClr val="292934"/>
                </a:solidFill>
                <a:latin typeface="Calibri"/>
                <a:cs typeface="Calibri"/>
              </a:rPr>
              <a:t>r</a:t>
            </a:r>
            <a:r>
              <a:rPr lang="en-US" sz="2000" spc="-20" dirty="0">
                <a:solidFill>
                  <a:srgbClr val="292934"/>
                </a:solidFill>
                <a:latin typeface="Calibri"/>
                <a:cs typeface="Calibri"/>
              </a:rPr>
              <a:t>c</a:t>
            </a:r>
            <a:r>
              <a:rPr lang="en-US" sz="2000" dirty="0">
                <a:solidFill>
                  <a:srgbClr val="292934"/>
                </a:solidFill>
                <a:latin typeface="Calibri"/>
                <a:cs typeface="Calibri"/>
              </a:rPr>
              <a:t>h</a:t>
            </a:r>
            <a:r>
              <a:rPr lang="en-US" sz="2000" spc="10" dirty="0">
                <a:solidFill>
                  <a:srgbClr val="292934"/>
                </a:solidFill>
                <a:latin typeface="Calibri"/>
                <a:cs typeface="Calibri"/>
              </a:rPr>
              <a:t> </a:t>
            </a:r>
            <a:r>
              <a:rPr lang="en-US" sz="2000" dirty="0">
                <a:solidFill>
                  <a:srgbClr val="292934"/>
                </a:solidFill>
                <a:latin typeface="Calibri"/>
                <a:cs typeface="Calibri"/>
              </a:rPr>
              <a:t>th</a:t>
            </a:r>
            <a:r>
              <a:rPr lang="en-US" sz="2000" spc="-15" dirty="0">
                <a:solidFill>
                  <a:srgbClr val="292934"/>
                </a:solidFill>
                <a:latin typeface="Calibri"/>
                <a:cs typeface="Calibri"/>
              </a:rPr>
              <a:t>a</a:t>
            </a:r>
            <a:r>
              <a:rPr lang="en-US" sz="2000" spc="-10" dirty="0">
                <a:solidFill>
                  <a:srgbClr val="292934"/>
                </a:solidFill>
                <a:latin typeface="Calibri"/>
                <a:cs typeface="Calibri"/>
              </a:rPr>
              <a:t>t</a:t>
            </a:r>
            <a:r>
              <a:rPr lang="en-US" sz="2000" dirty="0">
                <a:solidFill>
                  <a:srgbClr val="292934"/>
                </a:solidFill>
                <a:latin typeface="Calibri"/>
                <a:cs typeface="Calibri"/>
              </a:rPr>
              <a:t> </a:t>
            </a:r>
            <a:r>
              <a:rPr lang="en-US" sz="2000" spc="-5" dirty="0">
                <a:solidFill>
                  <a:srgbClr val="292934"/>
                </a:solidFill>
                <a:latin typeface="Calibri"/>
                <a:cs typeface="Calibri"/>
              </a:rPr>
              <a:t>p</a:t>
            </a:r>
            <a:r>
              <a:rPr lang="en-US" sz="2000" spc="-30" dirty="0">
                <a:solidFill>
                  <a:srgbClr val="292934"/>
                </a:solidFill>
                <a:latin typeface="Calibri"/>
                <a:cs typeface="Calibri"/>
              </a:rPr>
              <a:t>r</a:t>
            </a:r>
            <a:r>
              <a:rPr lang="en-US" sz="2000" spc="-5" dirty="0">
                <a:solidFill>
                  <a:srgbClr val="292934"/>
                </a:solidFill>
                <a:latin typeface="Calibri"/>
                <a:cs typeface="Calibri"/>
              </a:rPr>
              <a:t>omo</a:t>
            </a:r>
            <a:r>
              <a:rPr lang="en-US" sz="2000" spc="-30" dirty="0">
                <a:solidFill>
                  <a:srgbClr val="292934"/>
                </a:solidFill>
                <a:latin typeface="Calibri"/>
                <a:cs typeface="Calibri"/>
              </a:rPr>
              <a:t>t</a:t>
            </a:r>
            <a:r>
              <a:rPr lang="en-US" sz="2000" spc="-10" dirty="0">
                <a:solidFill>
                  <a:srgbClr val="292934"/>
                </a:solidFill>
                <a:latin typeface="Calibri"/>
                <a:cs typeface="Calibri"/>
              </a:rPr>
              <a:t>e</a:t>
            </a:r>
            <a:r>
              <a:rPr lang="en-US" sz="2000" dirty="0">
                <a:solidFill>
                  <a:srgbClr val="292934"/>
                </a:solidFill>
                <a:latin typeface="Calibri"/>
                <a:cs typeface="Calibri"/>
              </a:rPr>
              <a:t> </a:t>
            </a:r>
            <a:r>
              <a:rPr lang="en-US" sz="2000" spc="5" dirty="0">
                <a:solidFill>
                  <a:srgbClr val="292934"/>
                </a:solidFill>
                <a:latin typeface="Calibri"/>
                <a:cs typeface="Calibri"/>
              </a:rPr>
              <a:t>a</a:t>
            </a:r>
            <a:r>
              <a:rPr lang="en-US" sz="2000" spc="-20" dirty="0">
                <a:solidFill>
                  <a:srgbClr val="292934"/>
                </a:solidFill>
                <a:latin typeface="Calibri"/>
                <a:cs typeface="Calibri"/>
              </a:rPr>
              <a:t>cc</a:t>
            </a:r>
            <a:r>
              <a:rPr lang="en-US" sz="2000" spc="-10" dirty="0">
                <a:solidFill>
                  <a:srgbClr val="292934"/>
                </a:solidFill>
                <a:latin typeface="Calibri"/>
                <a:cs typeface="Calibri"/>
              </a:rPr>
              <a:t>e</a:t>
            </a:r>
            <a:r>
              <a:rPr lang="en-US" sz="2000" spc="-5" dirty="0">
                <a:solidFill>
                  <a:srgbClr val="292934"/>
                </a:solidFill>
                <a:latin typeface="Calibri"/>
                <a:cs typeface="Calibri"/>
              </a:rPr>
              <a:t>s</a:t>
            </a:r>
            <a:r>
              <a:rPr lang="en-US" sz="2000" dirty="0">
                <a:solidFill>
                  <a:srgbClr val="292934"/>
                </a:solidFill>
                <a:latin typeface="Calibri"/>
                <a:cs typeface="Calibri"/>
              </a:rPr>
              <a:t>s </a:t>
            </a:r>
            <a:r>
              <a:rPr lang="en-US" sz="2000" spc="-25" dirty="0">
                <a:solidFill>
                  <a:srgbClr val="292934"/>
                </a:solidFill>
                <a:latin typeface="Calibri"/>
                <a:cs typeface="Calibri"/>
              </a:rPr>
              <a:t>t</a:t>
            </a:r>
            <a:r>
              <a:rPr lang="en-US" sz="2000" dirty="0">
                <a:solidFill>
                  <a:srgbClr val="292934"/>
                </a:solidFill>
                <a:latin typeface="Calibri"/>
                <a:cs typeface="Calibri"/>
              </a:rPr>
              <a:t>o </a:t>
            </a:r>
            <a:r>
              <a:rPr lang="en-US" sz="2000" spc="-30" dirty="0">
                <a:solidFill>
                  <a:srgbClr val="292934"/>
                </a:solidFill>
                <a:latin typeface="Calibri"/>
                <a:cs typeface="Calibri"/>
              </a:rPr>
              <a:t>c</a:t>
            </a:r>
            <a:r>
              <a:rPr lang="en-US" sz="2000" spc="-10" dirty="0">
                <a:solidFill>
                  <a:srgbClr val="292934"/>
                </a:solidFill>
                <a:latin typeface="Calibri"/>
                <a:cs typeface="Calibri"/>
              </a:rPr>
              <a:t>a</a:t>
            </a:r>
            <a:r>
              <a:rPr lang="en-US" sz="2000" spc="-40" dirty="0">
                <a:solidFill>
                  <a:srgbClr val="292934"/>
                </a:solidFill>
                <a:latin typeface="Calibri"/>
                <a:cs typeface="Calibri"/>
              </a:rPr>
              <a:t>r</a:t>
            </a:r>
            <a:r>
              <a:rPr lang="en-US" sz="2000" spc="-10" dirty="0">
                <a:solidFill>
                  <a:srgbClr val="292934"/>
                </a:solidFill>
                <a:latin typeface="Calibri"/>
                <a:cs typeface="Calibri"/>
              </a:rPr>
              <a:t>e</a:t>
            </a:r>
            <a:r>
              <a:rPr lang="en-US" sz="2000" spc="-5" dirty="0">
                <a:solidFill>
                  <a:srgbClr val="292934"/>
                </a:solidFill>
                <a:latin typeface="Calibri"/>
                <a:cs typeface="Calibri"/>
              </a:rPr>
              <a:t>e</a:t>
            </a:r>
            <a:r>
              <a:rPr lang="en-US" sz="2000" spc="-50" dirty="0">
                <a:solidFill>
                  <a:srgbClr val="292934"/>
                </a:solidFill>
                <a:latin typeface="Calibri"/>
                <a:cs typeface="Calibri"/>
              </a:rPr>
              <a:t>r</a:t>
            </a:r>
            <a:r>
              <a:rPr lang="en-US" sz="2000" dirty="0">
                <a:solidFill>
                  <a:srgbClr val="292934"/>
                </a:solidFill>
                <a:latin typeface="Calibri"/>
                <a:cs typeface="Calibri"/>
              </a:rPr>
              <a:t>s </a:t>
            </a:r>
            <a:r>
              <a:rPr lang="en-US" sz="2000" spc="-5" dirty="0">
                <a:solidFill>
                  <a:srgbClr val="292934"/>
                </a:solidFill>
                <a:latin typeface="Calibri"/>
                <a:cs typeface="Calibri"/>
              </a:rPr>
              <a:t>i</a:t>
            </a:r>
            <a:r>
              <a:rPr lang="en-US" sz="2000" dirty="0">
                <a:solidFill>
                  <a:srgbClr val="292934"/>
                </a:solidFill>
                <a:latin typeface="Calibri"/>
                <a:cs typeface="Calibri"/>
              </a:rPr>
              <a:t>n</a:t>
            </a:r>
            <a:r>
              <a:rPr lang="en-US" sz="2000" spc="10" dirty="0">
                <a:solidFill>
                  <a:srgbClr val="292934"/>
                </a:solidFill>
                <a:latin typeface="Calibri"/>
                <a:cs typeface="Calibri"/>
              </a:rPr>
              <a:t> </a:t>
            </a:r>
            <a:r>
              <a:rPr lang="en-US" sz="2000" spc="-15" dirty="0">
                <a:solidFill>
                  <a:srgbClr val="292934"/>
                </a:solidFill>
                <a:latin typeface="Calibri"/>
                <a:cs typeface="Calibri"/>
              </a:rPr>
              <a:t>m</a:t>
            </a:r>
            <a:r>
              <a:rPr lang="en-US" sz="2000" spc="-20" dirty="0">
                <a:solidFill>
                  <a:srgbClr val="292934"/>
                </a:solidFill>
                <a:latin typeface="Calibri"/>
                <a:cs typeface="Calibri"/>
              </a:rPr>
              <a:t>a</a:t>
            </a:r>
            <a:r>
              <a:rPr lang="en-US" sz="2000" spc="-10" dirty="0">
                <a:solidFill>
                  <a:srgbClr val="292934"/>
                </a:solidFill>
                <a:latin typeface="Calibri"/>
                <a:cs typeface="Calibri"/>
              </a:rPr>
              <a:t>th,</a:t>
            </a:r>
            <a:r>
              <a:rPr lang="en-US" sz="2000" spc="5" dirty="0">
                <a:solidFill>
                  <a:srgbClr val="292934"/>
                </a:solidFill>
                <a:latin typeface="Calibri"/>
                <a:cs typeface="Calibri"/>
              </a:rPr>
              <a:t> </a:t>
            </a:r>
            <a:r>
              <a:rPr lang="en-US" sz="2000" spc="-5" dirty="0">
                <a:solidFill>
                  <a:srgbClr val="292934"/>
                </a:solidFill>
                <a:latin typeface="Calibri"/>
                <a:cs typeface="Calibri"/>
              </a:rPr>
              <a:t>sc</a:t>
            </a:r>
            <a:r>
              <a:rPr lang="en-US" sz="2000" spc="-10" dirty="0">
                <a:solidFill>
                  <a:srgbClr val="292934"/>
                </a:solidFill>
                <a:latin typeface="Calibri"/>
                <a:cs typeface="Calibri"/>
              </a:rPr>
              <a:t>ien</a:t>
            </a:r>
            <a:r>
              <a:rPr lang="en-US" sz="2000" spc="-20" dirty="0">
                <a:solidFill>
                  <a:srgbClr val="292934"/>
                </a:solidFill>
                <a:latin typeface="Calibri"/>
                <a:cs typeface="Calibri"/>
              </a:rPr>
              <a:t>c</a:t>
            </a:r>
            <a:r>
              <a:rPr lang="en-US" sz="2000" spc="-10" dirty="0">
                <a:solidFill>
                  <a:srgbClr val="292934"/>
                </a:solidFill>
                <a:latin typeface="Calibri"/>
                <a:cs typeface="Calibri"/>
              </a:rPr>
              <a:t>e,</a:t>
            </a:r>
            <a:r>
              <a:rPr lang="en-US" sz="2000" spc="20" dirty="0">
                <a:solidFill>
                  <a:srgbClr val="292934"/>
                </a:solidFill>
                <a:latin typeface="Calibri"/>
                <a:cs typeface="Calibri"/>
              </a:rPr>
              <a:t> </a:t>
            </a:r>
            <a:r>
              <a:rPr lang="en-US" sz="2000" spc="-40" dirty="0">
                <a:solidFill>
                  <a:srgbClr val="292934"/>
                </a:solidFill>
                <a:latin typeface="Calibri"/>
                <a:cs typeface="Calibri"/>
              </a:rPr>
              <a:t>t</a:t>
            </a:r>
            <a:r>
              <a:rPr lang="en-US" sz="2000" dirty="0">
                <a:solidFill>
                  <a:srgbClr val="292934"/>
                </a:solidFill>
                <a:latin typeface="Calibri"/>
                <a:cs typeface="Calibri"/>
              </a:rPr>
              <a:t>echnolog</a:t>
            </a:r>
            <a:r>
              <a:rPr lang="en-US" sz="2000" spc="-150" dirty="0">
                <a:solidFill>
                  <a:srgbClr val="292934"/>
                </a:solidFill>
                <a:latin typeface="Calibri"/>
                <a:cs typeface="Calibri"/>
              </a:rPr>
              <a:t>y</a:t>
            </a:r>
            <a:r>
              <a:rPr lang="en-US" sz="2000" spc="-5" dirty="0">
                <a:solidFill>
                  <a:srgbClr val="292934"/>
                </a:solidFill>
                <a:latin typeface="Calibri"/>
                <a:cs typeface="Calibri"/>
              </a:rPr>
              <a:t>,</a:t>
            </a:r>
            <a:r>
              <a:rPr lang="en-US" sz="2000" spc="15" dirty="0">
                <a:solidFill>
                  <a:srgbClr val="292934"/>
                </a:solidFill>
                <a:latin typeface="Calibri"/>
                <a:cs typeface="Calibri"/>
              </a:rPr>
              <a:t> </a:t>
            </a:r>
            <a:r>
              <a:rPr lang="en-US" sz="2000" spc="-15" dirty="0">
                <a:solidFill>
                  <a:srgbClr val="292934"/>
                </a:solidFill>
                <a:latin typeface="Calibri"/>
                <a:cs typeface="Calibri"/>
              </a:rPr>
              <a:t>h</a:t>
            </a:r>
            <a:r>
              <a:rPr lang="en-US" sz="2000" spc="-5" dirty="0">
                <a:solidFill>
                  <a:srgbClr val="292934"/>
                </a:solidFill>
                <a:latin typeface="Calibri"/>
                <a:cs typeface="Calibri"/>
              </a:rPr>
              <a:t>e</a:t>
            </a:r>
            <a:r>
              <a:rPr lang="en-US" sz="2000" dirty="0">
                <a:solidFill>
                  <a:srgbClr val="292934"/>
                </a:solidFill>
                <a:latin typeface="Calibri"/>
                <a:cs typeface="Calibri"/>
              </a:rPr>
              <a:t>al</a:t>
            </a:r>
            <a:r>
              <a:rPr lang="en-US" sz="2000" spc="-10" dirty="0">
                <a:solidFill>
                  <a:srgbClr val="292934"/>
                </a:solidFill>
                <a:latin typeface="Calibri"/>
                <a:cs typeface="Calibri"/>
              </a:rPr>
              <a:t>t</a:t>
            </a:r>
            <a:r>
              <a:rPr lang="en-US" sz="2000" spc="15" dirty="0">
                <a:solidFill>
                  <a:srgbClr val="292934"/>
                </a:solidFill>
                <a:latin typeface="Calibri"/>
                <a:cs typeface="Calibri"/>
              </a:rPr>
              <a:t>h</a:t>
            </a:r>
            <a:r>
              <a:rPr lang="en-US" sz="2000" dirty="0">
                <a:solidFill>
                  <a:srgbClr val="292934"/>
                </a:solidFill>
                <a:latin typeface="Calibri"/>
                <a:cs typeface="Calibri"/>
              </a:rPr>
              <a:t>-</a:t>
            </a:r>
            <a:r>
              <a:rPr lang="en-US" sz="2000" spc="-40" dirty="0">
                <a:solidFill>
                  <a:srgbClr val="292934"/>
                </a:solidFill>
                <a:latin typeface="Calibri"/>
                <a:cs typeface="Calibri"/>
              </a:rPr>
              <a:t>r</a:t>
            </a:r>
            <a:r>
              <a:rPr lang="en-US" sz="2000" dirty="0">
                <a:solidFill>
                  <a:srgbClr val="292934"/>
                </a:solidFill>
                <a:latin typeface="Calibri"/>
                <a:cs typeface="Calibri"/>
              </a:rPr>
              <a:t>el</a:t>
            </a:r>
            <a:r>
              <a:rPr lang="en-US" sz="2000" spc="-15" dirty="0">
                <a:solidFill>
                  <a:srgbClr val="292934"/>
                </a:solidFill>
                <a:latin typeface="Calibri"/>
                <a:cs typeface="Calibri"/>
              </a:rPr>
              <a:t>a</a:t>
            </a:r>
            <a:r>
              <a:rPr lang="en-US" sz="2000" spc="-40" dirty="0">
                <a:solidFill>
                  <a:srgbClr val="292934"/>
                </a:solidFill>
                <a:latin typeface="Calibri"/>
                <a:cs typeface="Calibri"/>
              </a:rPr>
              <a:t>t</a:t>
            </a:r>
            <a:r>
              <a:rPr lang="en-US" sz="2000" spc="-10" dirty="0">
                <a:solidFill>
                  <a:srgbClr val="292934"/>
                </a:solidFill>
                <a:latin typeface="Calibri"/>
                <a:cs typeface="Calibri"/>
              </a:rPr>
              <a:t>ed</a:t>
            </a:r>
            <a:r>
              <a:rPr lang="en-US" sz="2000" spc="25" dirty="0">
                <a:solidFill>
                  <a:srgbClr val="292934"/>
                </a:solidFill>
                <a:latin typeface="Calibri"/>
                <a:cs typeface="Calibri"/>
              </a:rPr>
              <a:t> </a:t>
            </a:r>
            <a:r>
              <a:rPr lang="en-US" sz="2000" spc="-5" dirty="0">
                <a:solidFill>
                  <a:srgbClr val="292934"/>
                </a:solidFill>
                <a:latin typeface="Calibri"/>
                <a:cs typeface="Calibri"/>
              </a:rPr>
              <a:t>field</a:t>
            </a:r>
            <a:r>
              <a:rPr lang="en-US" sz="2000" spc="5" dirty="0">
                <a:solidFill>
                  <a:srgbClr val="292934"/>
                </a:solidFill>
                <a:latin typeface="Calibri"/>
                <a:cs typeface="Calibri"/>
              </a:rPr>
              <a:t>s</a:t>
            </a:r>
            <a:r>
              <a:rPr lang="en-US" sz="2000" spc="-5" dirty="0">
                <a:solidFill>
                  <a:srgbClr val="292934"/>
                </a:solidFill>
                <a:latin typeface="Calibri"/>
                <a:cs typeface="Calibri"/>
              </a:rPr>
              <a:t>,</a:t>
            </a:r>
            <a:r>
              <a:rPr lang="en-US" sz="2000" spc="5" dirty="0">
                <a:solidFill>
                  <a:srgbClr val="292934"/>
                </a:solidFill>
                <a:latin typeface="Calibri"/>
                <a:cs typeface="Calibri"/>
              </a:rPr>
              <a:t> </a:t>
            </a:r>
            <a:r>
              <a:rPr lang="en-US" sz="2000" dirty="0">
                <a:solidFill>
                  <a:srgbClr val="292934"/>
                </a:solidFill>
                <a:latin typeface="Calibri"/>
                <a:cs typeface="Calibri"/>
              </a:rPr>
              <a:t>and </a:t>
            </a:r>
            <a:r>
              <a:rPr lang="en-US" sz="2000" spc="-10" dirty="0">
                <a:solidFill>
                  <a:srgbClr val="292934"/>
                </a:solidFill>
                <a:latin typeface="Calibri"/>
                <a:cs typeface="Calibri"/>
              </a:rPr>
              <a:t>the</a:t>
            </a:r>
            <a:r>
              <a:rPr lang="en-US" sz="2000" spc="15" dirty="0">
                <a:solidFill>
                  <a:srgbClr val="292934"/>
                </a:solidFill>
                <a:latin typeface="Calibri"/>
                <a:cs typeface="Calibri"/>
              </a:rPr>
              <a:t> </a:t>
            </a:r>
            <a:r>
              <a:rPr lang="en-US" sz="2000" spc="-5" dirty="0">
                <a:solidFill>
                  <a:srgbClr val="292934"/>
                </a:solidFill>
                <a:latin typeface="Calibri"/>
                <a:cs typeface="Calibri"/>
              </a:rPr>
              <a:t>li</a:t>
            </a:r>
            <a:r>
              <a:rPr lang="en-US" sz="2000" spc="-20" dirty="0">
                <a:solidFill>
                  <a:srgbClr val="292934"/>
                </a:solidFill>
                <a:latin typeface="Calibri"/>
                <a:cs typeface="Calibri"/>
              </a:rPr>
              <a:t>c</a:t>
            </a:r>
            <a:r>
              <a:rPr lang="en-US" sz="2000" spc="-10" dirty="0">
                <a:solidFill>
                  <a:srgbClr val="292934"/>
                </a:solidFill>
                <a:latin typeface="Calibri"/>
                <a:cs typeface="Calibri"/>
              </a:rPr>
              <a:t>en</a:t>
            </a:r>
            <a:r>
              <a:rPr lang="en-US" sz="2000" spc="-15" dirty="0">
                <a:solidFill>
                  <a:srgbClr val="292934"/>
                </a:solidFill>
                <a:latin typeface="Calibri"/>
                <a:cs typeface="Calibri"/>
              </a:rPr>
              <a:t>s</a:t>
            </a:r>
            <a:r>
              <a:rPr lang="en-US" sz="2000" spc="-5" dirty="0">
                <a:solidFill>
                  <a:srgbClr val="292934"/>
                </a:solidFill>
                <a:latin typeface="Calibri"/>
                <a:cs typeface="Calibri"/>
              </a:rPr>
              <a:t>e</a:t>
            </a:r>
            <a:r>
              <a:rPr lang="en-US" sz="2000" dirty="0">
                <a:solidFill>
                  <a:srgbClr val="292934"/>
                </a:solidFill>
                <a:latin typeface="Calibri"/>
                <a:cs typeface="Calibri"/>
              </a:rPr>
              <a:t>d </a:t>
            </a:r>
            <a:r>
              <a:rPr lang="en-US" sz="2000" spc="-5" dirty="0">
                <a:solidFill>
                  <a:srgbClr val="292934"/>
                </a:solidFill>
                <a:latin typeface="Calibri"/>
                <a:cs typeface="Calibri"/>
              </a:rPr>
              <a:t>p</a:t>
            </a:r>
            <a:r>
              <a:rPr lang="en-US" sz="2000" spc="-25" dirty="0">
                <a:solidFill>
                  <a:srgbClr val="292934"/>
                </a:solidFill>
                <a:latin typeface="Calibri"/>
                <a:cs typeface="Calibri"/>
              </a:rPr>
              <a:t>r</a:t>
            </a:r>
            <a:r>
              <a:rPr lang="en-US" sz="2000" spc="-5" dirty="0">
                <a:solidFill>
                  <a:srgbClr val="292934"/>
                </a:solidFill>
                <a:latin typeface="Calibri"/>
                <a:cs typeface="Calibri"/>
              </a:rPr>
              <a:t>o</a:t>
            </a:r>
            <a:r>
              <a:rPr lang="en-US" sz="2000" spc="-50" dirty="0">
                <a:solidFill>
                  <a:srgbClr val="292934"/>
                </a:solidFill>
                <a:latin typeface="Calibri"/>
                <a:cs typeface="Calibri"/>
              </a:rPr>
              <a:t>f</a:t>
            </a:r>
            <a:r>
              <a:rPr lang="en-US" sz="2000" spc="-10" dirty="0">
                <a:solidFill>
                  <a:srgbClr val="292934"/>
                </a:solidFill>
                <a:latin typeface="Calibri"/>
                <a:cs typeface="Calibri"/>
              </a:rPr>
              <a:t>e</a:t>
            </a:r>
            <a:r>
              <a:rPr lang="en-US" sz="2000" spc="-5" dirty="0">
                <a:solidFill>
                  <a:srgbClr val="292934"/>
                </a:solidFill>
                <a:latin typeface="Calibri"/>
                <a:cs typeface="Calibri"/>
              </a:rPr>
              <a:t>ssions.</a:t>
            </a:r>
          </a:p>
          <a:p>
            <a:pPr marL="798513" marR="5080" indent="-271463" algn="just">
              <a:lnSpc>
                <a:spcPts val="1730"/>
              </a:lnSpc>
              <a:spcBef>
                <a:spcPts val="1200"/>
              </a:spcBef>
              <a:buClr>
                <a:schemeClr val="accent6">
                  <a:lumMod val="50000"/>
                </a:schemeClr>
              </a:buClr>
              <a:buSzPct val="75000"/>
              <a:buFont typeface="Wingdings" panose="05000000000000000000" pitchFamily="2" charset="2"/>
              <a:buChar char="v"/>
              <a:tabLst>
                <a:tab pos="1030288" algn="l"/>
              </a:tabLst>
            </a:pPr>
            <a:r>
              <a:rPr lang="en-US" sz="2000" b="1" spc="-5" dirty="0">
                <a:solidFill>
                  <a:srgbClr val="FF0000"/>
                </a:solidFill>
                <a:latin typeface="Calibri"/>
                <a:cs typeface="Calibri"/>
              </a:rPr>
              <a:t>P</a:t>
            </a:r>
            <a:r>
              <a:rPr lang="en-US" sz="2000" b="1" spc="-30" dirty="0">
                <a:solidFill>
                  <a:srgbClr val="FF0000"/>
                </a:solidFill>
                <a:latin typeface="Calibri"/>
                <a:cs typeface="Calibri"/>
              </a:rPr>
              <a:t>r</a:t>
            </a:r>
            <a:r>
              <a:rPr lang="en-US" sz="2000" b="1" dirty="0">
                <a:solidFill>
                  <a:srgbClr val="FF0000"/>
                </a:solidFill>
                <a:latin typeface="Calibri"/>
                <a:cs typeface="Calibri"/>
              </a:rPr>
              <a:t>ovi</a:t>
            </a:r>
            <a:r>
              <a:rPr lang="en-US" sz="2000" b="1" spc="5" dirty="0">
                <a:solidFill>
                  <a:srgbClr val="FF0000"/>
                </a:solidFill>
                <a:latin typeface="Calibri"/>
                <a:cs typeface="Calibri"/>
              </a:rPr>
              <a:t>d</a:t>
            </a:r>
            <a:r>
              <a:rPr lang="en-US" sz="2000" b="1" dirty="0">
                <a:solidFill>
                  <a:srgbClr val="FF0000"/>
                </a:solidFill>
                <a:latin typeface="Calibri"/>
                <a:cs typeface="Calibri"/>
              </a:rPr>
              <a:t>e</a:t>
            </a:r>
            <a:r>
              <a:rPr lang="en-US" sz="2000" b="1" spc="-35" dirty="0">
                <a:solidFill>
                  <a:srgbClr val="FF0000"/>
                </a:solidFill>
                <a:latin typeface="Calibri"/>
                <a:cs typeface="Calibri"/>
              </a:rPr>
              <a:t> </a:t>
            </a:r>
            <a:r>
              <a:rPr lang="en-US" sz="2000" b="1" dirty="0">
                <a:solidFill>
                  <a:srgbClr val="FF0000"/>
                </a:solidFill>
                <a:latin typeface="Calibri"/>
                <a:cs typeface="Calibri"/>
              </a:rPr>
              <a:t>p</a:t>
            </a:r>
            <a:r>
              <a:rPr lang="en-US" sz="2000" b="1" spc="-25" dirty="0">
                <a:solidFill>
                  <a:srgbClr val="FF0000"/>
                </a:solidFill>
                <a:latin typeface="Calibri"/>
                <a:cs typeface="Calibri"/>
              </a:rPr>
              <a:t>r</a:t>
            </a:r>
            <a:r>
              <a:rPr lang="en-US" sz="2000" b="1" dirty="0">
                <a:solidFill>
                  <a:srgbClr val="FF0000"/>
                </a:solidFill>
                <a:latin typeface="Calibri"/>
                <a:cs typeface="Calibri"/>
              </a:rPr>
              <a:t>og</a:t>
            </a:r>
            <a:r>
              <a:rPr lang="en-US" sz="2000" b="1" spc="-45" dirty="0">
                <a:solidFill>
                  <a:srgbClr val="FF0000"/>
                </a:solidFill>
                <a:latin typeface="Calibri"/>
                <a:cs typeface="Calibri"/>
              </a:rPr>
              <a:t>r</a:t>
            </a:r>
            <a:r>
              <a:rPr lang="en-US" sz="2000" b="1" dirty="0">
                <a:solidFill>
                  <a:srgbClr val="FF0000"/>
                </a:solidFill>
                <a:latin typeface="Calibri"/>
                <a:cs typeface="Calibri"/>
              </a:rPr>
              <a:t>am</a:t>
            </a:r>
            <a:r>
              <a:rPr lang="en-US" sz="2000" b="1" spc="-20" dirty="0">
                <a:solidFill>
                  <a:srgbClr val="FF0000"/>
                </a:solidFill>
                <a:latin typeface="Calibri"/>
                <a:cs typeface="Calibri"/>
              </a:rPr>
              <a:t> </a:t>
            </a:r>
            <a:r>
              <a:rPr lang="en-US" sz="2000" b="1" dirty="0">
                <a:solidFill>
                  <a:srgbClr val="FF0000"/>
                </a:solidFill>
                <a:latin typeface="Calibri"/>
                <a:cs typeface="Calibri"/>
              </a:rPr>
              <a:t>se</a:t>
            </a:r>
            <a:r>
              <a:rPr lang="en-US" sz="2000" b="1" spc="5" dirty="0">
                <a:solidFill>
                  <a:srgbClr val="FF0000"/>
                </a:solidFill>
                <a:latin typeface="Calibri"/>
                <a:cs typeface="Calibri"/>
              </a:rPr>
              <a:t>r</a:t>
            </a:r>
            <a:r>
              <a:rPr lang="en-US" sz="2000" b="1" spc="-5" dirty="0">
                <a:solidFill>
                  <a:srgbClr val="FF0000"/>
                </a:solidFill>
                <a:latin typeface="Calibri"/>
                <a:cs typeface="Calibri"/>
              </a:rPr>
              <a:t>vice</a:t>
            </a:r>
            <a:r>
              <a:rPr lang="en-US" sz="2000" b="1" dirty="0">
                <a:solidFill>
                  <a:srgbClr val="FF0000"/>
                </a:solidFill>
                <a:latin typeface="Calibri"/>
                <a:cs typeface="Calibri"/>
              </a:rPr>
              <a:t>s</a:t>
            </a:r>
            <a:r>
              <a:rPr lang="en-US" sz="2000" b="1" spc="-40" dirty="0">
                <a:solidFill>
                  <a:srgbClr val="FF0000"/>
                </a:solidFill>
                <a:latin typeface="Calibri"/>
                <a:cs typeface="Calibri"/>
              </a:rPr>
              <a:t> </a:t>
            </a:r>
            <a:r>
              <a:rPr lang="en-US" sz="2000" b="1" dirty="0">
                <a:solidFill>
                  <a:srgbClr val="FF0000"/>
                </a:solidFill>
                <a:latin typeface="Calibri"/>
                <a:cs typeface="Calibri"/>
              </a:rPr>
              <a:t>and</a:t>
            </a:r>
            <a:r>
              <a:rPr lang="en-US" sz="2000" b="1" spc="-10" dirty="0">
                <a:solidFill>
                  <a:srgbClr val="FF0000"/>
                </a:solidFill>
                <a:latin typeface="Calibri"/>
                <a:cs typeface="Calibri"/>
              </a:rPr>
              <a:t> </a:t>
            </a:r>
            <a:r>
              <a:rPr lang="en-US" sz="2000" b="1" dirty="0">
                <a:solidFill>
                  <a:srgbClr val="FF0000"/>
                </a:solidFill>
                <a:latin typeface="Calibri"/>
                <a:cs typeface="Calibri"/>
              </a:rPr>
              <a:t>activities</a:t>
            </a:r>
            <a:r>
              <a:rPr lang="en-US" sz="2000" b="1" spc="-40" dirty="0">
                <a:solidFill>
                  <a:srgbClr val="FF0000"/>
                </a:solidFill>
                <a:latin typeface="Calibri"/>
                <a:cs typeface="Calibri"/>
              </a:rPr>
              <a:t> </a:t>
            </a:r>
            <a:r>
              <a:rPr lang="en-US" sz="2000" dirty="0">
                <a:solidFill>
                  <a:srgbClr val="292934"/>
                </a:solidFill>
                <a:latin typeface="Calibri"/>
                <a:cs typeface="Calibri"/>
              </a:rPr>
              <a:t>th</a:t>
            </a:r>
            <a:r>
              <a:rPr lang="en-US" sz="2000" spc="-15" dirty="0">
                <a:solidFill>
                  <a:srgbClr val="292934"/>
                </a:solidFill>
                <a:latin typeface="Calibri"/>
                <a:cs typeface="Calibri"/>
              </a:rPr>
              <a:t>a</a:t>
            </a:r>
            <a:r>
              <a:rPr lang="en-US" sz="2000" dirty="0">
                <a:solidFill>
                  <a:srgbClr val="292934"/>
                </a:solidFill>
                <a:latin typeface="Calibri"/>
                <a:cs typeface="Calibri"/>
              </a:rPr>
              <a:t>t </a:t>
            </a:r>
            <a:r>
              <a:rPr lang="en-US" sz="2000" spc="-10" dirty="0">
                <a:solidFill>
                  <a:srgbClr val="292934"/>
                </a:solidFill>
                <a:latin typeface="Calibri"/>
                <a:cs typeface="Calibri"/>
              </a:rPr>
              <a:t>i</a:t>
            </a:r>
            <a:r>
              <a:rPr lang="en-US" sz="2000" spc="-5" dirty="0">
                <a:solidFill>
                  <a:srgbClr val="292934"/>
                </a:solidFill>
                <a:latin typeface="Calibri"/>
                <a:cs typeface="Calibri"/>
              </a:rPr>
              <a:t>nc</a:t>
            </a:r>
            <a:r>
              <a:rPr lang="en-US" sz="2000" spc="-10" dirty="0">
                <a:solidFill>
                  <a:srgbClr val="292934"/>
                </a:solidFill>
                <a:latin typeface="Calibri"/>
                <a:cs typeface="Calibri"/>
              </a:rPr>
              <a:t>l</a:t>
            </a:r>
            <a:r>
              <a:rPr lang="en-US" sz="2000" spc="-5" dirty="0">
                <a:solidFill>
                  <a:srgbClr val="292934"/>
                </a:solidFill>
                <a:latin typeface="Calibri"/>
                <a:cs typeface="Calibri"/>
              </a:rPr>
              <a:t>ud</a:t>
            </a:r>
            <a:r>
              <a:rPr lang="en-US" sz="2000" dirty="0">
                <a:solidFill>
                  <a:srgbClr val="292934"/>
                </a:solidFill>
                <a:latin typeface="Calibri"/>
                <a:cs typeface="Calibri"/>
              </a:rPr>
              <a:t>e</a:t>
            </a:r>
            <a:r>
              <a:rPr lang="en-US" sz="2000" spc="-5" dirty="0">
                <a:solidFill>
                  <a:srgbClr val="292934"/>
                </a:solidFill>
                <a:latin typeface="Calibri"/>
                <a:cs typeface="Calibri"/>
              </a:rPr>
              <a:t>:</a:t>
            </a:r>
            <a:r>
              <a:rPr lang="en-US" sz="2000" spc="30" dirty="0">
                <a:solidFill>
                  <a:srgbClr val="292934"/>
                </a:solidFill>
                <a:latin typeface="Calibri"/>
                <a:cs typeface="Calibri"/>
              </a:rPr>
              <a:t> </a:t>
            </a:r>
            <a:r>
              <a:rPr lang="en-US" sz="2000" dirty="0">
                <a:solidFill>
                  <a:srgbClr val="292934"/>
                </a:solidFill>
                <a:latin typeface="Calibri"/>
                <a:cs typeface="Calibri"/>
              </a:rPr>
              <a:t>tu</a:t>
            </a:r>
            <a:r>
              <a:rPr lang="en-US" sz="2000" spc="-20" dirty="0">
                <a:solidFill>
                  <a:srgbClr val="292934"/>
                </a:solidFill>
                <a:latin typeface="Calibri"/>
                <a:cs typeface="Calibri"/>
              </a:rPr>
              <a:t>t</a:t>
            </a:r>
            <a:r>
              <a:rPr lang="en-US" sz="2000" spc="-5" dirty="0">
                <a:solidFill>
                  <a:srgbClr val="292934"/>
                </a:solidFill>
                <a:latin typeface="Calibri"/>
                <a:cs typeface="Calibri"/>
              </a:rPr>
              <a:t>o</a:t>
            </a:r>
            <a:r>
              <a:rPr lang="en-US" sz="2000" spc="-10" dirty="0">
                <a:solidFill>
                  <a:srgbClr val="292934"/>
                </a:solidFill>
                <a:latin typeface="Calibri"/>
                <a:cs typeface="Calibri"/>
              </a:rPr>
              <a:t>ri</a:t>
            </a:r>
            <a:r>
              <a:rPr lang="en-US" sz="2000" spc="-5" dirty="0">
                <a:solidFill>
                  <a:srgbClr val="292934"/>
                </a:solidFill>
                <a:latin typeface="Calibri"/>
                <a:cs typeface="Calibri"/>
              </a:rPr>
              <a:t>n</a:t>
            </a:r>
            <a:r>
              <a:rPr lang="en-US" sz="2000" spc="25" dirty="0">
                <a:solidFill>
                  <a:srgbClr val="292934"/>
                </a:solidFill>
                <a:latin typeface="Calibri"/>
                <a:cs typeface="Calibri"/>
              </a:rPr>
              <a:t>g</a:t>
            </a:r>
            <a:r>
              <a:rPr lang="en-US" sz="2000" spc="-5" dirty="0">
                <a:solidFill>
                  <a:srgbClr val="292934"/>
                </a:solidFill>
                <a:latin typeface="Calibri"/>
                <a:cs typeface="Calibri"/>
              </a:rPr>
              <a:t>,</a:t>
            </a:r>
            <a:r>
              <a:rPr lang="en-US" sz="2000" spc="5" dirty="0">
                <a:solidFill>
                  <a:srgbClr val="292934"/>
                </a:solidFill>
                <a:latin typeface="Calibri"/>
                <a:cs typeface="Calibri"/>
              </a:rPr>
              <a:t> </a:t>
            </a:r>
            <a:r>
              <a:rPr lang="en-US" sz="2000" dirty="0">
                <a:solidFill>
                  <a:srgbClr val="292934"/>
                </a:solidFill>
                <a:latin typeface="Calibri"/>
                <a:cs typeface="Calibri"/>
              </a:rPr>
              <a:t>a</a:t>
            </a:r>
            <a:r>
              <a:rPr lang="en-US" sz="2000" spc="-20" dirty="0">
                <a:solidFill>
                  <a:srgbClr val="292934"/>
                </a:solidFill>
                <a:latin typeface="Calibri"/>
                <a:cs typeface="Calibri"/>
              </a:rPr>
              <a:t>c</a:t>
            </a:r>
            <a:r>
              <a:rPr lang="en-US" sz="2000" dirty="0">
                <a:solidFill>
                  <a:srgbClr val="292934"/>
                </a:solidFill>
                <a:latin typeface="Calibri"/>
                <a:cs typeface="Calibri"/>
              </a:rPr>
              <a:t>ademic </a:t>
            </a:r>
            <a:r>
              <a:rPr lang="en-US" sz="2000" spc="-30" dirty="0">
                <a:solidFill>
                  <a:srgbClr val="292934"/>
                </a:solidFill>
                <a:latin typeface="Calibri"/>
                <a:cs typeface="Calibri"/>
              </a:rPr>
              <a:t>c</a:t>
            </a:r>
            <a:r>
              <a:rPr lang="en-US" sz="2000" spc="-5" dirty="0">
                <a:solidFill>
                  <a:srgbClr val="292934"/>
                </a:solidFill>
                <a:latin typeface="Calibri"/>
                <a:cs typeface="Calibri"/>
              </a:rPr>
              <a:t>oun</a:t>
            </a:r>
            <a:r>
              <a:rPr lang="en-US" sz="2000" spc="5" dirty="0">
                <a:solidFill>
                  <a:srgbClr val="292934"/>
                </a:solidFill>
                <a:latin typeface="Calibri"/>
                <a:cs typeface="Calibri"/>
              </a:rPr>
              <a:t>s</a:t>
            </a:r>
            <a:r>
              <a:rPr lang="en-US" sz="2000" dirty="0">
                <a:solidFill>
                  <a:srgbClr val="292934"/>
                </a:solidFill>
                <a:latin typeface="Calibri"/>
                <a:cs typeface="Calibri"/>
              </a:rPr>
              <a:t>el</a:t>
            </a:r>
            <a:r>
              <a:rPr lang="en-US" sz="2000" spc="-10" dirty="0">
                <a:solidFill>
                  <a:srgbClr val="292934"/>
                </a:solidFill>
                <a:latin typeface="Calibri"/>
                <a:cs typeface="Calibri"/>
              </a:rPr>
              <a:t>i</a:t>
            </a:r>
            <a:r>
              <a:rPr lang="en-US" sz="2000" spc="-5" dirty="0">
                <a:solidFill>
                  <a:srgbClr val="292934"/>
                </a:solidFill>
                <a:latin typeface="Calibri"/>
                <a:cs typeface="Calibri"/>
              </a:rPr>
              <a:t>n</a:t>
            </a:r>
            <a:r>
              <a:rPr lang="en-US" sz="2000" spc="25" dirty="0">
                <a:solidFill>
                  <a:srgbClr val="292934"/>
                </a:solidFill>
                <a:latin typeface="Calibri"/>
                <a:cs typeface="Calibri"/>
              </a:rPr>
              <a:t>g</a:t>
            </a:r>
            <a:r>
              <a:rPr lang="en-US" sz="2000" spc="-5" dirty="0">
                <a:solidFill>
                  <a:srgbClr val="292934"/>
                </a:solidFill>
                <a:latin typeface="Calibri"/>
                <a:cs typeface="Calibri"/>
              </a:rPr>
              <a:t>,</a:t>
            </a:r>
            <a:r>
              <a:rPr lang="en-US" sz="2000" spc="5" dirty="0">
                <a:solidFill>
                  <a:srgbClr val="292934"/>
                </a:solidFill>
                <a:latin typeface="Calibri"/>
                <a:cs typeface="Calibri"/>
              </a:rPr>
              <a:t> </a:t>
            </a:r>
            <a:r>
              <a:rPr lang="en-US" sz="2000" spc="-40" dirty="0">
                <a:solidFill>
                  <a:srgbClr val="292934"/>
                </a:solidFill>
                <a:latin typeface="Calibri"/>
                <a:cs typeface="Calibri"/>
              </a:rPr>
              <a:t>r</a:t>
            </a:r>
            <a:r>
              <a:rPr lang="en-US" sz="2000" spc="-15" dirty="0">
                <a:solidFill>
                  <a:srgbClr val="292934"/>
                </a:solidFill>
                <a:latin typeface="Calibri"/>
                <a:cs typeface="Calibri"/>
              </a:rPr>
              <a:t>em</a:t>
            </a:r>
            <a:r>
              <a:rPr lang="en-US" sz="2000" spc="-5" dirty="0">
                <a:solidFill>
                  <a:srgbClr val="292934"/>
                </a:solidFill>
                <a:latin typeface="Calibri"/>
                <a:cs typeface="Calibri"/>
              </a:rPr>
              <a:t>edia</a:t>
            </a:r>
            <a:r>
              <a:rPr lang="en-US" sz="2000" dirty="0">
                <a:solidFill>
                  <a:srgbClr val="292934"/>
                </a:solidFill>
                <a:latin typeface="Calibri"/>
                <a:cs typeface="Calibri"/>
              </a:rPr>
              <a:t>l</a:t>
            </a:r>
            <a:r>
              <a:rPr lang="en-US" sz="2000" spc="15" dirty="0">
                <a:solidFill>
                  <a:srgbClr val="292934"/>
                </a:solidFill>
                <a:latin typeface="Calibri"/>
                <a:cs typeface="Calibri"/>
              </a:rPr>
              <a:t> </a:t>
            </a:r>
            <a:r>
              <a:rPr lang="en-US" sz="2000" dirty="0">
                <a:solidFill>
                  <a:srgbClr val="292934"/>
                </a:solidFill>
                <a:latin typeface="Calibri"/>
                <a:cs typeface="Calibri"/>
              </a:rPr>
              <a:t>and s</a:t>
            </a:r>
            <a:r>
              <a:rPr lang="en-US" sz="2000" spc="-15" dirty="0">
                <a:solidFill>
                  <a:srgbClr val="292934"/>
                </a:solidFill>
                <a:latin typeface="Calibri"/>
                <a:cs typeface="Calibri"/>
              </a:rPr>
              <a:t>p</a:t>
            </a:r>
            <a:r>
              <a:rPr lang="en-US" sz="2000" spc="-5" dirty="0">
                <a:solidFill>
                  <a:srgbClr val="292934"/>
                </a:solidFill>
                <a:latin typeface="Calibri"/>
                <a:cs typeface="Calibri"/>
              </a:rPr>
              <a:t>e</a:t>
            </a:r>
            <a:r>
              <a:rPr lang="en-US" sz="2000" spc="-20" dirty="0">
                <a:solidFill>
                  <a:srgbClr val="292934"/>
                </a:solidFill>
                <a:latin typeface="Calibri"/>
                <a:cs typeface="Calibri"/>
              </a:rPr>
              <a:t>c</a:t>
            </a:r>
            <a:r>
              <a:rPr lang="en-US" sz="2000" spc="-5" dirty="0">
                <a:solidFill>
                  <a:srgbClr val="292934"/>
                </a:solidFill>
                <a:latin typeface="Calibri"/>
                <a:cs typeface="Calibri"/>
              </a:rPr>
              <a:t>i</a:t>
            </a:r>
            <a:r>
              <a:rPr lang="en-US" sz="2000" dirty="0">
                <a:solidFill>
                  <a:srgbClr val="292934"/>
                </a:solidFill>
                <a:latin typeface="Calibri"/>
                <a:cs typeface="Calibri"/>
              </a:rPr>
              <a:t>al</a:t>
            </a:r>
            <a:r>
              <a:rPr lang="en-US" sz="2000" spc="5" dirty="0">
                <a:solidFill>
                  <a:srgbClr val="292934"/>
                </a:solidFill>
                <a:latin typeface="Calibri"/>
                <a:cs typeface="Calibri"/>
              </a:rPr>
              <a:t> </a:t>
            </a:r>
            <a:r>
              <a:rPr lang="en-US" sz="2000" spc="-5" dirty="0">
                <a:solidFill>
                  <a:srgbClr val="292934"/>
                </a:solidFill>
                <a:latin typeface="Calibri"/>
                <a:cs typeface="Calibri"/>
              </a:rPr>
              <a:t>s</a:t>
            </a:r>
            <a:r>
              <a:rPr lang="en-US" sz="2000" dirty="0">
                <a:solidFill>
                  <a:srgbClr val="292934"/>
                </a:solidFill>
                <a:latin typeface="Calibri"/>
                <a:cs typeface="Calibri"/>
              </a:rPr>
              <a:t>u</a:t>
            </a:r>
            <a:r>
              <a:rPr lang="en-US" sz="2000" spc="-15" dirty="0">
                <a:solidFill>
                  <a:srgbClr val="292934"/>
                </a:solidFill>
                <a:latin typeface="Calibri"/>
                <a:cs typeface="Calibri"/>
              </a:rPr>
              <a:t>mm</a:t>
            </a:r>
            <a:r>
              <a:rPr lang="en-US" sz="2000" spc="-5" dirty="0">
                <a:solidFill>
                  <a:srgbClr val="292934"/>
                </a:solidFill>
                <a:latin typeface="Calibri"/>
                <a:cs typeface="Calibri"/>
              </a:rPr>
              <a:t>e</a:t>
            </a:r>
            <a:r>
              <a:rPr lang="en-US" sz="2000" spc="-10" dirty="0">
                <a:solidFill>
                  <a:srgbClr val="292934"/>
                </a:solidFill>
                <a:latin typeface="Calibri"/>
                <a:cs typeface="Calibri"/>
              </a:rPr>
              <a:t>r</a:t>
            </a:r>
            <a:r>
              <a:rPr lang="en-US" sz="2000" dirty="0">
                <a:solidFill>
                  <a:srgbClr val="292934"/>
                </a:solidFill>
                <a:latin typeface="Calibri"/>
                <a:cs typeface="Calibri"/>
              </a:rPr>
              <a:t> </a:t>
            </a:r>
            <a:r>
              <a:rPr lang="en-US" sz="2000" spc="-30" dirty="0">
                <a:solidFill>
                  <a:srgbClr val="292934"/>
                </a:solidFill>
                <a:latin typeface="Calibri"/>
                <a:cs typeface="Calibri"/>
              </a:rPr>
              <a:t>c</a:t>
            </a:r>
            <a:r>
              <a:rPr lang="en-US" sz="2000" spc="-5" dirty="0">
                <a:solidFill>
                  <a:srgbClr val="292934"/>
                </a:solidFill>
                <a:latin typeface="Calibri"/>
                <a:cs typeface="Calibri"/>
              </a:rPr>
              <a:t>ou</a:t>
            </a:r>
            <a:r>
              <a:rPr lang="en-US" sz="2000" spc="-40" dirty="0">
                <a:solidFill>
                  <a:srgbClr val="292934"/>
                </a:solidFill>
                <a:latin typeface="Calibri"/>
                <a:cs typeface="Calibri"/>
              </a:rPr>
              <a:t>r</a:t>
            </a:r>
            <a:r>
              <a:rPr lang="en-US" sz="2000" spc="-15" dirty="0">
                <a:solidFill>
                  <a:srgbClr val="292934"/>
                </a:solidFill>
                <a:latin typeface="Calibri"/>
                <a:cs typeface="Calibri"/>
              </a:rPr>
              <a:t>s</a:t>
            </a:r>
            <a:r>
              <a:rPr lang="en-US" sz="2000" spc="-5" dirty="0">
                <a:solidFill>
                  <a:srgbClr val="292934"/>
                </a:solidFill>
                <a:latin typeface="Calibri"/>
                <a:cs typeface="Calibri"/>
              </a:rPr>
              <a:t>e</a:t>
            </a:r>
            <a:r>
              <a:rPr lang="en-US" sz="2000" spc="-15" dirty="0">
                <a:solidFill>
                  <a:srgbClr val="292934"/>
                </a:solidFill>
                <a:latin typeface="Calibri"/>
                <a:cs typeface="Calibri"/>
              </a:rPr>
              <a:t>s</a:t>
            </a:r>
            <a:r>
              <a:rPr lang="en-US" sz="2000" spc="-5" dirty="0">
                <a:solidFill>
                  <a:srgbClr val="292934"/>
                </a:solidFill>
                <a:latin typeface="Calibri"/>
                <a:cs typeface="Calibri"/>
              </a:rPr>
              <a:t>,</a:t>
            </a:r>
            <a:r>
              <a:rPr lang="en-US" sz="2000" dirty="0">
                <a:solidFill>
                  <a:srgbClr val="292934"/>
                </a:solidFill>
                <a:latin typeface="Calibri"/>
                <a:cs typeface="Calibri"/>
              </a:rPr>
              <a:t> </a:t>
            </a:r>
            <a:r>
              <a:rPr lang="en-US" sz="2000" spc="-5" dirty="0">
                <a:solidFill>
                  <a:srgbClr val="292934"/>
                </a:solidFill>
                <a:latin typeface="Calibri"/>
                <a:cs typeface="Calibri"/>
              </a:rPr>
              <a:t>s</a:t>
            </a:r>
            <a:r>
              <a:rPr lang="en-US" sz="2000" dirty="0">
                <a:solidFill>
                  <a:srgbClr val="292934"/>
                </a:solidFill>
                <a:latin typeface="Calibri"/>
                <a:cs typeface="Calibri"/>
              </a:rPr>
              <a:t>u</a:t>
            </a:r>
            <a:r>
              <a:rPr lang="en-US" sz="2000" spc="-5" dirty="0">
                <a:solidFill>
                  <a:srgbClr val="292934"/>
                </a:solidFill>
                <a:latin typeface="Calibri"/>
                <a:cs typeface="Calibri"/>
              </a:rPr>
              <a:t>p</a:t>
            </a:r>
            <a:r>
              <a:rPr lang="en-US" sz="2000" dirty="0">
                <a:solidFill>
                  <a:srgbClr val="292934"/>
                </a:solidFill>
                <a:latin typeface="Calibri"/>
                <a:cs typeface="Calibri"/>
              </a:rPr>
              <a:t>p</a:t>
            </a:r>
            <a:r>
              <a:rPr lang="en-US" sz="2000" spc="-5" dirty="0">
                <a:solidFill>
                  <a:srgbClr val="292934"/>
                </a:solidFill>
                <a:latin typeface="Calibri"/>
                <a:cs typeface="Calibri"/>
              </a:rPr>
              <a:t>l</a:t>
            </a:r>
            <a:r>
              <a:rPr lang="en-US" sz="2000" spc="-15" dirty="0">
                <a:solidFill>
                  <a:srgbClr val="292934"/>
                </a:solidFill>
                <a:latin typeface="Calibri"/>
                <a:cs typeface="Calibri"/>
              </a:rPr>
              <a:t>em</a:t>
            </a:r>
            <a:r>
              <a:rPr lang="en-US" sz="2000" spc="-5" dirty="0">
                <a:solidFill>
                  <a:srgbClr val="292934"/>
                </a:solidFill>
                <a:latin typeface="Calibri"/>
                <a:cs typeface="Calibri"/>
              </a:rPr>
              <a:t>e</a:t>
            </a:r>
            <a:r>
              <a:rPr lang="en-US" sz="2000" spc="-10" dirty="0">
                <a:solidFill>
                  <a:srgbClr val="292934"/>
                </a:solidFill>
                <a:latin typeface="Calibri"/>
                <a:cs typeface="Calibri"/>
              </a:rPr>
              <a:t>n</a:t>
            </a:r>
            <a:r>
              <a:rPr lang="en-US" sz="2000" spc="-40" dirty="0">
                <a:solidFill>
                  <a:srgbClr val="292934"/>
                </a:solidFill>
                <a:latin typeface="Calibri"/>
                <a:cs typeface="Calibri"/>
              </a:rPr>
              <a:t>t</a:t>
            </a:r>
            <a:r>
              <a:rPr lang="en-US" sz="2000" dirty="0">
                <a:solidFill>
                  <a:srgbClr val="292934"/>
                </a:solidFill>
                <a:latin typeface="Calibri"/>
                <a:cs typeface="Calibri"/>
              </a:rPr>
              <a:t>al</a:t>
            </a:r>
            <a:r>
              <a:rPr lang="en-US" sz="2000" spc="5" dirty="0">
                <a:solidFill>
                  <a:srgbClr val="292934"/>
                </a:solidFill>
                <a:latin typeface="Calibri"/>
                <a:cs typeface="Calibri"/>
              </a:rPr>
              <a:t> </a:t>
            </a:r>
            <a:r>
              <a:rPr lang="en-US" sz="2000" spc="-5" dirty="0">
                <a:solidFill>
                  <a:srgbClr val="292934"/>
                </a:solidFill>
                <a:latin typeface="Calibri"/>
                <a:cs typeface="Calibri"/>
              </a:rPr>
              <a:t>financi</a:t>
            </a:r>
            <a:r>
              <a:rPr lang="en-US" sz="2000" dirty="0">
                <a:solidFill>
                  <a:srgbClr val="292934"/>
                </a:solidFill>
                <a:latin typeface="Calibri"/>
                <a:cs typeface="Calibri"/>
              </a:rPr>
              <a:t>al as</a:t>
            </a:r>
            <a:r>
              <a:rPr lang="en-US" sz="2000" spc="-5" dirty="0">
                <a:solidFill>
                  <a:srgbClr val="292934"/>
                </a:solidFill>
                <a:latin typeface="Calibri"/>
                <a:cs typeface="Calibri"/>
              </a:rPr>
              <a:t>si</a:t>
            </a:r>
            <a:r>
              <a:rPr lang="en-US" sz="2000" spc="-25" dirty="0">
                <a:solidFill>
                  <a:srgbClr val="292934"/>
                </a:solidFill>
                <a:latin typeface="Calibri"/>
                <a:cs typeface="Calibri"/>
              </a:rPr>
              <a:t>s</a:t>
            </a:r>
            <a:r>
              <a:rPr lang="en-US" sz="2000" spc="-40" dirty="0">
                <a:solidFill>
                  <a:srgbClr val="292934"/>
                </a:solidFill>
                <a:latin typeface="Calibri"/>
                <a:cs typeface="Calibri"/>
              </a:rPr>
              <a:t>t</a:t>
            </a:r>
            <a:r>
              <a:rPr lang="en-US" sz="2000" spc="-10" dirty="0">
                <a:solidFill>
                  <a:srgbClr val="292934"/>
                </a:solidFill>
                <a:latin typeface="Calibri"/>
                <a:cs typeface="Calibri"/>
              </a:rPr>
              <a:t>ance,</a:t>
            </a:r>
            <a:r>
              <a:rPr lang="en-US" sz="2000" dirty="0">
                <a:solidFill>
                  <a:srgbClr val="292934"/>
                </a:solidFill>
                <a:latin typeface="Calibri"/>
                <a:cs typeface="Calibri"/>
              </a:rPr>
              <a:t> </a:t>
            </a:r>
            <a:r>
              <a:rPr lang="en-US" sz="2000" spc="-40" dirty="0">
                <a:solidFill>
                  <a:srgbClr val="292934"/>
                </a:solidFill>
                <a:latin typeface="Calibri"/>
                <a:cs typeface="Calibri"/>
              </a:rPr>
              <a:t>r</a:t>
            </a:r>
            <a:r>
              <a:rPr lang="en-US" sz="2000" spc="-10" dirty="0">
                <a:solidFill>
                  <a:srgbClr val="292934"/>
                </a:solidFill>
                <a:latin typeface="Calibri"/>
                <a:cs typeface="Calibri"/>
              </a:rPr>
              <a:t>ec</a:t>
            </a:r>
            <a:r>
              <a:rPr lang="en-US" sz="2000" spc="-20" dirty="0">
                <a:solidFill>
                  <a:srgbClr val="292934"/>
                </a:solidFill>
                <a:latin typeface="Calibri"/>
                <a:cs typeface="Calibri"/>
              </a:rPr>
              <a:t>r</a:t>
            </a:r>
            <a:r>
              <a:rPr lang="en-US" sz="2000" spc="-5" dirty="0">
                <a:solidFill>
                  <a:srgbClr val="292934"/>
                </a:solidFill>
                <a:latin typeface="Calibri"/>
                <a:cs typeface="Calibri"/>
              </a:rPr>
              <a:t>uit</a:t>
            </a:r>
            <a:r>
              <a:rPr lang="en-US" sz="2000" spc="-15" dirty="0">
                <a:solidFill>
                  <a:srgbClr val="292934"/>
                </a:solidFill>
                <a:latin typeface="Calibri"/>
                <a:cs typeface="Calibri"/>
              </a:rPr>
              <a:t>men</a:t>
            </a:r>
            <a:r>
              <a:rPr lang="en-US" sz="2000" spc="-20" dirty="0">
                <a:solidFill>
                  <a:srgbClr val="292934"/>
                </a:solidFill>
                <a:latin typeface="Calibri"/>
                <a:cs typeface="Calibri"/>
              </a:rPr>
              <a:t>t</a:t>
            </a:r>
            <a:r>
              <a:rPr lang="en-US" sz="2000" spc="-5" dirty="0">
                <a:solidFill>
                  <a:srgbClr val="292934"/>
                </a:solidFill>
                <a:latin typeface="Calibri"/>
                <a:cs typeface="Calibri"/>
              </a:rPr>
              <a:t>,</a:t>
            </a:r>
            <a:r>
              <a:rPr lang="en-US" sz="2000" spc="15" dirty="0">
                <a:solidFill>
                  <a:srgbClr val="292934"/>
                </a:solidFill>
                <a:latin typeface="Calibri"/>
                <a:cs typeface="Calibri"/>
              </a:rPr>
              <a:t> </a:t>
            </a:r>
            <a:r>
              <a:rPr lang="en-US" sz="2000" spc="-10" dirty="0">
                <a:solidFill>
                  <a:srgbClr val="292934"/>
                </a:solidFill>
                <a:latin typeface="Calibri"/>
                <a:cs typeface="Calibri"/>
              </a:rPr>
              <a:t>a</a:t>
            </a:r>
            <a:r>
              <a:rPr lang="en-US" sz="2000" spc="-30" dirty="0">
                <a:solidFill>
                  <a:srgbClr val="292934"/>
                </a:solidFill>
                <a:latin typeface="Calibri"/>
                <a:cs typeface="Calibri"/>
              </a:rPr>
              <a:t>c</a:t>
            </a:r>
            <a:r>
              <a:rPr lang="en-US" sz="2000" spc="-10" dirty="0">
                <a:solidFill>
                  <a:srgbClr val="292934"/>
                </a:solidFill>
                <a:latin typeface="Calibri"/>
                <a:cs typeface="Calibri"/>
              </a:rPr>
              <a:t>ad</a:t>
            </a:r>
            <a:r>
              <a:rPr lang="en-US" sz="2000" spc="-5" dirty="0">
                <a:solidFill>
                  <a:srgbClr val="292934"/>
                </a:solidFill>
                <a:latin typeface="Calibri"/>
                <a:cs typeface="Calibri"/>
              </a:rPr>
              <a:t>e</a:t>
            </a:r>
            <a:r>
              <a:rPr lang="en-US" sz="2000" dirty="0">
                <a:solidFill>
                  <a:srgbClr val="292934"/>
                </a:solidFill>
                <a:latin typeface="Calibri"/>
                <a:cs typeface="Calibri"/>
              </a:rPr>
              <a:t>mic </a:t>
            </a:r>
            <a:r>
              <a:rPr lang="en-US" sz="2000" spc="-10" dirty="0">
                <a:solidFill>
                  <a:srgbClr val="292934"/>
                </a:solidFill>
                <a:latin typeface="Calibri"/>
                <a:cs typeface="Calibri"/>
              </a:rPr>
              <a:t>en</a:t>
            </a:r>
            <a:r>
              <a:rPr lang="en-US" sz="2000" dirty="0">
                <a:solidFill>
                  <a:srgbClr val="292934"/>
                </a:solidFill>
                <a:latin typeface="Calibri"/>
                <a:cs typeface="Calibri"/>
              </a:rPr>
              <a:t>r</a:t>
            </a:r>
            <a:r>
              <a:rPr lang="en-US" sz="2000" spc="-10" dirty="0">
                <a:solidFill>
                  <a:srgbClr val="292934"/>
                </a:solidFill>
                <a:latin typeface="Calibri"/>
                <a:cs typeface="Calibri"/>
              </a:rPr>
              <a:t>i</a:t>
            </a:r>
            <a:r>
              <a:rPr lang="en-US" sz="2000" spc="-20" dirty="0">
                <a:solidFill>
                  <a:srgbClr val="292934"/>
                </a:solidFill>
                <a:latin typeface="Calibri"/>
                <a:cs typeface="Calibri"/>
              </a:rPr>
              <a:t>chm</a:t>
            </a:r>
            <a:r>
              <a:rPr lang="en-US" sz="2000" spc="-5" dirty="0">
                <a:solidFill>
                  <a:srgbClr val="292934"/>
                </a:solidFill>
                <a:latin typeface="Calibri"/>
                <a:cs typeface="Calibri"/>
              </a:rPr>
              <a:t>e</a:t>
            </a:r>
            <a:r>
              <a:rPr lang="en-US" sz="2000" spc="-10" dirty="0">
                <a:solidFill>
                  <a:srgbClr val="292934"/>
                </a:solidFill>
                <a:latin typeface="Calibri"/>
                <a:cs typeface="Calibri"/>
              </a:rPr>
              <a:t>nt,</a:t>
            </a:r>
            <a:r>
              <a:rPr lang="en-US" sz="2000" spc="15" dirty="0">
                <a:solidFill>
                  <a:srgbClr val="292934"/>
                </a:solidFill>
                <a:latin typeface="Calibri"/>
                <a:cs typeface="Calibri"/>
              </a:rPr>
              <a:t> </a:t>
            </a:r>
            <a:r>
              <a:rPr lang="en-US" sz="2000" spc="-30" dirty="0">
                <a:solidFill>
                  <a:srgbClr val="292934"/>
                </a:solidFill>
                <a:latin typeface="Calibri"/>
                <a:cs typeface="Calibri"/>
              </a:rPr>
              <a:t>c</a:t>
            </a:r>
            <a:r>
              <a:rPr lang="en-US" sz="2000" spc="-10" dirty="0">
                <a:solidFill>
                  <a:srgbClr val="292934"/>
                </a:solidFill>
                <a:latin typeface="Calibri"/>
                <a:cs typeface="Calibri"/>
              </a:rPr>
              <a:t>a</a:t>
            </a:r>
            <a:r>
              <a:rPr lang="en-US" sz="2000" spc="-40" dirty="0">
                <a:solidFill>
                  <a:srgbClr val="292934"/>
                </a:solidFill>
                <a:latin typeface="Calibri"/>
                <a:cs typeface="Calibri"/>
              </a:rPr>
              <a:t>r</a:t>
            </a:r>
            <a:r>
              <a:rPr lang="en-US" sz="2000" spc="-10" dirty="0">
                <a:solidFill>
                  <a:srgbClr val="292934"/>
                </a:solidFill>
                <a:latin typeface="Calibri"/>
                <a:cs typeface="Calibri"/>
              </a:rPr>
              <a:t>e</a:t>
            </a:r>
            <a:r>
              <a:rPr lang="en-US" sz="2000" spc="-5" dirty="0">
                <a:solidFill>
                  <a:srgbClr val="292934"/>
                </a:solidFill>
                <a:latin typeface="Calibri"/>
                <a:cs typeface="Calibri"/>
              </a:rPr>
              <a:t>e</a:t>
            </a:r>
            <a:r>
              <a:rPr lang="en-US" sz="2000" spc="-10" dirty="0">
                <a:solidFill>
                  <a:srgbClr val="292934"/>
                </a:solidFill>
                <a:latin typeface="Calibri"/>
                <a:cs typeface="Calibri"/>
              </a:rPr>
              <a:t>r</a:t>
            </a:r>
            <a:r>
              <a:rPr lang="en-US" sz="2000" spc="5" dirty="0">
                <a:solidFill>
                  <a:srgbClr val="292934"/>
                </a:solidFill>
                <a:latin typeface="Calibri"/>
                <a:cs typeface="Calibri"/>
              </a:rPr>
              <a:t> </a:t>
            </a:r>
            <a:r>
              <a:rPr lang="en-US" sz="2000" spc="-5" dirty="0">
                <a:solidFill>
                  <a:srgbClr val="292934"/>
                </a:solidFill>
                <a:latin typeface="Calibri"/>
                <a:cs typeface="Calibri"/>
              </a:rPr>
              <a:t>plannin</a:t>
            </a:r>
            <a:r>
              <a:rPr lang="en-US" sz="2000" spc="30" dirty="0">
                <a:solidFill>
                  <a:srgbClr val="292934"/>
                </a:solidFill>
                <a:latin typeface="Calibri"/>
                <a:cs typeface="Calibri"/>
              </a:rPr>
              <a:t>g</a:t>
            </a:r>
            <a:r>
              <a:rPr lang="en-US" sz="2000" spc="-5" dirty="0">
                <a:solidFill>
                  <a:srgbClr val="292934"/>
                </a:solidFill>
                <a:latin typeface="Calibri"/>
                <a:cs typeface="Calibri"/>
              </a:rPr>
              <a:t>,</a:t>
            </a:r>
            <a:r>
              <a:rPr lang="en-US" sz="2000" spc="5" dirty="0">
                <a:solidFill>
                  <a:srgbClr val="292934"/>
                </a:solidFill>
                <a:latin typeface="Calibri"/>
                <a:cs typeface="Calibri"/>
              </a:rPr>
              <a:t> </a:t>
            </a:r>
            <a:r>
              <a:rPr lang="en-US" sz="2000" dirty="0">
                <a:solidFill>
                  <a:srgbClr val="292934"/>
                </a:solidFill>
                <a:latin typeface="Calibri"/>
                <a:cs typeface="Calibri"/>
              </a:rPr>
              <a:t>and</a:t>
            </a:r>
            <a:r>
              <a:rPr lang="en-US" sz="2000" spc="10" dirty="0">
                <a:solidFill>
                  <a:srgbClr val="292934"/>
                </a:solidFill>
                <a:latin typeface="Calibri"/>
                <a:cs typeface="Calibri"/>
              </a:rPr>
              <a:t> </a:t>
            </a:r>
            <a:r>
              <a:rPr lang="en-US" sz="2000" spc="-40" dirty="0">
                <a:solidFill>
                  <a:srgbClr val="292934"/>
                </a:solidFill>
                <a:latin typeface="Calibri"/>
                <a:cs typeface="Calibri"/>
              </a:rPr>
              <a:t>r</a:t>
            </a:r>
            <a:r>
              <a:rPr lang="en-US" sz="2000" spc="-20" dirty="0">
                <a:solidFill>
                  <a:srgbClr val="292934"/>
                </a:solidFill>
                <a:latin typeface="Calibri"/>
                <a:cs typeface="Calibri"/>
              </a:rPr>
              <a:t>e</a:t>
            </a:r>
            <a:r>
              <a:rPr lang="en-US" sz="2000" spc="-10" dirty="0">
                <a:solidFill>
                  <a:srgbClr val="292934"/>
                </a:solidFill>
                <a:latin typeface="Calibri"/>
                <a:cs typeface="Calibri"/>
              </a:rPr>
              <a:t>vi</a:t>
            </a:r>
            <a:r>
              <a:rPr lang="en-US" sz="2000" spc="-25" dirty="0">
                <a:solidFill>
                  <a:srgbClr val="292934"/>
                </a:solidFill>
                <a:latin typeface="Calibri"/>
                <a:cs typeface="Calibri"/>
              </a:rPr>
              <a:t>e</a:t>
            </a:r>
            <a:r>
              <a:rPr lang="en-US" sz="2000" spc="-15" dirty="0">
                <a:solidFill>
                  <a:srgbClr val="292934"/>
                </a:solidFill>
                <a:latin typeface="Calibri"/>
                <a:cs typeface="Calibri"/>
              </a:rPr>
              <a:t>w</a:t>
            </a:r>
            <a:r>
              <a:rPr lang="en-US" sz="2000" spc="5" dirty="0">
                <a:solidFill>
                  <a:srgbClr val="292934"/>
                </a:solidFill>
                <a:latin typeface="Calibri"/>
                <a:cs typeface="Calibri"/>
              </a:rPr>
              <a:t> </a:t>
            </a:r>
            <a:r>
              <a:rPr lang="en-US" sz="2000" spc="-35" dirty="0">
                <a:solidFill>
                  <a:srgbClr val="292934"/>
                </a:solidFill>
                <a:latin typeface="Calibri"/>
                <a:cs typeface="Calibri"/>
              </a:rPr>
              <a:t>f</a:t>
            </a:r>
            <a:r>
              <a:rPr lang="en-US" sz="2000" spc="-15" dirty="0">
                <a:solidFill>
                  <a:srgbClr val="292934"/>
                </a:solidFill>
                <a:latin typeface="Calibri"/>
                <a:cs typeface="Calibri"/>
              </a:rPr>
              <a:t>or</a:t>
            </a:r>
            <a:r>
              <a:rPr lang="en-US" sz="2000" spc="-10" dirty="0">
                <a:solidFill>
                  <a:srgbClr val="292934"/>
                </a:solidFill>
                <a:latin typeface="Calibri"/>
                <a:cs typeface="Calibri"/>
              </a:rPr>
              <a:t> </a:t>
            </a:r>
            <a:r>
              <a:rPr lang="en-US" sz="2000" spc="-5" dirty="0">
                <a:solidFill>
                  <a:srgbClr val="292934"/>
                </a:solidFill>
                <a:latin typeface="Calibri"/>
                <a:cs typeface="Calibri"/>
              </a:rPr>
              <a:t>li</a:t>
            </a:r>
            <a:r>
              <a:rPr lang="en-US" sz="2000" spc="-20" dirty="0">
                <a:solidFill>
                  <a:srgbClr val="292934"/>
                </a:solidFill>
                <a:latin typeface="Calibri"/>
                <a:cs typeface="Calibri"/>
              </a:rPr>
              <a:t>c</a:t>
            </a:r>
            <a:r>
              <a:rPr lang="en-US" sz="2000" spc="-10" dirty="0">
                <a:solidFill>
                  <a:srgbClr val="292934"/>
                </a:solidFill>
                <a:latin typeface="Calibri"/>
                <a:cs typeface="Calibri"/>
              </a:rPr>
              <a:t>en</a:t>
            </a:r>
            <a:r>
              <a:rPr lang="en-US" sz="2000" spc="-5" dirty="0">
                <a:solidFill>
                  <a:srgbClr val="292934"/>
                </a:solidFill>
                <a:latin typeface="Calibri"/>
                <a:cs typeface="Calibri"/>
              </a:rPr>
              <a:t>sin</a:t>
            </a:r>
            <a:r>
              <a:rPr lang="en-US" sz="2000" dirty="0">
                <a:solidFill>
                  <a:srgbClr val="292934"/>
                </a:solidFill>
                <a:latin typeface="Calibri"/>
                <a:cs typeface="Calibri"/>
              </a:rPr>
              <a:t>g</a:t>
            </a:r>
            <a:r>
              <a:rPr lang="en-US" sz="2000" spc="25" dirty="0">
                <a:solidFill>
                  <a:srgbClr val="292934"/>
                </a:solidFill>
                <a:latin typeface="Calibri"/>
                <a:cs typeface="Calibri"/>
              </a:rPr>
              <a:t> </a:t>
            </a:r>
            <a:r>
              <a:rPr lang="en-US" sz="2000" spc="-30" dirty="0">
                <a:solidFill>
                  <a:srgbClr val="292934"/>
                </a:solidFill>
                <a:latin typeface="Calibri"/>
                <a:cs typeface="Calibri"/>
              </a:rPr>
              <a:t>e</a:t>
            </a:r>
            <a:r>
              <a:rPr lang="en-US" sz="2000" spc="-40" dirty="0">
                <a:solidFill>
                  <a:srgbClr val="292934"/>
                </a:solidFill>
                <a:latin typeface="Calibri"/>
                <a:cs typeface="Calibri"/>
              </a:rPr>
              <a:t>x</a:t>
            </a:r>
            <a:r>
              <a:rPr lang="en-US" sz="2000" dirty="0">
                <a:solidFill>
                  <a:srgbClr val="292934"/>
                </a:solidFill>
                <a:latin typeface="Calibri"/>
                <a:cs typeface="Calibri"/>
              </a:rPr>
              <a:t>amin</a:t>
            </a:r>
            <a:r>
              <a:rPr lang="en-US" sz="2000" spc="-10" dirty="0">
                <a:solidFill>
                  <a:srgbClr val="292934"/>
                </a:solidFill>
                <a:latin typeface="Calibri"/>
                <a:cs typeface="Calibri"/>
              </a:rPr>
              <a:t>a</a:t>
            </a:r>
            <a:r>
              <a:rPr lang="en-US" sz="2000" dirty="0">
                <a:solidFill>
                  <a:srgbClr val="292934"/>
                </a:solidFill>
                <a:latin typeface="Calibri"/>
                <a:cs typeface="Calibri"/>
              </a:rPr>
              <a:t>t</a:t>
            </a:r>
            <a:r>
              <a:rPr lang="en-US" sz="2000" spc="-10" dirty="0">
                <a:solidFill>
                  <a:srgbClr val="292934"/>
                </a:solidFill>
                <a:latin typeface="Calibri"/>
                <a:cs typeface="Calibri"/>
              </a:rPr>
              <a:t>i</a:t>
            </a:r>
            <a:r>
              <a:rPr lang="en-US" sz="2000" spc="-5" dirty="0">
                <a:solidFill>
                  <a:srgbClr val="292934"/>
                </a:solidFill>
                <a:latin typeface="Calibri"/>
                <a:cs typeface="Calibri"/>
              </a:rPr>
              <a:t>on</a:t>
            </a:r>
            <a:r>
              <a:rPr lang="en-US" sz="2000" dirty="0">
                <a:solidFill>
                  <a:srgbClr val="292934"/>
                </a:solidFill>
                <a:latin typeface="Calibri"/>
                <a:cs typeface="Calibri"/>
              </a:rPr>
              <a:t>s</a:t>
            </a:r>
            <a:r>
              <a:rPr lang="en-US" sz="2000" spc="-10" dirty="0">
                <a:solidFill>
                  <a:srgbClr val="292934"/>
                </a:solidFill>
                <a:latin typeface="Calibri"/>
                <a:cs typeface="Calibri"/>
              </a:rPr>
              <a:t> </a:t>
            </a:r>
            <a:r>
              <a:rPr lang="en-US" sz="2000" spc="-35" dirty="0">
                <a:solidFill>
                  <a:srgbClr val="292934"/>
                </a:solidFill>
                <a:latin typeface="Calibri"/>
                <a:cs typeface="Calibri"/>
              </a:rPr>
              <a:t>f</a:t>
            </a:r>
            <a:r>
              <a:rPr lang="en-US" sz="2000" spc="-15" dirty="0">
                <a:solidFill>
                  <a:srgbClr val="292934"/>
                </a:solidFill>
                <a:latin typeface="Calibri"/>
                <a:cs typeface="Calibri"/>
              </a:rPr>
              <a:t>o</a:t>
            </a:r>
            <a:r>
              <a:rPr lang="en-US" sz="2000" spc="-10" dirty="0">
                <a:solidFill>
                  <a:srgbClr val="292934"/>
                </a:solidFill>
                <a:latin typeface="Calibri"/>
                <a:cs typeface="Calibri"/>
              </a:rPr>
              <a:t>r</a:t>
            </a:r>
            <a:r>
              <a:rPr lang="en-US" sz="2000" spc="5" dirty="0">
                <a:solidFill>
                  <a:srgbClr val="292934"/>
                </a:solidFill>
                <a:latin typeface="Calibri"/>
                <a:cs typeface="Calibri"/>
              </a:rPr>
              <a:t> </a:t>
            </a:r>
            <a:r>
              <a:rPr lang="en-US" sz="2000" spc="-20" dirty="0">
                <a:solidFill>
                  <a:srgbClr val="292934"/>
                </a:solidFill>
                <a:latin typeface="Calibri"/>
                <a:cs typeface="Calibri"/>
              </a:rPr>
              <a:t>s</a:t>
            </a:r>
            <a:r>
              <a:rPr lang="en-US" sz="2000" dirty="0">
                <a:solidFill>
                  <a:srgbClr val="292934"/>
                </a:solidFill>
                <a:latin typeface="Calibri"/>
                <a:cs typeface="Calibri"/>
              </a:rPr>
              <a:t>tude</a:t>
            </a:r>
            <a:r>
              <a:rPr lang="en-US" sz="2000" spc="-10" dirty="0">
                <a:solidFill>
                  <a:srgbClr val="292934"/>
                </a:solidFill>
                <a:latin typeface="Calibri"/>
                <a:cs typeface="Calibri"/>
              </a:rPr>
              <a:t>n</a:t>
            </a:r>
            <a:r>
              <a:rPr lang="en-US" sz="2000" dirty="0">
                <a:solidFill>
                  <a:srgbClr val="292934"/>
                </a:solidFill>
                <a:latin typeface="Calibri"/>
                <a:cs typeface="Calibri"/>
              </a:rPr>
              <a:t>ts</a:t>
            </a:r>
            <a:r>
              <a:rPr lang="en-US" sz="2000" spc="-10" dirty="0">
                <a:solidFill>
                  <a:srgbClr val="292934"/>
                </a:solidFill>
                <a:latin typeface="Calibri"/>
                <a:cs typeface="Calibri"/>
              </a:rPr>
              <a:t> </a:t>
            </a:r>
            <a:r>
              <a:rPr lang="en-US" sz="2000" spc="-5" dirty="0">
                <a:solidFill>
                  <a:srgbClr val="292934"/>
                </a:solidFill>
                <a:latin typeface="Calibri"/>
                <a:cs typeface="Calibri"/>
              </a:rPr>
              <a:t>p</a:t>
            </a:r>
            <a:r>
              <a:rPr lang="en-US" sz="2000" dirty="0">
                <a:solidFill>
                  <a:srgbClr val="292934"/>
                </a:solidFill>
                <a:latin typeface="Calibri"/>
                <a:cs typeface="Calibri"/>
              </a:rPr>
              <a:t>u</a:t>
            </a:r>
            <a:r>
              <a:rPr lang="en-US" sz="2000" spc="-50" dirty="0">
                <a:solidFill>
                  <a:srgbClr val="292934"/>
                </a:solidFill>
                <a:latin typeface="Calibri"/>
                <a:cs typeface="Calibri"/>
              </a:rPr>
              <a:t>r</a:t>
            </a:r>
            <a:r>
              <a:rPr lang="en-US" sz="2000" spc="-5" dirty="0">
                <a:solidFill>
                  <a:srgbClr val="292934"/>
                </a:solidFill>
                <a:latin typeface="Calibri"/>
                <a:cs typeface="Calibri"/>
              </a:rPr>
              <a:t>s</a:t>
            </a:r>
            <a:r>
              <a:rPr lang="en-US" sz="2000" dirty="0">
                <a:solidFill>
                  <a:srgbClr val="292934"/>
                </a:solidFill>
                <a:latin typeface="Calibri"/>
                <a:cs typeface="Calibri"/>
              </a:rPr>
              <a:t>u</a:t>
            </a:r>
            <a:r>
              <a:rPr lang="en-US" sz="2000" spc="-5" dirty="0">
                <a:solidFill>
                  <a:srgbClr val="292934"/>
                </a:solidFill>
                <a:latin typeface="Calibri"/>
                <a:cs typeface="Calibri"/>
              </a:rPr>
              <a:t>in</a:t>
            </a:r>
            <a:r>
              <a:rPr lang="en-US" sz="2000" dirty="0">
                <a:solidFill>
                  <a:srgbClr val="292934"/>
                </a:solidFill>
                <a:latin typeface="Calibri"/>
                <a:cs typeface="Calibri"/>
              </a:rPr>
              <a:t>g</a:t>
            </a:r>
            <a:r>
              <a:rPr lang="en-US" sz="2000" spc="15" dirty="0">
                <a:solidFill>
                  <a:srgbClr val="292934"/>
                </a:solidFill>
                <a:latin typeface="Calibri"/>
                <a:cs typeface="Calibri"/>
              </a:rPr>
              <a:t> </a:t>
            </a:r>
            <a:r>
              <a:rPr lang="en-US" sz="2000" spc="-30" dirty="0">
                <a:solidFill>
                  <a:srgbClr val="292934"/>
                </a:solidFill>
                <a:latin typeface="Calibri"/>
                <a:cs typeface="Calibri"/>
              </a:rPr>
              <a:t>c</a:t>
            </a:r>
            <a:r>
              <a:rPr lang="en-US" sz="2000" spc="-10" dirty="0">
                <a:solidFill>
                  <a:srgbClr val="292934"/>
                </a:solidFill>
                <a:latin typeface="Calibri"/>
                <a:cs typeface="Calibri"/>
              </a:rPr>
              <a:t>a</a:t>
            </a:r>
            <a:r>
              <a:rPr lang="en-US" sz="2000" spc="-40" dirty="0">
                <a:solidFill>
                  <a:srgbClr val="292934"/>
                </a:solidFill>
                <a:latin typeface="Calibri"/>
                <a:cs typeface="Calibri"/>
              </a:rPr>
              <a:t>r</a:t>
            </a:r>
            <a:r>
              <a:rPr lang="en-US" sz="2000" spc="-10" dirty="0">
                <a:solidFill>
                  <a:srgbClr val="292934"/>
                </a:solidFill>
                <a:latin typeface="Calibri"/>
                <a:cs typeface="Calibri"/>
              </a:rPr>
              <a:t>e</a:t>
            </a:r>
            <a:r>
              <a:rPr lang="en-US" sz="2000" spc="-5" dirty="0">
                <a:solidFill>
                  <a:srgbClr val="292934"/>
                </a:solidFill>
                <a:latin typeface="Calibri"/>
                <a:cs typeface="Calibri"/>
              </a:rPr>
              <a:t>e</a:t>
            </a:r>
            <a:r>
              <a:rPr lang="en-US" sz="2000" spc="-50" dirty="0">
                <a:solidFill>
                  <a:srgbClr val="292934"/>
                </a:solidFill>
                <a:latin typeface="Calibri"/>
                <a:cs typeface="Calibri"/>
              </a:rPr>
              <a:t>r</a:t>
            </a:r>
            <a:r>
              <a:rPr lang="en-US" sz="2000" dirty="0">
                <a:solidFill>
                  <a:srgbClr val="292934"/>
                </a:solidFill>
                <a:latin typeface="Calibri"/>
                <a:cs typeface="Calibri"/>
              </a:rPr>
              <a:t>s</a:t>
            </a:r>
            <a:r>
              <a:rPr lang="en-US" sz="2000" spc="15" dirty="0">
                <a:solidFill>
                  <a:srgbClr val="292934"/>
                </a:solidFill>
                <a:latin typeface="Calibri"/>
                <a:cs typeface="Calibri"/>
              </a:rPr>
              <a:t> </a:t>
            </a:r>
            <a:r>
              <a:rPr lang="en-US" sz="2000" spc="-5" dirty="0">
                <a:solidFill>
                  <a:srgbClr val="292934"/>
                </a:solidFill>
                <a:latin typeface="Calibri"/>
                <a:cs typeface="Calibri"/>
              </a:rPr>
              <a:t>i</a:t>
            </a:r>
            <a:r>
              <a:rPr lang="en-US" sz="2000" dirty="0">
                <a:solidFill>
                  <a:srgbClr val="292934"/>
                </a:solidFill>
                <a:latin typeface="Calibri"/>
                <a:cs typeface="Calibri"/>
              </a:rPr>
              <a:t>n</a:t>
            </a:r>
            <a:r>
              <a:rPr lang="en-US" sz="2000" spc="10" dirty="0">
                <a:solidFill>
                  <a:srgbClr val="292934"/>
                </a:solidFill>
                <a:latin typeface="Calibri"/>
                <a:cs typeface="Calibri"/>
              </a:rPr>
              <a:t> </a:t>
            </a:r>
            <a:r>
              <a:rPr lang="en-US" sz="2000" spc="-5" dirty="0">
                <a:solidFill>
                  <a:srgbClr val="292934"/>
                </a:solidFill>
                <a:latin typeface="Calibri"/>
                <a:cs typeface="Calibri"/>
              </a:rPr>
              <a:t>sc</a:t>
            </a:r>
            <a:r>
              <a:rPr lang="en-US" sz="2000" spc="-10" dirty="0">
                <a:solidFill>
                  <a:srgbClr val="292934"/>
                </a:solidFill>
                <a:latin typeface="Calibri"/>
                <a:cs typeface="Calibri"/>
              </a:rPr>
              <a:t>ie</a:t>
            </a:r>
            <a:r>
              <a:rPr lang="en-US" sz="2000" spc="-20" dirty="0">
                <a:solidFill>
                  <a:srgbClr val="292934"/>
                </a:solidFill>
                <a:latin typeface="Calibri"/>
                <a:cs typeface="Calibri"/>
              </a:rPr>
              <a:t>n</a:t>
            </a:r>
            <a:r>
              <a:rPr lang="en-US" sz="2000" dirty="0">
                <a:solidFill>
                  <a:srgbClr val="292934"/>
                </a:solidFill>
                <a:latin typeface="Calibri"/>
                <a:cs typeface="Calibri"/>
              </a:rPr>
              <a:t>t</a:t>
            </a:r>
            <a:r>
              <a:rPr lang="en-US" sz="2000" spc="-10" dirty="0">
                <a:solidFill>
                  <a:srgbClr val="292934"/>
                </a:solidFill>
                <a:latin typeface="Calibri"/>
                <a:cs typeface="Calibri"/>
              </a:rPr>
              <a:t>i</a:t>
            </a:r>
            <a:r>
              <a:rPr lang="en-US" sz="2000" spc="-5" dirty="0">
                <a:solidFill>
                  <a:srgbClr val="292934"/>
                </a:solidFill>
                <a:latin typeface="Calibri"/>
                <a:cs typeface="Calibri"/>
              </a:rPr>
              <a:t>fi</a:t>
            </a:r>
            <a:r>
              <a:rPr lang="en-US" sz="2000" dirty="0">
                <a:solidFill>
                  <a:srgbClr val="292934"/>
                </a:solidFill>
                <a:latin typeface="Calibri"/>
                <a:cs typeface="Calibri"/>
              </a:rPr>
              <a:t>c and</a:t>
            </a:r>
            <a:r>
              <a:rPr lang="en-US" sz="2000" spc="10" dirty="0">
                <a:solidFill>
                  <a:srgbClr val="292934"/>
                </a:solidFill>
                <a:latin typeface="Calibri"/>
                <a:cs typeface="Calibri"/>
              </a:rPr>
              <a:t> </a:t>
            </a:r>
            <a:r>
              <a:rPr lang="en-US" sz="2000" spc="-40" dirty="0">
                <a:solidFill>
                  <a:srgbClr val="292934"/>
                </a:solidFill>
                <a:latin typeface="Calibri"/>
                <a:cs typeface="Calibri"/>
              </a:rPr>
              <a:t>t</a:t>
            </a:r>
            <a:r>
              <a:rPr lang="en-US" sz="2000" dirty="0">
                <a:solidFill>
                  <a:srgbClr val="292934"/>
                </a:solidFill>
                <a:latin typeface="Calibri"/>
                <a:cs typeface="Calibri"/>
              </a:rPr>
              <a:t>echni</a:t>
            </a:r>
            <a:r>
              <a:rPr lang="en-US" sz="2000" spc="-25" dirty="0">
                <a:solidFill>
                  <a:srgbClr val="292934"/>
                </a:solidFill>
                <a:latin typeface="Calibri"/>
                <a:cs typeface="Calibri"/>
              </a:rPr>
              <a:t>c</a:t>
            </a:r>
            <a:r>
              <a:rPr lang="en-US" sz="2000" dirty="0">
                <a:solidFill>
                  <a:srgbClr val="292934"/>
                </a:solidFill>
                <a:latin typeface="Calibri"/>
                <a:cs typeface="Calibri"/>
              </a:rPr>
              <a:t>al </a:t>
            </a:r>
            <a:r>
              <a:rPr lang="en-US" sz="2000" spc="-5" dirty="0">
                <a:solidFill>
                  <a:srgbClr val="292934"/>
                </a:solidFill>
                <a:latin typeface="Calibri"/>
                <a:cs typeface="Calibri"/>
              </a:rPr>
              <a:t>field</a:t>
            </a:r>
            <a:r>
              <a:rPr lang="en-US" sz="2000" dirty="0">
                <a:solidFill>
                  <a:srgbClr val="292934"/>
                </a:solidFill>
                <a:latin typeface="Calibri"/>
                <a:cs typeface="Calibri"/>
              </a:rPr>
              <a:t>s</a:t>
            </a:r>
            <a:r>
              <a:rPr lang="en-US" sz="2000" spc="5" dirty="0">
                <a:solidFill>
                  <a:srgbClr val="292934"/>
                </a:solidFill>
                <a:latin typeface="Calibri"/>
                <a:cs typeface="Calibri"/>
              </a:rPr>
              <a:t> </a:t>
            </a:r>
            <a:r>
              <a:rPr lang="en-US" sz="2000" dirty="0">
                <a:solidFill>
                  <a:srgbClr val="292934"/>
                </a:solidFill>
                <a:latin typeface="Calibri"/>
                <a:cs typeface="Calibri"/>
              </a:rPr>
              <a:t>and</a:t>
            </a:r>
            <a:r>
              <a:rPr lang="en-US" sz="2000" spc="10" dirty="0">
                <a:solidFill>
                  <a:srgbClr val="292934"/>
                </a:solidFill>
                <a:latin typeface="Calibri"/>
                <a:cs typeface="Calibri"/>
              </a:rPr>
              <a:t> </a:t>
            </a:r>
            <a:r>
              <a:rPr lang="en-US" sz="2000" spc="-10" dirty="0">
                <a:solidFill>
                  <a:srgbClr val="292934"/>
                </a:solidFill>
                <a:latin typeface="Calibri"/>
                <a:cs typeface="Calibri"/>
              </a:rPr>
              <a:t>the</a:t>
            </a:r>
            <a:r>
              <a:rPr lang="en-US" sz="2000" spc="10" dirty="0">
                <a:solidFill>
                  <a:srgbClr val="292934"/>
                </a:solidFill>
                <a:latin typeface="Calibri"/>
                <a:cs typeface="Calibri"/>
              </a:rPr>
              <a:t> </a:t>
            </a:r>
            <a:r>
              <a:rPr lang="en-US" sz="2000" spc="-5" dirty="0">
                <a:solidFill>
                  <a:srgbClr val="292934"/>
                </a:solidFill>
                <a:latin typeface="Calibri"/>
                <a:cs typeface="Calibri"/>
              </a:rPr>
              <a:t>li</a:t>
            </a:r>
            <a:r>
              <a:rPr lang="en-US" sz="2000" spc="-20" dirty="0">
                <a:solidFill>
                  <a:srgbClr val="292934"/>
                </a:solidFill>
                <a:latin typeface="Calibri"/>
                <a:cs typeface="Calibri"/>
              </a:rPr>
              <a:t>c</a:t>
            </a:r>
            <a:r>
              <a:rPr lang="en-US" sz="2000" spc="-10" dirty="0">
                <a:solidFill>
                  <a:srgbClr val="292934"/>
                </a:solidFill>
                <a:latin typeface="Calibri"/>
                <a:cs typeface="Calibri"/>
              </a:rPr>
              <a:t>en</a:t>
            </a:r>
            <a:r>
              <a:rPr lang="en-US" sz="2000" spc="-15" dirty="0">
                <a:solidFill>
                  <a:srgbClr val="292934"/>
                </a:solidFill>
                <a:latin typeface="Calibri"/>
                <a:cs typeface="Calibri"/>
              </a:rPr>
              <a:t>s</a:t>
            </a:r>
            <a:r>
              <a:rPr lang="en-US" sz="2000" spc="-5" dirty="0">
                <a:solidFill>
                  <a:srgbClr val="292934"/>
                </a:solidFill>
                <a:latin typeface="Calibri"/>
                <a:cs typeface="Calibri"/>
              </a:rPr>
              <a:t>e</a:t>
            </a:r>
            <a:r>
              <a:rPr lang="en-US" sz="2000" dirty="0">
                <a:solidFill>
                  <a:srgbClr val="292934"/>
                </a:solidFill>
                <a:latin typeface="Calibri"/>
                <a:cs typeface="Calibri"/>
              </a:rPr>
              <a:t>d</a:t>
            </a:r>
            <a:r>
              <a:rPr lang="en-US" sz="2000" spc="10" dirty="0">
                <a:solidFill>
                  <a:srgbClr val="292934"/>
                </a:solidFill>
                <a:latin typeface="Calibri"/>
                <a:cs typeface="Calibri"/>
              </a:rPr>
              <a:t> </a:t>
            </a:r>
            <a:r>
              <a:rPr lang="en-US" sz="2000" spc="-5" dirty="0">
                <a:solidFill>
                  <a:srgbClr val="292934"/>
                </a:solidFill>
                <a:latin typeface="Calibri"/>
                <a:cs typeface="Calibri"/>
              </a:rPr>
              <a:t>p</a:t>
            </a:r>
            <a:r>
              <a:rPr lang="en-US" sz="2000" spc="-25" dirty="0">
                <a:solidFill>
                  <a:srgbClr val="292934"/>
                </a:solidFill>
                <a:latin typeface="Calibri"/>
                <a:cs typeface="Calibri"/>
              </a:rPr>
              <a:t>r</a:t>
            </a:r>
            <a:r>
              <a:rPr lang="en-US" sz="2000" spc="-5" dirty="0">
                <a:solidFill>
                  <a:srgbClr val="292934"/>
                </a:solidFill>
                <a:latin typeface="Calibri"/>
                <a:cs typeface="Calibri"/>
              </a:rPr>
              <a:t>o</a:t>
            </a:r>
            <a:r>
              <a:rPr lang="en-US" sz="2000" spc="-50" dirty="0">
                <a:solidFill>
                  <a:srgbClr val="292934"/>
                </a:solidFill>
                <a:latin typeface="Calibri"/>
                <a:cs typeface="Calibri"/>
              </a:rPr>
              <a:t>f</a:t>
            </a:r>
            <a:r>
              <a:rPr lang="en-US" sz="2000" spc="-10" dirty="0">
                <a:solidFill>
                  <a:srgbClr val="292934"/>
                </a:solidFill>
                <a:latin typeface="Calibri"/>
                <a:cs typeface="Calibri"/>
              </a:rPr>
              <a:t>e</a:t>
            </a:r>
            <a:r>
              <a:rPr lang="en-US" sz="2000" spc="-5" dirty="0">
                <a:solidFill>
                  <a:srgbClr val="292934"/>
                </a:solidFill>
                <a:latin typeface="Calibri"/>
                <a:cs typeface="Calibri"/>
              </a:rPr>
              <a:t>ssions.</a:t>
            </a:r>
            <a:endParaRPr sz="2000" dirty="0">
              <a:latin typeface="Calibri"/>
              <a:cs typeface="Calibri"/>
            </a:endParaRPr>
          </a:p>
          <a:p>
            <a:pPr marL="798513" indent="-271463" algn="just">
              <a:lnSpc>
                <a:spcPts val="1945"/>
              </a:lnSpc>
              <a:spcBef>
                <a:spcPts val="1200"/>
              </a:spcBef>
              <a:buClr>
                <a:schemeClr val="accent6">
                  <a:lumMod val="50000"/>
                </a:schemeClr>
              </a:buClr>
              <a:buSzPct val="75000"/>
              <a:buFont typeface="Wingdings" panose="05000000000000000000" pitchFamily="2" charset="2"/>
              <a:buChar char="v"/>
              <a:tabLst>
                <a:tab pos="1030288" algn="l"/>
              </a:tabLst>
            </a:pPr>
            <a:r>
              <a:rPr sz="2000" b="1" spc="-5" dirty="0">
                <a:solidFill>
                  <a:srgbClr val="FF0000"/>
                </a:solidFill>
                <a:latin typeface="Calibri"/>
                <a:cs typeface="Calibri"/>
              </a:rPr>
              <a:t>Plan</a:t>
            </a:r>
            <a:r>
              <a:rPr sz="2000" b="1" dirty="0">
                <a:solidFill>
                  <a:srgbClr val="FF0000"/>
                </a:solidFill>
                <a:latin typeface="Calibri"/>
                <a:cs typeface="Calibri"/>
              </a:rPr>
              <a:t>,</a:t>
            </a:r>
            <a:r>
              <a:rPr sz="2000" b="1" spc="-5" dirty="0">
                <a:solidFill>
                  <a:srgbClr val="FF0000"/>
                </a:solidFill>
                <a:latin typeface="Calibri"/>
                <a:cs typeface="Calibri"/>
              </a:rPr>
              <a:t> </a:t>
            </a:r>
            <a:r>
              <a:rPr sz="2000" b="1" dirty="0">
                <a:solidFill>
                  <a:srgbClr val="FF0000"/>
                </a:solidFill>
                <a:latin typeface="Calibri"/>
                <a:cs typeface="Calibri"/>
              </a:rPr>
              <a:t>imple</a:t>
            </a:r>
            <a:r>
              <a:rPr sz="2000" b="1" spc="-5" dirty="0">
                <a:solidFill>
                  <a:srgbClr val="FF0000"/>
                </a:solidFill>
                <a:latin typeface="Calibri"/>
                <a:cs typeface="Calibri"/>
              </a:rPr>
              <a:t>m</a:t>
            </a:r>
            <a:r>
              <a:rPr sz="2000" b="1" spc="-10" dirty="0">
                <a:solidFill>
                  <a:srgbClr val="FF0000"/>
                </a:solidFill>
                <a:latin typeface="Calibri"/>
                <a:cs typeface="Calibri"/>
              </a:rPr>
              <a:t>e</a:t>
            </a:r>
            <a:r>
              <a:rPr sz="2000" b="1" spc="-35" dirty="0">
                <a:solidFill>
                  <a:srgbClr val="FF0000"/>
                </a:solidFill>
                <a:latin typeface="Calibri"/>
                <a:cs typeface="Calibri"/>
              </a:rPr>
              <a:t>n</a:t>
            </a:r>
            <a:r>
              <a:rPr sz="2000" b="1" dirty="0">
                <a:solidFill>
                  <a:srgbClr val="FF0000"/>
                </a:solidFill>
                <a:latin typeface="Calibri"/>
                <a:cs typeface="Calibri"/>
              </a:rPr>
              <a:t>t,</a:t>
            </a:r>
            <a:r>
              <a:rPr sz="2000" b="1" spc="-35" dirty="0">
                <a:solidFill>
                  <a:srgbClr val="FF0000"/>
                </a:solidFill>
                <a:latin typeface="Calibri"/>
                <a:cs typeface="Calibri"/>
              </a:rPr>
              <a:t> </a:t>
            </a:r>
            <a:r>
              <a:rPr sz="2000" b="1" dirty="0">
                <a:solidFill>
                  <a:srgbClr val="FF0000"/>
                </a:solidFill>
                <a:latin typeface="Calibri"/>
                <a:cs typeface="Calibri"/>
              </a:rPr>
              <a:t>and</a:t>
            </a:r>
            <a:r>
              <a:rPr sz="2000" b="1" spc="-10" dirty="0">
                <a:solidFill>
                  <a:srgbClr val="FF0000"/>
                </a:solidFill>
                <a:latin typeface="Calibri"/>
                <a:cs typeface="Calibri"/>
              </a:rPr>
              <a:t> </a:t>
            </a:r>
            <a:r>
              <a:rPr sz="2000" b="1" dirty="0">
                <a:solidFill>
                  <a:srgbClr val="FF0000"/>
                </a:solidFill>
                <a:latin typeface="Calibri"/>
                <a:cs typeface="Calibri"/>
              </a:rPr>
              <a:t>assess</a:t>
            </a:r>
            <a:r>
              <a:rPr sz="2000" b="1" spc="-35" dirty="0">
                <a:solidFill>
                  <a:srgbClr val="FF0000"/>
                </a:solidFill>
                <a:latin typeface="Calibri"/>
                <a:cs typeface="Calibri"/>
              </a:rPr>
              <a:t> </a:t>
            </a:r>
            <a:r>
              <a:rPr sz="2000" b="1" spc="-5" dirty="0">
                <a:solidFill>
                  <a:srgbClr val="FF0000"/>
                </a:solidFill>
                <a:latin typeface="Calibri"/>
                <a:cs typeface="Calibri"/>
              </a:rPr>
              <a:t>D</a:t>
            </a:r>
            <a:r>
              <a:rPr sz="2000" b="1" spc="-35" dirty="0">
                <a:solidFill>
                  <a:srgbClr val="FF0000"/>
                </a:solidFill>
                <a:latin typeface="Calibri"/>
                <a:cs typeface="Calibri"/>
              </a:rPr>
              <a:t>a</a:t>
            </a:r>
            <a:r>
              <a:rPr sz="2000" b="1" dirty="0">
                <a:solidFill>
                  <a:srgbClr val="FF0000"/>
                </a:solidFill>
                <a:latin typeface="Calibri"/>
                <a:cs typeface="Calibri"/>
              </a:rPr>
              <a:t>y of Se</a:t>
            </a:r>
            <a:r>
              <a:rPr sz="2000" b="1" spc="5" dirty="0">
                <a:solidFill>
                  <a:srgbClr val="FF0000"/>
                </a:solidFill>
                <a:latin typeface="Calibri"/>
                <a:cs typeface="Calibri"/>
              </a:rPr>
              <a:t>r</a:t>
            </a:r>
            <a:r>
              <a:rPr sz="2000" b="1" spc="-5" dirty="0">
                <a:solidFill>
                  <a:srgbClr val="FF0000"/>
                </a:solidFill>
                <a:latin typeface="Calibri"/>
                <a:cs typeface="Calibri"/>
              </a:rPr>
              <a:t>vic</a:t>
            </a:r>
            <a:r>
              <a:rPr sz="2000" b="1" dirty="0">
                <a:solidFill>
                  <a:srgbClr val="FF0000"/>
                </a:solidFill>
                <a:latin typeface="Calibri"/>
                <a:cs typeface="Calibri"/>
              </a:rPr>
              <a:t>e</a:t>
            </a:r>
            <a:r>
              <a:rPr sz="2000" b="1" spc="-15" dirty="0">
                <a:solidFill>
                  <a:srgbClr val="FF0000"/>
                </a:solidFill>
                <a:latin typeface="Calibri"/>
                <a:cs typeface="Calibri"/>
              </a:rPr>
              <a:t> </a:t>
            </a:r>
            <a:r>
              <a:rPr sz="2000" spc="-5" dirty="0">
                <a:solidFill>
                  <a:srgbClr val="292934"/>
                </a:solidFill>
                <a:latin typeface="Calibri"/>
                <a:cs typeface="Calibri"/>
              </a:rPr>
              <a:t>part</a:t>
            </a:r>
            <a:r>
              <a:rPr sz="2000" spc="-10" dirty="0">
                <a:solidFill>
                  <a:srgbClr val="292934"/>
                </a:solidFill>
                <a:latin typeface="Calibri"/>
                <a:cs typeface="Calibri"/>
              </a:rPr>
              <a:t>ici</a:t>
            </a:r>
            <a:r>
              <a:rPr sz="2000" spc="-5" dirty="0">
                <a:solidFill>
                  <a:srgbClr val="292934"/>
                </a:solidFill>
                <a:latin typeface="Calibri"/>
                <a:cs typeface="Calibri"/>
              </a:rPr>
              <a:t>p</a:t>
            </a:r>
            <a:r>
              <a:rPr sz="2000" spc="-10" dirty="0">
                <a:solidFill>
                  <a:srgbClr val="292934"/>
                </a:solidFill>
                <a:latin typeface="Calibri"/>
                <a:cs typeface="Calibri"/>
              </a:rPr>
              <a:t>a</a:t>
            </a:r>
            <a:r>
              <a:rPr sz="2000" dirty="0">
                <a:solidFill>
                  <a:srgbClr val="292934"/>
                </a:solidFill>
                <a:latin typeface="Calibri"/>
                <a:cs typeface="Calibri"/>
              </a:rPr>
              <a:t>t</a:t>
            </a:r>
            <a:r>
              <a:rPr sz="2000" spc="-10" dirty="0">
                <a:solidFill>
                  <a:srgbClr val="292934"/>
                </a:solidFill>
                <a:latin typeface="Calibri"/>
                <a:cs typeface="Calibri"/>
              </a:rPr>
              <a:t>i</a:t>
            </a:r>
            <a:r>
              <a:rPr sz="2000" spc="-5" dirty="0">
                <a:solidFill>
                  <a:srgbClr val="292934"/>
                </a:solidFill>
                <a:latin typeface="Calibri"/>
                <a:cs typeface="Calibri"/>
              </a:rPr>
              <a:t>o</a:t>
            </a:r>
            <a:r>
              <a:rPr sz="2000" dirty="0">
                <a:solidFill>
                  <a:srgbClr val="292934"/>
                </a:solidFill>
                <a:latin typeface="Calibri"/>
                <a:cs typeface="Calibri"/>
              </a:rPr>
              <a:t>n</a:t>
            </a:r>
            <a:r>
              <a:rPr sz="2000" spc="20" dirty="0">
                <a:solidFill>
                  <a:srgbClr val="292934"/>
                </a:solidFill>
                <a:latin typeface="Calibri"/>
                <a:cs typeface="Calibri"/>
              </a:rPr>
              <a:t> </a:t>
            </a:r>
            <a:r>
              <a:rPr sz="2000" spc="-15" dirty="0">
                <a:solidFill>
                  <a:srgbClr val="292934"/>
                </a:solidFill>
                <a:latin typeface="Calibri"/>
                <a:cs typeface="Calibri"/>
              </a:rPr>
              <a:t>b</a:t>
            </a:r>
            <a:r>
              <a:rPr sz="2000" dirty="0">
                <a:solidFill>
                  <a:srgbClr val="292934"/>
                </a:solidFill>
                <a:latin typeface="Calibri"/>
                <a:cs typeface="Calibri"/>
              </a:rPr>
              <a:t>y</a:t>
            </a:r>
            <a:r>
              <a:rPr sz="2000" spc="10" dirty="0">
                <a:solidFill>
                  <a:srgbClr val="292934"/>
                </a:solidFill>
                <a:latin typeface="Calibri"/>
                <a:cs typeface="Calibri"/>
              </a:rPr>
              <a:t> </a:t>
            </a:r>
            <a:r>
              <a:rPr sz="2000" spc="-5" dirty="0">
                <a:solidFill>
                  <a:srgbClr val="292934"/>
                </a:solidFill>
                <a:latin typeface="Calibri"/>
                <a:cs typeface="Calibri"/>
              </a:rPr>
              <a:t>C</a:t>
            </a:r>
            <a:r>
              <a:rPr sz="2000" spc="-15" dirty="0">
                <a:solidFill>
                  <a:srgbClr val="292934"/>
                </a:solidFill>
                <a:latin typeface="Calibri"/>
                <a:cs typeface="Calibri"/>
              </a:rPr>
              <a:t>S</a:t>
            </a:r>
            <a:r>
              <a:rPr sz="2000" spc="-5" dirty="0">
                <a:solidFill>
                  <a:srgbClr val="292934"/>
                </a:solidFill>
                <a:latin typeface="Calibri"/>
                <a:cs typeface="Calibri"/>
              </a:rPr>
              <a:t>TE</a:t>
            </a:r>
            <a:r>
              <a:rPr sz="2000" dirty="0">
                <a:solidFill>
                  <a:srgbClr val="292934"/>
                </a:solidFill>
                <a:latin typeface="Calibri"/>
                <a:cs typeface="Calibri"/>
              </a:rPr>
              <a:t>P</a:t>
            </a:r>
            <a:r>
              <a:rPr sz="2000" spc="-15" dirty="0">
                <a:solidFill>
                  <a:srgbClr val="292934"/>
                </a:solidFill>
                <a:latin typeface="Calibri"/>
                <a:cs typeface="Calibri"/>
              </a:rPr>
              <a:t> </a:t>
            </a:r>
            <a:r>
              <a:rPr sz="2000" spc="-20" dirty="0">
                <a:solidFill>
                  <a:srgbClr val="292934"/>
                </a:solidFill>
                <a:latin typeface="Calibri"/>
                <a:cs typeface="Calibri"/>
              </a:rPr>
              <a:t>s</a:t>
            </a:r>
            <a:r>
              <a:rPr sz="2000" dirty="0">
                <a:solidFill>
                  <a:srgbClr val="292934"/>
                </a:solidFill>
                <a:latin typeface="Calibri"/>
                <a:cs typeface="Calibri"/>
              </a:rPr>
              <a:t>tude</a:t>
            </a:r>
            <a:r>
              <a:rPr sz="2000" spc="-15" dirty="0">
                <a:solidFill>
                  <a:srgbClr val="292934"/>
                </a:solidFill>
                <a:latin typeface="Calibri"/>
                <a:cs typeface="Calibri"/>
              </a:rPr>
              <a:t>n</a:t>
            </a:r>
            <a:r>
              <a:rPr sz="2000" dirty="0">
                <a:solidFill>
                  <a:srgbClr val="292934"/>
                </a:solidFill>
                <a:latin typeface="Calibri"/>
                <a:cs typeface="Calibri"/>
              </a:rPr>
              <a:t>ts </a:t>
            </a:r>
            <a:r>
              <a:rPr sz="2000" spc="-10" dirty="0">
                <a:solidFill>
                  <a:srgbClr val="292934"/>
                </a:solidFill>
                <a:latin typeface="Calibri"/>
                <a:cs typeface="Calibri"/>
              </a:rPr>
              <a:t>i</a:t>
            </a:r>
            <a:r>
              <a:rPr sz="2000" dirty="0">
                <a:solidFill>
                  <a:srgbClr val="292934"/>
                </a:solidFill>
                <a:latin typeface="Calibri"/>
                <a:cs typeface="Calibri"/>
              </a:rPr>
              <a:t>n</a:t>
            </a:r>
            <a:r>
              <a:rPr lang="en-US" sz="2000" dirty="0">
                <a:latin typeface="Calibri"/>
                <a:cs typeface="Calibri"/>
              </a:rPr>
              <a:t> </a:t>
            </a:r>
            <a:r>
              <a:rPr sz="2000" dirty="0">
                <a:solidFill>
                  <a:srgbClr val="292934"/>
                </a:solidFill>
                <a:latin typeface="Calibri"/>
                <a:cs typeface="Calibri"/>
              </a:rPr>
              <a:t>their</a:t>
            </a:r>
            <a:r>
              <a:rPr sz="2000" spc="5" dirty="0">
                <a:solidFill>
                  <a:srgbClr val="292934"/>
                </a:solidFill>
                <a:latin typeface="Calibri"/>
                <a:cs typeface="Calibri"/>
              </a:rPr>
              <a:t> </a:t>
            </a:r>
            <a:r>
              <a:rPr sz="2000" spc="-5" dirty="0">
                <a:solidFill>
                  <a:srgbClr val="292934"/>
                </a:solidFill>
                <a:latin typeface="Calibri"/>
                <a:cs typeface="Calibri"/>
              </a:rPr>
              <a:t>lo</a:t>
            </a:r>
            <a:r>
              <a:rPr sz="2000" spc="-20" dirty="0">
                <a:solidFill>
                  <a:srgbClr val="292934"/>
                </a:solidFill>
                <a:latin typeface="Calibri"/>
                <a:cs typeface="Calibri"/>
              </a:rPr>
              <a:t>c</a:t>
            </a:r>
            <a:r>
              <a:rPr sz="2000" dirty="0">
                <a:solidFill>
                  <a:srgbClr val="292934"/>
                </a:solidFill>
                <a:latin typeface="Calibri"/>
                <a:cs typeface="Calibri"/>
              </a:rPr>
              <a:t>al</a:t>
            </a:r>
            <a:r>
              <a:rPr sz="2000" spc="5" dirty="0">
                <a:solidFill>
                  <a:srgbClr val="292934"/>
                </a:solidFill>
                <a:latin typeface="Calibri"/>
                <a:cs typeface="Calibri"/>
              </a:rPr>
              <a:t> </a:t>
            </a:r>
            <a:r>
              <a:rPr sz="2000" spc="-30" dirty="0">
                <a:solidFill>
                  <a:srgbClr val="292934"/>
                </a:solidFill>
                <a:latin typeface="Calibri"/>
                <a:cs typeface="Calibri"/>
              </a:rPr>
              <a:t>c</a:t>
            </a:r>
            <a:r>
              <a:rPr sz="2000" spc="-5" dirty="0">
                <a:solidFill>
                  <a:srgbClr val="292934"/>
                </a:solidFill>
                <a:latin typeface="Calibri"/>
                <a:cs typeface="Calibri"/>
              </a:rPr>
              <a:t>omm</a:t>
            </a:r>
            <a:r>
              <a:rPr sz="2000" dirty="0">
                <a:solidFill>
                  <a:srgbClr val="292934"/>
                </a:solidFill>
                <a:latin typeface="Calibri"/>
                <a:cs typeface="Calibri"/>
              </a:rPr>
              <a:t>u</a:t>
            </a:r>
            <a:r>
              <a:rPr sz="2000" spc="-5" dirty="0">
                <a:solidFill>
                  <a:srgbClr val="292934"/>
                </a:solidFill>
                <a:latin typeface="Calibri"/>
                <a:cs typeface="Calibri"/>
              </a:rPr>
              <a:t>nit</a:t>
            </a:r>
            <a:r>
              <a:rPr sz="2000" spc="-10" dirty="0">
                <a:solidFill>
                  <a:srgbClr val="292934"/>
                </a:solidFill>
                <a:latin typeface="Calibri"/>
                <a:cs typeface="Calibri"/>
              </a:rPr>
              <a:t>y</a:t>
            </a:r>
            <a:r>
              <a:rPr sz="2000" spc="10" dirty="0">
                <a:solidFill>
                  <a:srgbClr val="292934"/>
                </a:solidFill>
                <a:latin typeface="Calibri"/>
                <a:cs typeface="Calibri"/>
              </a:rPr>
              <a:t> </a:t>
            </a:r>
            <a:r>
              <a:rPr sz="2000" spc="-15" dirty="0">
                <a:solidFill>
                  <a:srgbClr val="292934"/>
                </a:solidFill>
                <a:latin typeface="Calibri"/>
                <a:cs typeface="Calibri"/>
              </a:rPr>
              <a:t>o</a:t>
            </a:r>
            <a:r>
              <a:rPr sz="2000" spc="-10" dirty="0">
                <a:solidFill>
                  <a:srgbClr val="292934"/>
                </a:solidFill>
                <a:latin typeface="Calibri"/>
                <a:cs typeface="Calibri"/>
              </a:rPr>
              <a:t>r</a:t>
            </a:r>
            <a:r>
              <a:rPr sz="2000" spc="5"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a:t>
            </a:r>
            <a:r>
              <a:rPr sz="2000" dirty="0">
                <a:solidFill>
                  <a:srgbClr val="292934"/>
                </a:solidFill>
                <a:latin typeface="Calibri"/>
                <a:cs typeface="Calibri"/>
              </a:rPr>
              <a:t>lo</a:t>
            </a:r>
            <a:r>
              <a:rPr sz="2000" spc="-25" dirty="0">
                <a:solidFill>
                  <a:srgbClr val="292934"/>
                </a:solidFill>
                <a:latin typeface="Calibri"/>
                <a:cs typeface="Calibri"/>
              </a:rPr>
              <a:t>c</a:t>
            </a:r>
            <a:r>
              <a:rPr sz="2000" dirty="0">
                <a:solidFill>
                  <a:srgbClr val="292934"/>
                </a:solidFill>
                <a:latin typeface="Calibri"/>
                <a:cs typeface="Calibri"/>
              </a:rPr>
              <a:t>al</a:t>
            </a:r>
            <a:r>
              <a:rPr sz="2000" spc="20" dirty="0">
                <a:solidFill>
                  <a:srgbClr val="292934"/>
                </a:solidFill>
                <a:latin typeface="Calibri"/>
                <a:cs typeface="Calibri"/>
              </a:rPr>
              <a:t> </a:t>
            </a:r>
            <a:r>
              <a:rPr sz="2000" spc="-30" dirty="0">
                <a:solidFill>
                  <a:srgbClr val="292934"/>
                </a:solidFill>
                <a:latin typeface="Calibri"/>
                <a:cs typeface="Calibri"/>
              </a:rPr>
              <a:t>c</a:t>
            </a:r>
            <a:r>
              <a:rPr sz="2000" spc="-5" dirty="0">
                <a:solidFill>
                  <a:srgbClr val="292934"/>
                </a:solidFill>
                <a:latin typeface="Calibri"/>
                <a:cs typeface="Calibri"/>
              </a:rPr>
              <a:t>omm</a:t>
            </a:r>
            <a:r>
              <a:rPr sz="2000" dirty="0">
                <a:solidFill>
                  <a:srgbClr val="292934"/>
                </a:solidFill>
                <a:latin typeface="Calibri"/>
                <a:cs typeface="Calibri"/>
              </a:rPr>
              <a:t>u</a:t>
            </a:r>
            <a:r>
              <a:rPr sz="2000" spc="-5" dirty="0">
                <a:solidFill>
                  <a:srgbClr val="292934"/>
                </a:solidFill>
                <a:latin typeface="Calibri"/>
                <a:cs typeface="Calibri"/>
              </a:rPr>
              <a:t>nit</a:t>
            </a:r>
            <a:r>
              <a:rPr sz="2000" spc="-10" dirty="0">
                <a:solidFill>
                  <a:srgbClr val="292934"/>
                </a:solidFill>
                <a:latin typeface="Calibri"/>
                <a:cs typeface="Calibri"/>
              </a:rPr>
              <a:t>y</a:t>
            </a:r>
            <a:r>
              <a:rPr sz="2000" spc="10" dirty="0">
                <a:solidFill>
                  <a:srgbClr val="292934"/>
                </a:solidFill>
                <a:latin typeface="Calibri"/>
                <a:cs typeface="Calibri"/>
              </a:rPr>
              <a:t> </a:t>
            </a:r>
            <a:r>
              <a:rPr sz="2000" spc="-5" dirty="0">
                <a:solidFill>
                  <a:srgbClr val="292934"/>
                </a:solidFill>
                <a:latin typeface="Calibri"/>
                <a:cs typeface="Calibri"/>
              </a:rPr>
              <a:t>o</a:t>
            </a:r>
            <a:r>
              <a:rPr sz="2000" dirty="0">
                <a:solidFill>
                  <a:srgbClr val="292934"/>
                </a:solidFill>
                <a:latin typeface="Calibri"/>
                <a:cs typeface="Calibri"/>
              </a:rPr>
              <a:t>f </a:t>
            </a:r>
            <a:r>
              <a:rPr sz="2000" spc="-10" dirty="0">
                <a:solidFill>
                  <a:srgbClr val="292934"/>
                </a:solidFill>
                <a:latin typeface="Calibri"/>
                <a:cs typeface="Calibri"/>
              </a:rPr>
              <a:t>the</a:t>
            </a:r>
            <a:r>
              <a:rPr sz="2000" spc="15" dirty="0">
                <a:solidFill>
                  <a:srgbClr val="292934"/>
                </a:solidFill>
                <a:latin typeface="Calibri"/>
                <a:cs typeface="Calibri"/>
              </a:rPr>
              <a:t> </a:t>
            </a:r>
            <a:r>
              <a:rPr sz="2000" spc="-5" dirty="0">
                <a:solidFill>
                  <a:srgbClr val="292934"/>
                </a:solidFill>
                <a:latin typeface="Calibri"/>
                <a:cs typeface="Calibri"/>
              </a:rPr>
              <a:t>in</a:t>
            </a:r>
            <a:r>
              <a:rPr sz="2000" spc="-20" dirty="0">
                <a:solidFill>
                  <a:srgbClr val="292934"/>
                </a:solidFill>
                <a:latin typeface="Calibri"/>
                <a:cs typeface="Calibri"/>
              </a:rPr>
              <a:t>s</a:t>
            </a:r>
            <a:r>
              <a:rPr sz="2000" dirty="0">
                <a:solidFill>
                  <a:srgbClr val="292934"/>
                </a:solidFill>
                <a:latin typeface="Calibri"/>
                <a:cs typeface="Calibri"/>
              </a:rPr>
              <a:t>t</a:t>
            </a:r>
            <a:r>
              <a:rPr sz="2000" spc="-10" dirty="0">
                <a:solidFill>
                  <a:srgbClr val="292934"/>
                </a:solidFill>
                <a:latin typeface="Calibri"/>
                <a:cs typeface="Calibri"/>
              </a:rPr>
              <a:t>i</a:t>
            </a:r>
            <a:r>
              <a:rPr sz="2000" dirty="0">
                <a:solidFill>
                  <a:srgbClr val="292934"/>
                </a:solidFill>
                <a:latin typeface="Calibri"/>
                <a:cs typeface="Calibri"/>
              </a:rPr>
              <a:t>tut</a:t>
            </a:r>
            <a:r>
              <a:rPr sz="2000" spc="-10" dirty="0">
                <a:solidFill>
                  <a:srgbClr val="292934"/>
                </a:solidFill>
                <a:latin typeface="Calibri"/>
                <a:cs typeface="Calibri"/>
              </a:rPr>
              <a:t>i</a:t>
            </a:r>
            <a:r>
              <a:rPr sz="2000" spc="-5" dirty="0">
                <a:solidFill>
                  <a:srgbClr val="292934"/>
                </a:solidFill>
                <a:latin typeface="Calibri"/>
                <a:cs typeface="Calibri"/>
              </a:rPr>
              <a:t>on.</a:t>
            </a:r>
            <a:endParaRPr sz="2000" dirty="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5400" y="392840"/>
            <a:ext cx="7315200" cy="901041"/>
          </a:xfrm>
          <a:prstGeom prst="rect">
            <a:avLst/>
          </a:prstGeom>
        </p:spPr>
        <p:txBody>
          <a:bodyPr vert="horz" wrap="square" lIns="0" tIns="282727" rIns="0" bIns="0" rtlCol="0">
            <a:spAutoFit/>
          </a:bodyPr>
          <a:lstStyle/>
          <a:p>
            <a:pPr marL="711200" indent="-479425">
              <a:lnSpc>
                <a:spcPct val="100000"/>
              </a:lnSpc>
            </a:pPr>
            <a:r>
              <a:rPr b="1" dirty="0"/>
              <a:t>P</a:t>
            </a:r>
            <a:r>
              <a:rPr b="1" spc="-70" dirty="0"/>
              <a:t>r</a:t>
            </a:r>
            <a:r>
              <a:rPr b="1" spc="-5" dirty="0"/>
              <a:t>og</a:t>
            </a:r>
            <a:r>
              <a:rPr b="1" spc="-75" dirty="0"/>
              <a:t>r</a:t>
            </a:r>
            <a:r>
              <a:rPr b="1" dirty="0"/>
              <a:t>am </a:t>
            </a:r>
            <a:r>
              <a:rPr b="1" spc="-75" dirty="0"/>
              <a:t>R</a:t>
            </a:r>
            <a:r>
              <a:rPr b="1" dirty="0"/>
              <a:t>equi</a:t>
            </a:r>
            <a:r>
              <a:rPr b="1" spc="-65" dirty="0"/>
              <a:t>r</a:t>
            </a:r>
            <a:r>
              <a:rPr b="1" dirty="0"/>
              <a:t>eme</a:t>
            </a:r>
            <a:r>
              <a:rPr b="1" spc="-40" dirty="0"/>
              <a:t>n</a:t>
            </a:r>
            <a:r>
              <a:rPr b="1" dirty="0"/>
              <a:t>ts</a:t>
            </a:r>
            <a:r>
              <a:rPr b="1" spc="-55" dirty="0"/>
              <a:t> </a:t>
            </a:r>
            <a:r>
              <a:rPr sz="2800" b="1" i="1" dirty="0"/>
              <a:t>(</a:t>
            </a:r>
            <a:r>
              <a:rPr sz="2800" b="1" i="1" spc="-5" dirty="0"/>
              <a:t>Co</a:t>
            </a:r>
            <a:r>
              <a:rPr sz="2800" b="1" i="1" spc="-35" dirty="0"/>
              <a:t>n</a:t>
            </a:r>
            <a:r>
              <a:rPr sz="2800" b="1" i="1" dirty="0"/>
              <a:t>t</a:t>
            </a:r>
            <a:r>
              <a:rPr sz="2800" b="1" i="1" spc="-10" dirty="0"/>
              <a:t>i</a:t>
            </a:r>
            <a:r>
              <a:rPr sz="2800" b="1" i="1" spc="-5" dirty="0"/>
              <a:t>n</a:t>
            </a:r>
            <a:r>
              <a:rPr sz="2800" b="1" i="1" spc="-15" dirty="0"/>
              <a:t>ued)</a:t>
            </a:r>
            <a:endParaRPr sz="2800" b="1" i="1" dirty="0"/>
          </a:p>
        </p:txBody>
      </p:sp>
      <p:sp>
        <p:nvSpPr>
          <p:cNvPr id="3" name="object 3"/>
          <p:cNvSpPr/>
          <p:nvPr/>
        </p:nvSpPr>
        <p:spPr>
          <a:xfrm>
            <a:off x="285750" y="252096"/>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6670" y="1142343"/>
            <a:ext cx="8736330" cy="4970591"/>
          </a:xfrm>
          <a:prstGeom prst="rect">
            <a:avLst/>
          </a:prstGeom>
        </p:spPr>
        <p:txBody>
          <a:bodyPr vert="horz" wrap="square" lIns="0" tIns="0" rIns="0" bIns="0" rtlCol="0">
            <a:spAutoFit/>
          </a:bodyPr>
          <a:lstStyle/>
          <a:p>
            <a:pPr marL="12700" algn="just">
              <a:lnSpc>
                <a:spcPct val="100000"/>
              </a:lnSpc>
            </a:pPr>
            <a:endParaRPr dirty="0">
              <a:latin typeface="Calibri"/>
              <a:cs typeface="Calibri"/>
            </a:endParaRPr>
          </a:p>
          <a:p>
            <a:pPr marL="628650" indent="-342900" algn="just">
              <a:lnSpc>
                <a:spcPts val="2800"/>
              </a:lnSpc>
              <a:spcBef>
                <a:spcPts val="600"/>
              </a:spcBef>
              <a:buClr>
                <a:schemeClr val="accent6">
                  <a:lumMod val="50000"/>
                </a:schemeClr>
              </a:buClr>
              <a:buSzPct val="75000"/>
              <a:buFont typeface="Wingdings" panose="05000000000000000000" pitchFamily="2" charset="2"/>
              <a:buChar char="v"/>
              <a:tabLst>
                <a:tab pos="685800" algn="l"/>
              </a:tabLst>
            </a:pPr>
            <a:r>
              <a:rPr lang="en-US" sz="2400" dirty="0">
                <a:latin typeface="Calibri" panose="020F0502020204030204" pitchFamily="34" charset="0"/>
              </a:rPr>
              <a:t>Ensure that </a:t>
            </a:r>
            <a:r>
              <a:rPr lang="en-US" sz="2400" b="1" dirty="0">
                <a:solidFill>
                  <a:srgbClr val="FF0000"/>
                </a:solidFill>
                <a:latin typeface="Calibri" panose="020F0502020204030204" pitchFamily="34" charset="0"/>
              </a:rPr>
              <a:t>CSTEP is an academic opportunity program </a:t>
            </a:r>
            <a:r>
              <a:rPr lang="en-US" sz="2400" dirty="0">
                <a:latin typeface="Calibri" panose="020F0502020204030204" pitchFamily="34" charset="0"/>
              </a:rPr>
              <a:t>that must be closely coordinated with academic affairs at the institution and provide suitable institutional support.</a:t>
            </a:r>
          </a:p>
          <a:p>
            <a:pPr marL="628650" indent="-342900" algn="just">
              <a:lnSpc>
                <a:spcPts val="2800"/>
              </a:lnSpc>
              <a:spcBef>
                <a:spcPts val="1200"/>
              </a:spcBef>
              <a:buClr>
                <a:schemeClr val="accent6">
                  <a:lumMod val="50000"/>
                </a:schemeClr>
              </a:buClr>
              <a:buSzPct val="75000"/>
              <a:buFont typeface="Wingdings" panose="05000000000000000000" pitchFamily="2" charset="2"/>
              <a:buChar char="v"/>
              <a:tabLst>
                <a:tab pos="685800" algn="l"/>
              </a:tabLst>
            </a:pPr>
            <a:r>
              <a:rPr lang="en-US" sz="2400" b="1" dirty="0">
                <a:solidFill>
                  <a:srgbClr val="FF0000"/>
                </a:solidFill>
                <a:latin typeface="Calibri" panose="020F0502020204030204" pitchFamily="34" charset="0"/>
              </a:rPr>
              <a:t>Develop and implement a CSTEP Advisory Committee </a:t>
            </a:r>
            <a:r>
              <a:rPr lang="en-US" sz="2400" dirty="0">
                <a:latin typeface="Calibri" panose="020F0502020204030204" pitchFamily="34" charset="0"/>
              </a:rPr>
              <a:t>with membership representatives from various stakeholder groups, such as students, administrators, faculty/staff, and other relevant stakeholders. The purpose of the CSTEP Advisory Committee is to meet, at minimum, annually to discuss upcoming programming or the calendar of events and assist with the self-review process.</a:t>
            </a:r>
          </a:p>
          <a:p>
            <a:pPr marL="628650" indent="-342900" algn="just">
              <a:lnSpc>
                <a:spcPts val="2800"/>
              </a:lnSpc>
              <a:spcBef>
                <a:spcPts val="1200"/>
              </a:spcBef>
              <a:buClr>
                <a:schemeClr val="accent6">
                  <a:lumMod val="50000"/>
                </a:schemeClr>
              </a:buClr>
              <a:buSzPct val="75000"/>
              <a:buFont typeface="Wingdings" panose="05000000000000000000" pitchFamily="2" charset="2"/>
              <a:buChar char="v"/>
              <a:tabLst>
                <a:tab pos="685800" algn="l"/>
              </a:tabLst>
            </a:pPr>
            <a:r>
              <a:rPr lang="en-US" sz="2400" b="1" dirty="0">
                <a:solidFill>
                  <a:srgbClr val="FF0000"/>
                </a:solidFill>
                <a:latin typeface="Calibri" panose="020F0502020204030204" pitchFamily="34" charset="0"/>
              </a:rPr>
              <a:t>Promote and encourage collaborations with Statewide &amp; Regional partners</a:t>
            </a:r>
            <a:r>
              <a:rPr lang="en-US" sz="2400" dirty="0">
                <a:solidFill>
                  <a:srgbClr val="FF0000"/>
                </a:solidFill>
                <a:latin typeface="Calibri" panose="020F0502020204030204" pitchFamily="34" charset="0"/>
              </a:rPr>
              <a:t> </a:t>
            </a:r>
            <a:r>
              <a:rPr lang="en-US" sz="2400" dirty="0">
                <a:latin typeface="Calibri" panose="020F0502020204030204" pitchFamily="34" charset="0"/>
              </a:rPr>
              <a:t>by participating in Statewide and Regional networking and committees.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5AF6392-8DC9-4144-82DF-E40540045E2F}"/>
              </a:ext>
            </a:extLst>
          </p:cNvPr>
          <p:cNvSpPr>
            <a:spLocks noGrp="1"/>
          </p:cNvSpPr>
          <p:nvPr>
            <p:ph type="title"/>
          </p:nvPr>
        </p:nvSpPr>
        <p:spPr>
          <a:xfrm>
            <a:off x="1427275" y="434393"/>
            <a:ext cx="7183325" cy="1356360"/>
          </a:xfrm>
        </p:spPr>
        <p:txBody>
          <a:bodyPr/>
          <a:lstStyle/>
          <a:p>
            <a:r>
              <a:rPr lang="en-US" b="1" dirty="0"/>
              <a:t>P</a:t>
            </a:r>
            <a:r>
              <a:rPr lang="en-US" b="1" spc="-70" dirty="0"/>
              <a:t>r</a:t>
            </a:r>
            <a:r>
              <a:rPr lang="en-US" b="1" spc="-5" dirty="0"/>
              <a:t>og</a:t>
            </a:r>
            <a:r>
              <a:rPr lang="en-US" b="1" spc="-75" dirty="0"/>
              <a:t>r</a:t>
            </a:r>
            <a:r>
              <a:rPr lang="en-US" b="1" dirty="0"/>
              <a:t>am </a:t>
            </a:r>
            <a:r>
              <a:rPr lang="en-US" b="1" spc="-75" dirty="0"/>
              <a:t>R</a:t>
            </a:r>
            <a:r>
              <a:rPr lang="en-US" b="1" dirty="0"/>
              <a:t>equi</a:t>
            </a:r>
            <a:r>
              <a:rPr lang="en-US" b="1" spc="-65" dirty="0"/>
              <a:t>r</a:t>
            </a:r>
            <a:r>
              <a:rPr lang="en-US" b="1" dirty="0"/>
              <a:t>eme</a:t>
            </a:r>
            <a:r>
              <a:rPr lang="en-US" b="1" spc="-40" dirty="0"/>
              <a:t>n</a:t>
            </a:r>
            <a:r>
              <a:rPr lang="en-US" b="1" dirty="0"/>
              <a:t>ts</a:t>
            </a:r>
            <a:r>
              <a:rPr lang="en-US" b="1" spc="-55" dirty="0"/>
              <a:t> </a:t>
            </a:r>
            <a:r>
              <a:rPr lang="en-US" sz="2800" b="1" i="1" dirty="0"/>
              <a:t>(</a:t>
            </a:r>
            <a:r>
              <a:rPr lang="en-US" sz="2800" b="1" i="1" spc="-5" dirty="0"/>
              <a:t>Co</a:t>
            </a:r>
            <a:r>
              <a:rPr lang="en-US" sz="2800" b="1" i="1" spc="-35" dirty="0"/>
              <a:t>n</a:t>
            </a:r>
            <a:r>
              <a:rPr lang="en-US" sz="2800" b="1" i="1" dirty="0"/>
              <a:t>t</a:t>
            </a:r>
            <a:r>
              <a:rPr lang="en-US" sz="2800" b="1" i="1" spc="-10" dirty="0"/>
              <a:t>i</a:t>
            </a:r>
            <a:r>
              <a:rPr lang="en-US" sz="2800" b="1" i="1" spc="-5" dirty="0"/>
              <a:t>n</a:t>
            </a:r>
            <a:r>
              <a:rPr lang="en-US" sz="2800" b="1" i="1" spc="-15" dirty="0"/>
              <a:t>ued)</a:t>
            </a:r>
            <a:endParaRPr lang="en-US" i="1" dirty="0"/>
          </a:p>
        </p:txBody>
      </p:sp>
      <p:sp>
        <p:nvSpPr>
          <p:cNvPr id="3" name="Content Placeholder 2">
            <a:extLst>
              <a:ext uri="{FF2B5EF4-FFF2-40B4-BE49-F238E27FC236}">
                <a16:creationId xmlns="" xmlns:a16="http://schemas.microsoft.com/office/drawing/2014/main" id="{B364C39C-5031-47BB-9DFD-264A5FFB4694}"/>
              </a:ext>
            </a:extLst>
          </p:cNvPr>
          <p:cNvSpPr>
            <a:spLocks noGrp="1"/>
          </p:cNvSpPr>
          <p:nvPr>
            <p:ph idx="1"/>
          </p:nvPr>
        </p:nvSpPr>
        <p:spPr>
          <a:xfrm>
            <a:off x="152400" y="1524106"/>
            <a:ext cx="8686800" cy="4769908"/>
          </a:xfrm>
        </p:spPr>
        <p:txBody>
          <a:bodyPr>
            <a:normAutofit fontScale="77500" lnSpcReduction="20000"/>
          </a:bodyPr>
          <a:lstStyle/>
          <a:p>
            <a:pPr marL="395288" marR="5080" indent="-282575" algn="just">
              <a:lnSpc>
                <a:spcPts val="2920"/>
              </a:lnSpc>
              <a:spcBef>
                <a:spcPts val="735"/>
              </a:spcBef>
              <a:buClr>
                <a:schemeClr val="accent6">
                  <a:lumMod val="50000"/>
                </a:schemeClr>
              </a:buClr>
              <a:buSzPct val="60000"/>
              <a:buFont typeface="Wingdings" panose="05000000000000000000" pitchFamily="2" charset="2"/>
              <a:buChar char="v"/>
              <a:tabLst>
                <a:tab pos="849630" algn="l"/>
              </a:tabLst>
            </a:pPr>
            <a:r>
              <a:rPr lang="en-US" sz="3000" dirty="0">
                <a:solidFill>
                  <a:schemeClr val="tx1"/>
                </a:solidFill>
                <a:latin typeface="Calibri" panose="020F0502020204030204" pitchFamily="34" charset="0"/>
              </a:rPr>
              <a:t>Plan and implement </a:t>
            </a:r>
            <a:r>
              <a:rPr lang="en-US" sz="3000" b="1" dirty="0">
                <a:solidFill>
                  <a:srgbClr val="FF0000"/>
                </a:solidFill>
                <a:latin typeface="Calibri" panose="020F0502020204030204" pitchFamily="34" charset="0"/>
              </a:rPr>
              <a:t>a program evaluation with quantitative and qualitative measures </a:t>
            </a:r>
            <a:r>
              <a:rPr lang="en-US" sz="3000" dirty="0">
                <a:solidFill>
                  <a:schemeClr val="tx1"/>
                </a:solidFill>
                <a:latin typeface="Calibri" panose="020F0502020204030204" pitchFamily="34" charset="0"/>
              </a:rPr>
              <a:t>outlining the impact of academic services and interventions. </a:t>
            </a:r>
          </a:p>
          <a:p>
            <a:pPr marL="395288" marR="5080" indent="-282575" algn="just">
              <a:lnSpc>
                <a:spcPts val="2920"/>
              </a:lnSpc>
              <a:spcBef>
                <a:spcPts val="735"/>
              </a:spcBef>
              <a:buClr>
                <a:schemeClr val="accent6">
                  <a:lumMod val="50000"/>
                </a:schemeClr>
              </a:buClr>
              <a:buSzPct val="60000"/>
              <a:buFont typeface="Wingdings" panose="05000000000000000000" pitchFamily="2" charset="2"/>
              <a:buChar char="v"/>
              <a:tabLst>
                <a:tab pos="849630" algn="l"/>
              </a:tabLst>
            </a:pPr>
            <a:r>
              <a:rPr lang="en-US" sz="3000" b="1" dirty="0">
                <a:solidFill>
                  <a:srgbClr val="FF0000"/>
                </a:solidFill>
                <a:latin typeface="Calibri" panose="020F0502020204030204" pitchFamily="34" charset="0"/>
              </a:rPr>
              <a:t>Collaborate with appropriate faculty, department chairs or deans</a:t>
            </a:r>
            <a:r>
              <a:rPr lang="en-US" sz="3000" dirty="0">
                <a:solidFill>
                  <a:schemeClr val="tx1"/>
                </a:solidFill>
                <a:latin typeface="Calibri" panose="020F0502020204030204" pitchFamily="34" charset="0"/>
              </a:rPr>
              <a:t> in the planning, implementation, and evaluation of the CSTEP project.</a:t>
            </a:r>
          </a:p>
          <a:p>
            <a:pPr marL="395288" marR="5080" indent="-282575" algn="just">
              <a:lnSpc>
                <a:spcPts val="2920"/>
              </a:lnSpc>
              <a:spcBef>
                <a:spcPts val="735"/>
              </a:spcBef>
              <a:buClr>
                <a:schemeClr val="accent6">
                  <a:lumMod val="50000"/>
                </a:schemeClr>
              </a:buClr>
              <a:buSzPct val="60000"/>
              <a:buFont typeface="Wingdings" panose="05000000000000000000" pitchFamily="2" charset="2"/>
              <a:buChar char="v"/>
              <a:tabLst>
                <a:tab pos="849630" algn="l"/>
              </a:tabLst>
            </a:pPr>
            <a:r>
              <a:rPr lang="en-US" sz="3000" spc="-5" dirty="0">
                <a:solidFill>
                  <a:srgbClr val="292934"/>
                </a:solidFill>
                <a:latin typeface="Calibri" panose="020F0502020204030204" pitchFamily="34" charset="0"/>
                <a:cs typeface="Calibri"/>
              </a:rPr>
              <a:t>Co</a:t>
            </a:r>
            <a:r>
              <a:rPr lang="en-US" sz="3000" spc="-25" dirty="0">
                <a:solidFill>
                  <a:srgbClr val="292934"/>
                </a:solidFill>
                <a:latin typeface="Calibri" panose="020F0502020204030204" pitchFamily="34" charset="0"/>
                <a:cs typeface="Calibri"/>
              </a:rPr>
              <a:t>n</a:t>
            </a:r>
            <a:r>
              <a:rPr lang="en-US" sz="3000" spc="-10" dirty="0">
                <a:solidFill>
                  <a:srgbClr val="292934"/>
                </a:solidFill>
                <a:latin typeface="Calibri" panose="020F0502020204030204" pitchFamily="34" charset="0"/>
                <a:cs typeface="Calibri"/>
              </a:rPr>
              <a:t>t</a:t>
            </a:r>
            <a:r>
              <a:rPr lang="en-US" sz="3000" spc="-20" dirty="0">
                <a:solidFill>
                  <a:srgbClr val="292934"/>
                </a:solidFill>
                <a:latin typeface="Calibri" panose="020F0502020204030204" pitchFamily="34" charset="0"/>
                <a:cs typeface="Calibri"/>
              </a:rPr>
              <a:t>r</a:t>
            </a:r>
            <a:r>
              <a:rPr lang="en-US" sz="3000" dirty="0">
                <a:solidFill>
                  <a:srgbClr val="292934"/>
                </a:solidFill>
                <a:latin typeface="Calibri" panose="020F0502020204030204" pitchFamily="34" charset="0"/>
                <a:cs typeface="Calibri"/>
              </a:rPr>
              <a:t>ibu</a:t>
            </a:r>
            <a:r>
              <a:rPr lang="en-US" sz="3000" spc="-35" dirty="0">
                <a:solidFill>
                  <a:srgbClr val="292934"/>
                </a:solidFill>
                <a:latin typeface="Calibri" panose="020F0502020204030204" pitchFamily="34" charset="0"/>
                <a:cs typeface="Calibri"/>
              </a:rPr>
              <a:t>t</a:t>
            </a:r>
            <a:r>
              <a:rPr lang="en-US" sz="3000" spc="-15" dirty="0">
                <a:solidFill>
                  <a:srgbClr val="292934"/>
                </a:solidFill>
                <a:latin typeface="Calibri" panose="020F0502020204030204" pitchFamily="34" charset="0"/>
                <a:cs typeface="Calibri"/>
              </a:rPr>
              <a:t>e</a:t>
            </a:r>
            <a:r>
              <a:rPr lang="en-US" sz="3000" spc="-25" dirty="0">
                <a:solidFill>
                  <a:srgbClr val="292934"/>
                </a:solidFill>
                <a:latin typeface="Calibri" panose="020F0502020204030204" pitchFamily="34" charset="0"/>
                <a:cs typeface="Calibri"/>
              </a:rPr>
              <a:t> a</a:t>
            </a:r>
            <a:r>
              <a:rPr lang="en-US" sz="3000" spc="-10" dirty="0">
                <a:solidFill>
                  <a:srgbClr val="292934"/>
                </a:solidFill>
                <a:latin typeface="Calibri" panose="020F0502020204030204" pitchFamily="34" charset="0"/>
                <a:cs typeface="Calibri"/>
              </a:rPr>
              <a:t>t</a:t>
            </a:r>
            <a:r>
              <a:rPr lang="en-US" sz="3000" spc="-15" dirty="0">
                <a:solidFill>
                  <a:srgbClr val="292934"/>
                </a:solidFill>
                <a:latin typeface="Calibri" panose="020F0502020204030204" pitchFamily="34" charset="0"/>
                <a:cs typeface="Calibri"/>
              </a:rPr>
              <a:t> </a:t>
            </a:r>
            <a:r>
              <a:rPr lang="en-US" sz="3000" dirty="0">
                <a:solidFill>
                  <a:srgbClr val="292934"/>
                </a:solidFill>
                <a:latin typeface="Calibri" panose="020F0502020204030204" pitchFamily="34" charset="0"/>
                <a:cs typeface="Calibri"/>
              </a:rPr>
              <a:t>lea</a:t>
            </a:r>
            <a:r>
              <a:rPr lang="en-US" sz="3000" spc="-35" dirty="0">
                <a:solidFill>
                  <a:srgbClr val="292934"/>
                </a:solidFill>
                <a:latin typeface="Calibri" panose="020F0502020204030204" pitchFamily="34" charset="0"/>
                <a:cs typeface="Calibri"/>
              </a:rPr>
              <a:t>s</a:t>
            </a:r>
            <a:r>
              <a:rPr lang="en-US" sz="3000" spc="-10" dirty="0">
                <a:solidFill>
                  <a:srgbClr val="292934"/>
                </a:solidFill>
                <a:latin typeface="Calibri" panose="020F0502020204030204" pitchFamily="34" charset="0"/>
                <a:cs typeface="Calibri"/>
              </a:rPr>
              <a:t>t</a:t>
            </a:r>
            <a:r>
              <a:rPr lang="en-US" sz="3000" spc="-15" dirty="0">
                <a:solidFill>
                  <a:srgbClr val="292934"/>
                </a:solidFill>
                <a:latin typeface="Calibri" panose="020F0502020204030204" pitchFamily="34" charset="0"/>
                <a:cs typeface="Calibri"/>
              </a:rPr>
              <a:t> </a:t>
            </a:r>
            <a:r>
              <a:rPr lang="en-US" sz="3000" b="1" spc="-15" dirty="0">
                <a:solidFill>
                  <a:srgbClr val="FF0000"/>
                </a:solidFill>
                <a:latin typeface="Calibri" panose="020F0502020204030204" pitchFamily="34" charset="0"/>
                <a:cs typeface="Calibri"/>
              </a:rPr>
              <a:t>25 </a:t>
            </a:r>
            <a:r>
              <a:rPr lang="en-US" sz="3000" b="1" dirty="0">
                <a:solidFill>
                  <a:srgbClr val="FF0000"/>
                </a:solidFill>
                <a:latin typeface="Calibri" panose="020F0502020204030204" pitchFamily="34" charset="0"/>
                <a:cs typeface="Calibri"/>
              </a:rPr>
              <a:t>pe</a:t>
            </a:r>
            <a:r>
              <a:rPr lang="en-US" sz="3000" b="1" spc="-40" dirty="0">
                <a:solidFill>
                  <a:srgbClr val="FF0000"/>
                </a:solidFill>
                <a:latin typeface="Calibri" panose="020F0502020204030204" pitchFamily="34" charset="0"/>
                <a:cs typeface="Calibri"/>
              </a:rPr>
              <a:t>r</a:t>
            </a:r>
            <a:r>
              <a:rPr lang="en-US" sz="3000" b="1" spc="-5" dirty="0">
                <a:solidFill>
                  <a:srgbClr val="FF0000"/>
                </a:solidFill>
                <a:latin typeface="Calibri" panose="020F0502020204030204" pitchFamily="34" charset="0"/>
                <a:cs typeface="Calibri"/>
              </a:rPr>
              <a:t>ce</a:t>
            </a:r>
            <a:r>
              <a:rPr lang="en-US" sz="3000" b="1" spc="-25" dirty="0">
                <a:solidFill>
                  <a:srgbClr val="FF0000"/>
                </a:solidFill>
                <a:latin typeface="Calibri" panose="020F0502020204030204" pitchFamily="34" charset="0"/>
                <a:cs typeface="Calibri"/>
              </a:rPr>
              <a:t>n</a:t>
            </a:r>
            <a:r>
              <a:rPr lang="en-US" sz="3000" b="1" spc="-10" dirty="0">
                <a:solidFill>
                  <a:srgbClr val="FF0000"/>
                </a:solidFill>
                <a:latin typeface="Calibri" panose="020F0502020204030204" pitchFamily="34" charset="0"/>
                <a:cs typeface="Calibri"/>
              </a:rPr>
              <a:t>t</a:t>
            </a:r>
            <a:r>
              <a:rPr lang="en-US" sz="3000" b="1" spc="10" dirty="0">
                <a:solidFill>
                  <a:srgbClr val="FF0000"/>
                </a:solidFill>
                <a:latin typeface="Calibri" panose="020F0502020204030204" pitchFamily="34" charset="0"/>
                <a:cs typeface="Calibri"/>
              </a:rPr>
              <a:t> </a:t>
            </a:r>
            <a:r>
              <a:rPr lang="en-US" sz="3000" b="1" spc="-5" dirty="0">
                <a:solidFill>
                  <a:srgbClr val="FF0000"/>
                </a:solidFill>
                <a:latin typeface="Calibri" panose="020F0502020204030204" pitchFamily="34" charset="0"/>
                <a:cs typeface="Calibri"/>
              </a:rPr>
              <a:t>m</a:t>
            </a:r>
            <a:r>
              <a:rPr lang="en-US" sz="3000" b="1" spc="-25" dirty="0">
                <a:solidFill>
                  <a:srgbClr val="FF0000"/>
                </a:solidFill>
                <a:latin typeface="Calibri" panose="020F0502020204030204" pitchFamily="34" charset="0"/>
                <a:cs typeface="Calibri"/>
              </a:rPr>
              <a:t>a</a:t>
            </a:r>
            <a:r>
              <a:rPr lang="en-US" sz="3000" b="1" spc="-50" dirty="0">
                <a:solidFill>
                  <a:srgbClr val="FF0000"/>
                </a:solidFill>
                <a:latin typeface="Calibri" panose="020F0502020204030204" pitchFamily="34" charset="0"/>
                <a:cs typeface="Calibri"/>
              </a:rPr>
              <a:t>t</a:t>
            </a:r>
            <a:r>
              <a:rPr lang="en-US" sz="3000" b="1" spc="-20" dirty="0">
                <a:solidFill>
                  <a:srgbClr val="FF0000"/>
                </a:solidFill>
                <a:latin typeface="Calibri" panose="020F0502020204030204" pitchFamily="34" charset="0"/>
                <a:cs typeface="Calibri"/>
              </a:rPr>
              <a:t>chin</a:t>
            </a:r>
            <a:r>
              <a:rPr lang="en-US" sz="3000" b="1" spc="-15" dirty="0">
                <a:solidFill>
                  <a:srgbClr val="FF0000"/>
                </a:solidFill>
                <a:latin typeface="Calibri" panose="020F0502020204030204" pitchFamily="34" charset="0"/>
                <a:cs typeface="Calibri"/>
              </a:rPr>
              <a:t>g</a:t>
            </a:r>
            <a:r>
              <a:rPr lang="en-US" sz="3000" b="1" spc="10" dirty="0">
                <a:solidFill>
                  <a:srgbClr val="FF0000"/>
                </a:solidFill>
                <a:latin typeface="Calibri" panose="020F0502020204030204" pitchFamily="34" charset="0"/>
                <a:cs typeface="Calibri"/>
              </a:rPr>
              <a:t> </a:t>
            </a:r>
            <a:r>
              <a:rPr lang="en-US" sz="3000" b="1" spc="-20" dirty="0">
                <a:solidFill>
                  <a:srgbClr val="FF0000"/>
                </a:solidFill>
                <a:latin typeface="Calibri" panose="020F0502020204030204" pitchFamily="34" charset="0"/>
                <a:cs typeface="Calibri"/>
              </a:rPr>
              <a:t>fu</a:t>
            </a:r>
            <a:r>
              <a:rPr lang="en-US" sz="3000" b="1" spc="-10" dirty="0">
                <a:solidFill>
                  <a:srgbClr val="FF0000"/>
                </a:solidFill>
                <a:latin typeface="Calibri" panose="020F0502020204030204" pitchFamily="34" charset="0"/>
                <a:cs typeface="Calibri"/>
              </a:rPr>
              <a:t>n</a:t>
            </a:r>
            <a:r>
              <a:rPr lang="en-US" sz="3000" b="1" spc="-15" dirty="0">
                <a:solidFill>
                  <a:srgbClr val="FF0000"/>
                </a:solidFill>
                <a:latin typeface="Calibri" panose="020F0502020204030204" pitchFamily="34" charset="0"/>
                <a:cs typeface="Calibri"/>
              </a:rPr>
              <a:t>ds </a:t>
            </a:r>
            <a:r>
              <a:rPr lang="en-US" sz="3000" spc="-15" dirty="0">
                <a:solidFill>
                  <a:srgbClr val="292934"/>
                </a:solidFill>
                <a:latin typeface="Calibri" panose="020F0502020204030204" pitchFamily="34" charset="0"/>
                <a:cs typeface="Calibri"/>
              </a:rPr>
              <a:t>f</a:t>
            </a:r>
            <a:r>
              <a:rPr lang="en-US" sz="3000" spc="-60" dirty="0">
                <a:solidFill>
                  <a:srgbClr val="292934"/>
                </a:solidFill>
                <a:latin typeface="Calibri" panose="020F0502020204030204" pitchFamily="34" charset="0"/>
                <a:cs typeface="Calibri"/>
              </a:rPr>
              <a:t>r</a:t>
            </a:r>
            <a:r>
              <a:rPr lang="en-US" sz="3000" spc="-5" dirty="0">
                <a:solidFill>
                  <a:srgbClr val="292934"/>
                </a:solidFill>
                <a:latin typeface="Calibri" panose="020F0502020204030204" pitchFamily="34" charset="0"/>
                <a:cs typeface="Calibri"/>
              </a:rPr>
              <a:t>om </a:t>
            </a:r>
            <a:r>
              <a:rPr lang="en-US" sz="3000" dirty="0">
                <a:solidFill>
                  <a:srgbClr val="292934"/>
                </a:solidFill>
                <a:latin typeface="Calibri" panose="020F0502020204030204" pitchFamily="34" charset="0"/>
                <a:cs typeface="Calibri"/>
              </a:rPr>
              <a:t>in</a:t>
            </a:r>
            <a:r>
              <a:rPr lang="en-US" sz="3000" spc="-45" dirty="0">
                <a:solidFill>
                  <a:srgbClr val="292934"/>
                </a:solidFill>
                <a:latin typeface="Calibri" panose="020F0502020204030204" pitchFamily="34" charset="0"/>
                <a:cs typeface="Calibri"/>
              </a:rPr>
              <a:t>s</a:t>
            </a:r>
            <a:r>
              <a:rPr lang="en-US" sz="3000" dirty="0">
                <a:solidFill>
                  <a:srgbClr val="292934"/>
                </a:solidFill>
                <a:latin typeface="Calibri" panose="020F0502020204030204" pitchFamily="34" charset="0"/>
                <a:cs typeface="Calibri"/>
              </a:rPr>
              <a:t>ti</a:t>
            </a:r>
            <a:r>
              <a:rPr lang="en-US" sz="3000" spc="-10" dirty="0">
                <a:solidFill>
                  <a:srgbClr val="292934"/>
                </a:solidFill>
                <a:latin typeface="Calibri" panose="020F0502020204030204" pitchFamily="34" charset="0"/>
                <a:cs typeface="Calibri"/>
              </a:rPr>
              <a:t>t</a:t>
            </a:r>
            <a:r>
              <a:rPr lang="en-US" sz="3000" spc="-5" dirty="0">
                <a:solidFill>
                  <a:srgbClr val="292934"/>
                </a:solidFill>
                <a:latin typeface="Calibri" panose="020F0502020204030204" pitchFamily="34" charset="0"/>
                <a:cs typeface="Calibri"/>
              </a:rPr>
              <a:t>utional</a:t>
            </a:r>
            <a:r>
              <a:rPr lang="en-US" sz="3000" dirty="0">
                <a:solidFill>
                  <a:srgbClr val="292934"/>
                </a:solidFill>
                <a:latin typeface="Calibri" panose="020F0502020204030204" pitchFamily="34" charset="0"/>
                <a:cs typeface="Calibri"/>
              </a:rPr>
              <a:t>, </a:t>
            </a:r>
            <a:r>
              <a:rPr lang="en-US" sz="3000" spc="-25" dirty="0">
                <a:solidFill>
                  <a:srgbClr val="292934"/>
                </a:solidFill>
                <a:latin typeface="Calibri" panose="020F0502020204030204" pitchFamily="34" charset="0"/>
                <a:cs typeface="Calibri"/>
              </a:rPr>
              <a:t>g</a:t>
            </a:r>
            <a:r>
              <a:rPr lang="en-US" sz="3000" spc="-10" dirty="0">
                <a:solidFill>
                  <a:srgbClr val="292934"/>
                </a:solidFill>
                <a:latin typeface="Calibri" panose="020F0502020204030204" pitchFamily="34" charset="0"/>
                <a:cs typeface="Calibri"/>
              </a:rPr>
              <a:t>o</a:t>
            </a:r>
            <a:r>
              <a:rPr lang="en-US" sz="3000" spc="-25" dirty="0">
                <a:solidFill>
                  <a:srgbClr val="292934"/>
                </a:solidFill>
                <a:latin typeface="Calibri" panose="020F0502020204030204" pitchFamily="34" charset="0"/>
                <a:cs typeface="Calibri"/>
              </a:rPr>
              <a:t>v</a:t>
            </a:r>
            <a:r>
              <a:rPr lang="en-US" sz="3000" spc="-15" dirty="0">
                <a:solidFill>
                  <a:srgbClr val="292934"/>
                </a:solidFill>
                <a:latin typeface="Calibri" panose="020F0502020204030204" pitchFamily="34" charset="0"/>
                <a:cs typeface="Calibri"/>
              </a:rPr>
              <a:t>e</a:t>
            </a:r>
            <a:r>
              <a:rPr lang="en-US" sz="3000" spc="-20" dirty="0">
                <a:solidFill>
                  <a:srgbClr val="292934"/>
                </a:solidFill>
                <a:latin typeface="Calibri" panose="020F0502020204030204" pitchFamily="34" charset="0"/>
                <a:cs typeface="Calibri"/>
              </a:rPr>
              <a:t>r</a:t>
            </a:r>
            <a:r>
              <a:rPr lang="en-US" sz="3000" spc="-5" dirty="0">
                <a:solidFill>
                  <a:srgbClr val="292934"/>
                </a:solidFill>
                <a:latin typeface="Calibri" panose="020F0502020204030204" pitchFamily="34" charset="0"/>
                <a:cs typeface="Calibri"/>
              </a:rPr>
              <a:t>nme</a:t>
            </a:r>
            <a:r>
              <a:rPr lang="en-US" sz="3000" spc="-25" dirty="0">
                <a:solidFill>
                  <a:srgbClr val="292934"/>
                </a:solidFill>
                <a:latin typeface="Calibri" panose="020F0502020204030204" pitchFamily="34" charset="0"/>
                <a:cs typeface="Calibri"/>
              </a:rPr>
              <a:t>n</a:t>
            </a:r>
            <a:r>
              <a:rPr lang="en-US" sz="3000" spc="-45" dirty="0">
                <a:solidFill>
                  <a:srgbClr val="292934"/>
                </a:solidFill>
                <a:latin typeface="Calibri" panose="020F0502020204030204" pitchFamily="34" charset="0"/>
                <a:cs typeface="Calibri"/>
              </a:rPr>
              <a:t>t</a:t>
            </a:r>
            <a:r>
              <a:rPr lang="en-US" sz="3000" dirty="0">
                <a:solidFill>
                  <a:srgbClr val="292934"/>
                </a:solidFill>
                <a:latin typeface="Calibri" panose="020F0502020204030204" pitchFamily="34" charset="0"/>
                <a:cs typeface="Calibri"/>
              </a:rPr>
              <a:t>al</a:t>
            </a:r>
            <a:r>
              <a:rPr lang="en-US" sz="3000" spc="-20" dirty="0">
                <a:solidFill>
                  <a:srgbClr val="292934"/>
                </a:solidFill>
                <a:latin typeface="Calibri" panose="020F0502020204030204" pitchFamily="34" charset="0"/>
                <a:cs typeface="Calibri"/>
              </a:rPr>
              <a:t> </a:t>
            </a:r>
            <a:r>
              <a:rPr lang="en-US" sz="3000" spc="-5" dirty="0">
                <a:solidFill>
                  <a:srgbClr val="292934"/>
                </a:solidFill>
                <a:latin typeface="Calibri" panose="020F0502020204030204" pitchFamily="34" charset="0"/>
                <a:cs typeface="Calibri"/>
              </a:rPr>
              <a:t>(oth</a:t>
            </a:r>
            <a:r>
              <a:rPr lang="en-US" sz="3000" spc="-10" dirty="0">
                <a:solidFill>
                  <a:srgbClr val="292934"/>
                </a:solidFill>
                <a:latin typeface="Calibri" panose="020F0502020204030204" pitchFamily="34" charset="0"/>
                <a:cs typeface="Calibri"/>
              </a:rPr>
              <a:t>er</a:t>
            </a:r>
            <a:r>
              <a:rPr lang="en-US" sz="3000" spc="-20" dirty="0">
                <a:solidFill>
                  <a:srgbClr val="292934"/>
                </a:solidFill>
                <a:latin typeface="Calibri" panose="020F0502020204030204" pitchFamily="34" charset="0"/>
                <a:cs typeface="Calibri"/>
              </a:rPr>
              <a:t> </a:t>
            </a:r>
            <a:r>
              <a:rPr lang="en-US" sz="3000" dirty="0">
                <a:solidFill>
                  <a:srgbClr val="292934"/>
                </a:solidFill>
                <a:latin typeface="Calibri" panose="020F0502020204030204" pitchFamily="34" charset="0"/>
                <a:cs typeface="Calibri"/>
              </a:rPr>
              <a:t>than</a:t>
            </a:r>
            <a:r>
              <a:rPr lang="en-US" sz="3000" spc="-25" dirty="0">
                <a:solidFill>
                  <a:srgbClr val="292934"/>
                </a:solidFill>
                <a:latin typeface="Calibri" panose="020F0502020204030204" pitchFamily="34" charset="0"/>
                <a:cs typeface="Calibri"/>
              </a:rPr>
              <a:t> </a:t>
            </a:r>
            <a:r>
              <a:rPr lang="en-US" sz="3000" dirty="0">
                <a:solidFill>
                  <a:srgbClr val="292934"/>
                </a:solidFill>
                <a:latin typeface="Calibri" panose="020F0502020204030204" pitchFamily="34" charset="0"/>
                <a:cs typeface="Calibri"/>
              </a:rPr>
              <a:t>N</a:t>
            </a:r>
            <a:r>
              <a:rPr lang="en-US" sz="3000" spc="-20" dirty="0">
                <a:solidFill>
                  <a:srgbClr val="292934"/>
                </a:solidFill>
                <a:latin typeface="Calibri" panose="020F0502020204030204" pitchFamily="34" charset="0"/>
                <a:cs typeface="Calibri"/>
              </a:rPr>
              <a:t>e</a:t>
            </a:r>
            <a:r>
              <a:rPr lang="en-US" sz="3000" dirty="0">
                <a:solidFill>
                  <a:srgbClr val="292934"/>
                </a:solidFill>
                <a:latin typeface="Calibri" panose="020F0502020204030204" pitchFamily="34" charset="0"/>
                <a:cs typeface="Calibri"/>
              </a:rPr>
              <a:t>w</a:t>
            </a:r>
            <a:r>
              <a:rPr lang="en-US" sz="3000" spc="-10" dirty="0">
                <a:solidFill>
                  <a:srgbClr val="292934"/>
                </a:solidFill>
                <a:latin typeface="Calibri" panose="020F0502020204030204" pitchFamily="34" charset="0"/>
                <a:cs typeface="Calibri"/>
              </a:rPr>
              <a:t> </a:t>
            </a:r>
            <a:r>
              <a:rPr lang="en-US" sz="3000" spc="-204" dirty="0">
                <a:solidFill>
                  <a:srgbClr val="292934"/>
                </a:solidFill>
                <a:latin typeface="Calibri" panose="020F0502020204030204" pitchFamily="34" charset="0"/>
                <a:cs typeface="Calibri"/>
              </a:rPr>
              <a:t>Y</a:t>
            </a:r>
            <a:r>
              <a:rPr lang="en-US" sz="3000" spc="-5" dirty="0">
                <a:solidFill>
                  <a:srgbClr val="292934"/>
                </a:solidFill>
                <a:latin typeface="Calibri" panose="020F0502020204030204" pitchFamily="34" charset="0"/>
                <a:cs typeface="Calibri"/>
              </a:rPr>
              <a:t>ork S</a:t>
            </a:r>
            <a:r>
              <a:rPr lang="en-US" sz="3000" spc="-45" dirty="0">
                <a:solidFill>
                  <a:srgbClr val="292934"/>
                </a:solidFill>
                <a:latin typeface="Calibri" panose="020F0502020204030204" pitchFamily="34" charset="0"/>
                <a:cs typeface="Calibri"/>
              </a:rPr>
              <a:t>t</a:t>
            </a:r>
            <a:r>
              <a:rPr lang="en-US" sz="3000" spc="-25" dirty="0">
                <a:solidFill>
                  <a:srgbClr val="292934"/>
                </a:solidFill>
                <a:latin typeface="Calibri" panose="020F0502020204030204" pitchFamily="34" charset="0"/>
                <a:cs typeface="Calibri"/>
              </a:rPr>
              <a:t>a</a:t>
            </a:r>
            <a:r>
              <a:rPr lang="en-US" sz="3000" spc="-40" dirty="0">
                <a:solidFill>
                  <a:srgbClr val="292934"/>
                </a:solidFill>
                <a:latin typeface="Calibri" panose="020F0502020204030204" pitchFamily="34" charset="0"/>
                <a:cs typeface="Calibri"/>
              </a:rPr>
              <a:t>t</a:t>
            </a:r>
            <a:r>
              <a:rPr lang="en-US" sz="3000" spc="-15" dirty="0">
                <a:solidFill>
                  <a:srgbClr val="292934"/>
                </a:solidFill>
                <a:latin typeface="Calibri" panose="020F0502020204030204" pitchFamily="34" charset="0"/>
                <a:cs typeface="Calibri"/>
              </a:rPr>
              <a:t>e)</a:t>
            </a:r>
            <a:r>
              <a:rPr lang="en-US" sz="3000" spc="-30" dirty="0">
                <a:solidFill>
                  <a:srgbClr val="292934"/>
                </a:solidFill>
                <a:latin typeface="Calibri" panose="020F0502020204030204" pitchFamily="34" charset="0"/>
                <a:cs typeface="Calibri"/>
              </a:rPr>
              <a:t> </a:t>
            </a:r>
            <a:r>
              <a:rPr lang="en-US" sz="3000" dirty="0">
                <a:solidFill>
                  <a:srgbClr val="292934"/>
                </a:solidFill>
                <a:latin typeface="Calibri" panose="020F0502020204030204" pitchFamily="34" charset="0"/>
                <a:cs typeface="Calibri"/>
              </a:rPr>
              <a:t>and</a:t>
            </a:r>
            <a:r>
              <a:rPr lang="en-US" sz="3000" spc="-50" dirty="0">
                <a:solidFill>
                  <a:srgbClr val="292934"/>
                </a:solidFill>
                <a:latin typeface="Calibri" panose="020F0502020204030204" pitchFamily="34" charset="0"/>
                <a:cs typeface="Calibri"/>
              </a:rPr>
              <a:t>/</a:t>
            </a:r>
            <a:r>
              <a:rPr lang="en-US" sz="3000" spc="-20" dirty="0">
                <a:solidFill>
                  <a:srgbClr val="292934"/>
                </a:solidFill>
                <a:latin typeface="Calibri" panose="020F0502020204030204" pitchFamily="34" charset="0"/>
                <a:cs typeface="Calibri"/>
              </a:rPr>
              <a:t>o</a:t>
            </a:r>
            <a:r>
              <a:rPr lang="en-US" sz="3000" spc="-10" dirty="0">
                <a:solidFill>
                  <a:srgbClr val="292934"/>
                </a:solidFill>
                <a:latin typeface="Calibri" panose="020F0502020204030204" pitchFamily="34" charset="0"/>
                <a:cs typeface="Calibri"/>
              </a:rPr>
              <a:t>r </a:t>
            </a:r>
            <a:r>
              <a:rPr lang="en-US" sz="3000" spc="-20" dirty="0">
                <a:solidFill>
                  <a:srgbClr val="292934"/>
                </a:solidFill>
                <a:latin typeface="Calibri" panose="020F0502020204030204" pitchFamily="34" charset="0"/>
                <a:cs typeface="Calibri"/>
              </a:rPr>
              <a:t>othe</a:t>
            </a:r>
            <a:r>
              <a:rPr lang="en-US" sz="3000" spc="-10" dirty="0">
                <a:solidFill>
                  <a:srgbClr val="292934"/>
                </a:solidFill>
                <a:latin typeface="Calibri" panose="020F0502020204030204" pitchFamily="34" charset="0"/>
                <a:cs typeface="Calibri"/>
              </a:rPr>
              <a:t>r</a:t>
            </a:r>
            <a:r>
              <a:rPr lang="en-US" sz="3000" spc="-15" dirty="0">
                <a:solidFill>
                  <a:srgbClr val="292934"/>
                </a:solidFill>
                <a:latin typeface="Calibri" panose="020F0502020204030204" pitchFamily="34" charset="0"/>
                <a:cs typeface="Calibri"/>
              </a:rPr>
              <a:t> </a:t>
            </a:r>
            <a:r>
              <a:rPr lang="en-US" sz="3000" dirty="0">
                <a:solidFill>
                  <a:srgbClr val="292934"/>
                </a:solidFill>
                <a:latin typeface="Calibri" panose="020F0502020204030204" pitchFamily="34" charset="0"/>
                <a:cs typeface="Calibri"/>
              </a:rPr>
              <a:t>in-kind</a:t>
            </a:r>
            <a:r>
              <a:rPr lang="en-US" sz="3000" spc="-20" dirty="0">
                <a:solidFill>
                  <a:srgbClr val="292934"/>
                </a:solidFill>
                <a:latin typeface="Calibri" panose="020F0502020204030204" pitchFamily="34" charset="0"/>
                <a:cs typeface="Calibri"/>
              </a:rPr>
              <a:t> </a:t>
            </a:r>
            <a:r>
              <a:rPr lang="en-US" sz="3000" spc="-5" dirty="0">
                <a:solidFill>
                  <a:srgbClr val="292934"/>
                </a:solidFill>
                <a:latin typeface="Calibri" panose="020F0502020204030204" pitchFamily="34" charset="0"/>
                <a:cs typeface="Calibri"/>
              </a:rPr>
              <a:t>sou</a:t>
            </a:r>
            <a:r>
              <a:rPr lang="en-US" sz="3000" spc="-40" dirty="0">
                <a:solidFill>
                  <a:srgbClr val="292934"/>
                </a:solidFill>
                <a:latin typeface="Calibri" panose="020F0502020204030204" pitchFamily="34" charset="0"/>
                <a:cs typeface="Calibri"/>
              </a:rPr>
              <a:t>r</a:t>
            </a:r>
            <a:r>
              <a:rPr lang="en-US" sz="3000" spc="-15" dirty="0">
                <a:solidFill>
                  <a:srgbClr val="292934"/>
                </a:solidFill>
                <a:latin typeface="Calibri" panose="020F0502020204030204" pitchFamily="34" charset="0"/>
                <a:cs typeface="Calibri"/>
              </a:rPr>
              <a:t>ces.</a:t>
            </a:r>
          </a:p>
          <a:p>
            <a:pPr marL="395288" marR="5080" indent="-282575" algn="just">
              <a:lnSpc>
                <a:spcPts val="2920"/>
              </a:lnSpc>
              <a:spcBef>
                <a:spcPts val="735"/>
              </a:spcBef>
              <a:buClr>
                <a:schemeClr val="accent6">
                  <a:lumMod val="50000"/>
                </a:schemeClr>
              </a:buClr>
              <a:buSzPct val="60000"/>
              <a:buFont typeface="Wingdings" panose="05000000000000000000" pitchFamily="2" charset="2"/>
              <a:buChar char="v"/>
              <a:tabLst>
                <a:tab pos="849630" algn="l"/>
              </a:tabLst>
            </a:pPr>
            <a:r>
              <a:rPr lang="en-US" sz="3000" dirty="0">
                <a:solidFill>
                  <a:srgbClr val="292934"/>
                </a:solidFill>
                <a:latin typeface="Calibri" panose="020F0502020204030204" pitchFamily="34" charset="0"/>
                <a:cs typeface="Calibri"/>
              </a:rPr>
              <a:t>Mu</a:t>
            </a:r>
            <a:r>
              <a:rPr lang="en-US" sz="3000" spc="-45" dirty="0">
                <a:solidFill>
                  <a:srgbClr val="292934"/>
                </a:solidFill>
                <a:latin typeface="Calibri" panose="020F0502020204030204" pitchFamily="34" charset="0"/>
                <a:cs typeface="Calibri"/>
              </a:rPr>
              <a:t>s</a:t>
            </a:r>
            <a:r>
              <a:rPr lang="en-US" sz="3000" spc="-10" dirty="0">
                <a:solidFill>
                  <a:srgbClr val="292934"/>
                </a:solidFill>
                <a:latin typeface="Calibri" panose="020F0502020204030204" pitchFamily="34" charset="0"/>
                <a:cs typeface="Calibri"/>
              </a:rPr>
              <a:t>t</a:t>
            </a:r>
            <a:r>
              <a:rPr lang="en-US" sz="3000" dirty="0">
                <a:solidFill>
                  <a:srgbClr val="292934"/>
                </a:solidFill>
                <a:latin typeface="Calibri" panose="020F0502020204030204" pitchFamily="34" charset="0"/>
                <a:cs typeface="Calibri"/>
              </a:rPr>
              <a:t> </a:t>
            </a:r>
            <a:r>
              <a:rPr lang="en-US" sz="3000" spc="-15" dirty="0">
                <a:solidFill>
                  <a:srgbClr val="292934"/>
                </a:solidFill>
                <a:latin typeface="Calibri" panose="020F0502020204030204" pitchFamily="34" charset="0"/>
                <a:cs typeface="Calibri"/>
              </a:rPr>
              <a:t>adhe</a:t>
            </a:r>
            <a:r>
              <a:rPr lang="en-US" sz="3000" spc="-60" dirty="0">
                <a:solidFill>
                  <a:srgbClr val="292934"/>
                </a:solidFill>
                <a:latin typeface="Calibri" panose="020F0502020204030204" pitchFamily="34" charset="0"/>
                <a:cs typeface="Calibri"/>
              </a:rPr>
              <a:t>r</a:t>
            </a:r>
            <a:r>
              <a:rPr lang="en-US" sz="3000" spc="-15" dirty="0">
                <a:solidFill>
                  <a:srgbClr val="292934"/>
                </a:solidFill>
                <a:latin typeface="Calibri" panose="020F0502020204030204" pitchFamily="34" charset="0"/>
                <a:cs typeface="Calibri"/>
              </a:rPr>
              <a:t>e</a:t>
            </a:r>
            <a:r>
              <a:rPr lang="en-US" sz="3000" spc="-25" dirty="0">
                <a:solidFill>
                  <a:srgbClr val="292934"/>
                </a:solidFill>
                <a:latin typeface="Calibri" panose="020F0502020204030204" pitchFamily="34" charset="0"/>
                <a:cs typeface="Calibri"/>
              </a:rPr>
              <a:t> </a:t>
            </a:r>
            <a:r>
              <a:rPr lang="en-US" sz="3000" spc="-40" dirty="0">
                <a:solidFill>
                  <a:srgbClr val="292934"/>
                </a:solidFill>
                <a:latin typeface="Calibri" panose="020F0502020204030204" pitchFamily="34" charset="0"/>
                <a:cs typeface="Calibri"/>
              </a:rPr>
              <a:t>t</a:t>
            </a:r>
            <a:r>
              <a:rPr lang="en-US" sz="3000" dirty="0">
                <a:solidFill>
                  <a:srgbClr val="292934"/>
                </a:solidFill>
                <a:latin typeface="Calibri" panose="020F0502020204030204" pitchFamily="34" charset="0"/>
                <a:cs typeface="Calibri"/>
              </a:rPr>
              <a:t>o</a:t>
            </a:r>
            <a:r>
              <a:rPr lang="en-US" sz="3000" spc="-5" dirty="0">
                <a:solidFill>
                  <a:srgbClr val="292934"/>
                </a:solidFill>
                <a:latin typeface="Calibri" panose="020F0502020204030204" pitchFamily="34" charset="0"/>
                <a:cs typeface="Calibri"/>
              </a:rPr>
              <a:t> </a:t>
            </a:r>
            <a:r>
              <a:rPr lang="en-US" sz="3000" spc="-15" dirty="0">
                <a:solidFill>
                  <a:srgbClr val="292934"/>
                </a:solidFill>
                <a:latin typeface="Calibri" panose="020F0502020204030204" pitchFamily="34" charset="0"/>
                <a:cs typeface="Calibri"/>
              </a:rPr>
              <a:t>the</a:t>
            </a:r>
            <a:r>
              <a:rPr lang="en-US" sz="3000" spc="-10" dirty="0">
                <a:solidFill>
                  <a:srgbClr val="292934"/>
                </a:solidFill>
                <a:latin typeface="Calibri" panose="020F0502020204030204" pitchFamily="34" charset="0"/>
                <a:cs typeface="Calibri"/>
              </a:rPr>
              <a:t> </a:t>
            </a:r>
            <a:r>
              <a:rPr lang="en-US" sz="3000" b="1" spc="-5" dirty="0">
                <a:solidFill>
                  <a:srgbClr val="FF0000"/>
                </a:solidFill>
                <a:latin typeface="Calibri" panose="020F0502020204030204" pitchFamily="34" charset="0"/>
                <a:cs typeface="Calibri"/>
              </a:rPr>
              <a:t>Gene</a:t>
            </a:r>
            <a:r>
              <a:rPr lang="en-US" sz="3000" b="1" spc="-70" dirty="0">
                <a:solidFill>
                  <a:srgbClr val="FF0000"/>
                </a:solidFill>
                <a:latin typeface="Calibri" panose="020F0502020204030204" pitchFamily="34" charset="0"/>
                <a:cs typeface="Calibri"/>
              </a:rPr>
              <a:t>r</a:t>
            </a:r>
            <a:r>
              <a:rPr lang="en-US" sz="3000" b="1" spc="-10" dirty="0">
                <a:solidFill>
                  <a:srgbClr val="FF0000"/>
                </a:solidFill>
                <a:latin typeface="Calibri" panose="020F0502020204030204" pitchFamily="34" charset="0"/>
                <a:cs typeface="Calibri"/>
              </a:rPr>
              <a:t>al</a:t>
            </a:r>
            <a:r>
              <a:rPr lang="en-US" sz="3000" b="1" spc="-20" dirty="0">
                <a:solidFill>
                  <a:srgbClr val="FF0000"/>
                </a:solidFill>
                <a:latin typeface="Calibri" panose="020F0502020204030204" pitchFamily="34" charset="0"/>
                <a:cs typeface="Calibri"/>
              </a:rPr>
              <a:t>l</a:t>
            </a:r>
            <a:r>
              <a:rPr lang="en-US" sz="3000" b="1" spc="-15" dirty="0">
                <a:solidFill>
                  <a:srgbClr val="FF0000"/>
                </a:solidFill>
                <a:latin typeface="Calibri" panose="020F0502020204030204" pitchFamily="34" charset="0"/>
                <a:cs typeface="Calibri"/>
              </a:rPr>
              <a:t>y</a:t>
            </a:r>
            <a:r>
              <a:rPr lang="en-US" sz="3000" b="1" spc="25" dirty="0">
                <a:solidFill>
                  <a:srgbClr val="FF0000"/>
                </a:solidFill>
                <a:latin typeface="Calibri" panose="020F0502020204030204" pitchFamily="34" charset="0"/>
                <a:cs typeface="Calibri"/>
              </a:rPr>
              <a:t> </a:t>
            </a:r>
            <a:r>
              <a:rPr lang="en-US" sz="3000" b="1" dirty="0">
                <a:solidFill>
                  <a:srgbClr val="FF0000"/>
                </a:solidFill>
                <a:latin typeface="Calibri" panose="020F0502020204030204" pitchFamily="34" charset="0"/>
                <a:cs typeface="Calibri"/>
              </a:rPr>
              <a:t>Acce</a:t>
            </a:r>
            <a:r>
              <a:rPr lang="en-US" sz="3000" b="1" spc="-20" dirty="0">
                <a:solidFill>
                  <a:srgbClr val="FF0000"/>
                </a:solidFill>
                <a:latin typeface="Calibri" panose="020F0502020204030204" pitchFamily="34" charset="0"/>
                <a:cs typeface="Calibri"/>
              </a:rPr>
              <a:t>p</a:t>
            </a:r>
            <a:r>
              <a:rPr lang="en-US" sz="3000" b="1" spc="-50" dirty="0">
                <a:solidFill>
                  <a:srgbClr val="FF0000"/>
                </a:solidFill>
                <a:latin typeface="Calibri" panose="020F0502020204030204" pitchFamily="34" charset="0"/>
                <a:cs typeface="Calibri"/>
              </a:rPr>
              <a:t>t</a:t>
            </a:r>
            <a:r>
              <a:rPr lang="en-US" sz="3000" b="1" spc="-5" dirty="0">
                <a:solidFill>
                  <a:srgbClr val="FF0000"/>
                </a:solidFill>
                <a:latin typeface="Calibri" panose="020F0502020204030204" pitchFamily="34" charset="0"/>
                <a:cs typeface="Calibri"/>
              </a:rPr>
              <a:t>e</a:t>
            </a:r>
            <a:r>
              <a:rPr lang="en-US" sz="3000" b="1" dirty="0">
                <a:solidFill>
                  <a:srgbClr val="FF0000"/>
                </a:solidFill>
                <a:latin typeface="Calibri" panose="020F0502020204030204" pitchFamily="34" charset="0"/>
                <a:cs typeface="Calibri"/>
              </a:rPr>
              <a:t>d</a:t>
            </a:r>
            <a:r>
              <a:rPr lang="en-US" sz="3000" b="1" spc="10" dirty="0">
                <a:solidFill>
                  <a:srgbClr val="FF0000"/>
                </a:solidFill>
                <a:latin typeface="Calibri" panose="020F0502020204030204" pitchFamily="34" charset="0"/>
                <a:cs typeface="Calibri"/>
              </a:rPr>
              <a:t> </a:t>
            </a:r>
            <a:r>
              <a:rPr lang="en-US" sz="3000" b="1" dirty="0">
                <a:solidFill>
                  <a:srgbClr val="FF0000"/>
                </a:solidFill>
                <a:latin typeface="Calibri" panose="020F0502020204030204" pitchFamily="34" charset="0"/>
                <a:cs typeface="Calibri"/>
              </a:rPr>
              <a:t>Ac</a:t>
            </a:r>
            <a:r>
              <a:rPr lang="en-US" sz="3000" b="1" spc="-20" dirty="0">
                <a:solidFill>
                  <a:srgbClr val="FF0000"/>
                </a:solidFill>
                <a:latin typeface="Calibri" panose="020F0502020204030204" pitchFamily="34" charset="0"/>
                <a:cs typeface="Calibri"/>
              </a:rPr>
              <a:t>c</a:t>
            </a:r>
            <a:r>
              <a:rPr lang="en-US" sz="3000" b="1" spc="-15" dirty="0">
                <a:solidFill>
                  <a:srgbClr val="FF0000"/>
                </a:solidFill>
                <a:latin typeface="Calibri" panose="020F0502020204030204" pitchFamily="34" charset="0"/>
                <a:cs typeface="Calibri"/>
              </a:rPr>
              <a:t>ou</a:t>
            </a:r>
            <a:r>
              <a:rPr lang="en-US" sz="3000" b="1" spc="-40" dirty="0">
                <a:solidFill>
                  <a:srgbClr val="FF0000"/>
                </a:solidFill>
                <a:latin typeface="Calibri" panose="020F0502020204030204" pitchFamily="34" charset="0"/>
                <a:cs typeface="Calibri"/>
              </a:rPr>
              <a:t>n</a:t>
            </a:r>
            <a:r>
              <a:rPr lang="en-US" sz="3000" b="1" spc="-15" dirty="0">
                <a:solidFill>
                  <a:srgbClr val="FF0000"/>
                </a:solidFill>
                <a:latin typeface="Calibri" panose="020F0502020204030204" pitchFamily="34" charset="0"/>
                <a:cs typeface="Calibri"/>
              </a:rPr>
              <a:t>ting</a:t>
            </a:r>
            <a:r>
              <a:rPr lang="en-US" sz="3000" b="1" spc="-10" dirty="0">
                <a:solidFill>
                  <a:srgbClr val="FF0000"/>
                </a:solidFill>
                <a:latin typeface="Calibri" panose="020F0502020204030204" pitchFamily="34" charset="0"/>
                <a:cs typeface="Calibri"/>
              </a:rPr>
              <a:t> </a:t>
            </a:r>
            <a:r>
              <a:rPr lang="en-US" sz="3000" b="1" spc="-5" dirty="0">
                <a:solidFill>
                  <a:srgbClr val="FF0000"/>
                </a:solidFill>
                <a:latin typeface="Calibri" panose="020F0502020204030204" pitchFamily="34" charset="0"/>
                <a:cs typeface="Calibri"/>
              </a:rPr>
              <a:t>Principle</a:t>
            </a:r>
            <a:r>
              <a:rPr lang="en-US" sz="3000" b="1" dirty="0">
                <a:solidFill>
                  <a:srgbClr val="FF0000"/>
                </a:solidFill>
                <a:latin typeface="Calibri" panose="020F0502020204030204" pitchFamily="34" charset="0"/>
                <a:cs typeface="Calibri"/>
              </a:rPr>
              <a:t>s</a:t>
            </a:r>
            <a:r>
              <a:rPr lang="en-US" sz="3000" b="1" spc="-5" dirty="0">
                <a:solidFill>
                  <a:srgbClr val="FF0000"/>
                </a:solidFill>
                <a:latin typeface="Calibri" panose="020F0502020204030204" pitchFamily="34" charset="0"/>
                <a:cs typeface="Calibri"/>
              </a:rPr>
              <a:t> </a:t>
            </a:r>
            <a:r>
              <a:rPr lang="en-US" sz="3000" dirty="0">
                <a:solidFill>
                  <a:srgbClr val="292934"/>
                </a:solidFill>
                <a:latin typeface="Calibri" panose="020F0502020204030204" pitchFamily="34" charset="0"/>
                <a:cs typeface="Calibri"/>
              </a:rPr>
              <a:t>and</a:t>
            </a:r>
            <a:r>
              <a:rPr lang="en-US" sz="3000" spc="-15" dirty="0">
                <a:solidFill>
                  <a:srgbClr val="292934"/>
                </a:solidFill>
                <a:latin typeface="Calibri" panose="020F0502020204030204" pitchFamily="34" charset="0"/>
                <a:cs typeface="Calibri"/>
              </a:rPr>
              <a:t> </a:t>
            </a:r>
            <a:r>
              <a:rPr lang="en-US" sz="3000" spc="-55" dirty="0">
                <a:solidFill>
                  <a:srgbClr val="292934"/>
                </a:solidFill>
                <a:latin typeface="Calibri" panose="020F0502020204030204" pitchFamily="34" charset="0"/>
                <a:cs typeface="Calibri"/>
              </a:rPr>
              <a:t>r</a:t>
            </a:r>
            <a:r>
              <a:rPr lang="en-US" sz="3000" spc="-30" dirty="0">
                <a:solidFill>
                  <a:srgbClr val="292934"/>
                </a:solidFill>
                <a:latin typeface="Calibri" panose="020F0502020204030204" pitchFamily="34" charset="0"/>
                <a:cs typeface="Calibri"/>
              </a:rPr>
              <a:t>e</a:t>
            </a:r>
            <a:r>
              <a:rPr lang="en-US" sz="3000" spc="-5" dirty="0">
                <a:solidFill>
                  <a:srgbClr val="292934"/>
                </a:solidFill>
                <a:latin typeface="Calibri" panose="020F0502020204030204" pitchFamily="34" charset="0"/>
                <a:cs typeface="Calibri"/>
              </a:rPr>
              <a:t>flec</a:t>
            </a:r>
            <a:r>
              <a:rPr lang="en-US" sz="3000" dirty="0">
                <a:solidFill>
                  <a:srgbClr val="292934"/>
                </a:solidFill>
                <a:latin typeface="Calibri" panose="020F0502020204030204" pitchFamily="34" charset="0"/>
                <a:cs typeface="Calibri"/>
              </a:rPr>
              <a:t>t</a:t>
            </a:r>
            <a:r>
              <a:rPr lang="en-US" sz="3000" spc="-10" dirty="0">
                <a:solidFill>
                  <a:srgbClr val="292934"/>
                </a:solidFill>
                <a:latin typeface="Calibri" panose="020F0502020204030204" pitchFamily="34" charset="0"/>
                <a:cs typeface="Calibri"/>
              </a:rPr>
              <a:t> </a:t>
            </a:r>
            <a:r>
              <a:rPr lang="en-US" sz="3000" spc="-5" dirty="0">
                <a:solidFill>
                  <a:srgbClr val="292934"/>
                </a:solidFill>
                <a:latin typeface="Calibri" panose="020F0502020204030204" pitchFamily="34" charset="0"/>
                <a:cs typeface="Calibri"/>
              </a:rPr>
              <a:t>C</a:t>
            </a:r>
            <a:r>
              <a:rPr lang="en-US" sz="3000" spc="-35" dirty="0">
                <a:solidFill>
                  <a:srgbClr val="292934"/>
                </a:solidFill>
                <a:latin typeface="Calibri" panose="020F0502020204030204" pitchFamily="34" charset="0"/>
                <a:cs typeface="Calibri"/>
              </a:rPr>
              <a:t>S</a:t>
            </a:r>
            <a:r>
              <a:rPr lang="en-US" sz="3000" spc="-5" dirty="0">
                <a:solidFill>
                  <a:srgbClr val="292934"/>
                </a:solidFill>
                <a:latin typeface="Calibri" panose="020F0502020204030204" pitchFamily="34" charset="0"/>
                <a:cs typeface="Calibri"/>
              </a:rPr>
              <a:t>TE</a:t>
            </a:r>
            <a:r>
              <a:rPr lang="en-US" sz="3000" dirty="0">
                <a:solidFill>
                  <a:srgbClr val="292934"/>
                </a:solidFill>
                <a:latin typeface="Calibri" panose="020F0502020204030204" pitchFamily="34" charset="0"/>
                <a:cs typeface="Calibri"/>
              </a:rPr>
              <a:t>P and</a:t>
            </a:r>
            <a:r>
              <a:rPr lang="en-US" sz="3000" spc="-30" dirty="0">
                <a:solidFill>
                  <a:srgbClr val="292934"/>
                </a:solidFill>
                <a:latin typeface="Calibri" panose="020F0502020204030204" pitchFamily="34" charset="0"/>
                <a:cs typeface="Calibri"/>
              </a:rPr>
              <a:t> </a:t>
            </a:r>
            <a:r>
              <a:rPr lang="en-US" sz="3000" dirty="0">
                <a:solidFill>
                  <a:srgbClr val="292934"/>
                </a:solidFill>
                <a:latin typeface="Calibri" panose="020F0502020204030204" pitchFamily="34" charset="0"/>
                <a:cs typeface="Calibri"/>
              </a:rPr>
              <a:t>in</a:t>
            </a:r>
            <a:r>
              <a:rPr lang="en-US" sz="3000" spc="-45" dirty="0">
                <a:solidFill>
                  <a:srgbClr val="292934"/>
                </a:solidFill>
                <a:latin typeface="Calibri" panose="020F0502020204030204" pitchFamily="34" charset="0"/>
                <a:cs typeface="Calibri"/>
              </a:rPr>
              <a:t>s</a:t>
            </a:r>
            <a:r>
              <a:rPr lang="en-US" sz="3000" dirty="0">
                <a:solidFill>
                  <a:srgbClr val="292934"/>
                </a:solidFill>
                <a:latin typeface="Calibri" panose="020F0502020204030204" pitchFamily="34" charset="0"/>
                <a:cs typeface="Calibri"/>
              </a:rPr>
              <a:t>ti</a:t>
            </a:r>
            <a:r>
              <a:rPr lang="en-US" sz="3000" spc="-10" dirty="0">
                <a:solidFill>
                  <a:srgbClr val="292934"/>
                </a:solidFill>
                <a:latin typeface="Calibri" panose="020F0502020204030204" pitchFamily="34" charset="0"/>
                <a:cs typeface="Calibri"/>
              </a:rPr>
              <a:t>t</a:t>
            </a:r>
            <a:r>
              <a:rPr lang="en-US" sz="3000" spc="-5" dirty="0">
                <a:solidFill>
                  <a:srgbClr val="292934"/>
                </a:solidFill>
                <a:latin typeface="Calibri" panose="020F0502020204030204" pitchFamily="34" charset="0"/>
                <a:cs typeface="Calibri"/>
              </a:rPr>
              <a:t>utiona</a:t>
            </a:r>
            <a:r>
              <a:rPr lang="en-US" sz="3000" dirty="0">
                <a:solidFill>
                  <a:srgbClr val="292934"/>
                </a:solidFill>
                <a:latin typeface="Calibri" panose="020F0502020204030204" pitchFamily="34" charset="0"/>
                <a:cs typeface="Calibri"/>
              </a:rPr>
              <a:t>l mon</a:t>
            </a:r>
            <a:r>
              <a:rPr lang="en-US" sz="3000" spc="-15" dirty="0">
                <a:solidFill>
                  <a:srgbClr val="292934"/>
                </a:solidFill>
                <a:latin typeface="Calibri" panose="020F0502020204030204" pitchFamily="34" charset="0"/>
                <a:cs typeface="Calibri"/>
              </a:rPr>
              <a:t>e</a:t>
            </a:r>
            <a:r>
              <a:rPr lang="en-US" sz="3000" dirty="0">
                <a:solidFill>
                  <a:srgbClr val="292934"/>
                </a:solidFill>
                <a:latin typeface="Calibri" panose="020F0502020204030204" pitchFamily="34" charset="0"/>
                <a:cs typeface="Calibri"/>
              </a:rPr>
              <a:t>y </a:t>
            </a:r>
            <a:r>
              <a:rPr lang="en-US" sz="3000" spc="-15" dirty="0">
                <a:solidFill>
                  <a:srgbClr val="292934"/>
                </a:solidFill>
                <a:latin typeface="Calibri" panose="020F0502020204030204" pitchFamily="34" charset="0"/>
                <a:cs typeface="Calibri"/>
              </a:rPr>
              <a:t>by</a:t>
            </a:r>
            <a:r>
              <a:rPr lang="en-US" sz="3000" dirty="0">
                <a:solidFill>
                  <a:srgbClr val="292934"/>
                </a:solidFill>
                <a:latin typeface="Calibri" panose="020F0502020204030204" pitchFamily="34" charset="0"/>
                <a:cs typeface="Calibri"/>
              </a:rPr>
              <a:t> l</a:t>
            </a:r>
            <a:r>
              <a:rPr lang="en-US" sz="3000" spc="5" dirty="0">
                <a:solidFill>
                  <a:srgbClr val="292934"/>
                </a:solidFill>
                <a:latin typeface="Calibri" panose="020F0502020204030204" pitchFamily="34" charset="0"/>
                <a:cs typeface="Calibri"/>
              </a:rPr>
              <a:t>i</a:t>
            </a:r>
            <a:r>
              <a:rPr lang="en-US" sz="3000" spc="-20" dirty="0">
                <a:solidFill>
                  <a:srgbClr val="292934"/>
                </a:solidFill>
                <a:latin typeface="Calibri" panose="020F0502020204030204" pitchFamily="34" charset="0"/>
                <a:cs typeface="Calibri"/>
              </a:rPr>
              <a:t>n</a:t>
            </a:r>
            <a:r>
              <a:rPr lang="en-US" sz="3000" spc="-15" dirty="0">
                <a:solidFill>
                  <a:srgbClr val="292934"/>
                </a:solidFill>
                <a:latin typeface="Calibri" panose="020F0502020204030204" pitchFamily="34" charset="0"/>
                <a:cs typeface="Calibri"/>
              </a:rPr>
              <a:t>e </a:t>
            </a:r>
            <a:r>
              <a:rPr lang="en-US" sz="3000" dirty="0">
                <a:solidFill>
                  <a:srgbClr val="292934"/>
                </a:solidFill>
                <a:latin typeface="Calibri" panose="020F0502020204030204" pitchFamily="34" charset="0"/>
                <a:cs typeface="Calibri"/>
              </a:rPr>
              <a:t>i</a:t>
            </a:r>
            <a:r>
              <a:rPr lang="en-US" sz="3000" spc="-25" dirty="0">
                <a:solidFill>
                  <a:srgbClr val="292934"/>
                </a:solidFill>
                <a:latin typeface="Calibri" panose="020F0502020204030204" pitchFamily="34" charset="0"/>
                <a:cs typeface="Calibri"/>
              </a:rPr>
              <a:t>t</a:t>
            </a:r>
            <a:r>
              <a:rPr lang="en-US" sz="3000" spc="-15" dirty="0">
                <a:solidFill>
                  <a:srgbClr val="292934"/>
                </a:solidFill>
                <a:latin typeface="Calibri" panose="020F0502020204030204" pitchFamily="34" charset="0"/>
                <a:cs typeface="Calibri"/>
              </a:rPr>
              <a:t>em.</a:t>
            </a:r>
            <a:endParaRPr lang="en-US" sz="3000" dirty="0">
              <a:latin typeface="Calibri" panose="020F0502020204030204" pitchFamily="34" charset="0"/>
              <a:cs typeface="Calibri"/>
            </a:endParaRPr>
          </a:p>
        </p:txBody>
      </p:sp>
      <p:pic>
        <p:nvPicPr>
          <p:cNvPr id="4" name="Picture 3">
            <a:extLst>
              <a:ext uri="{FF2B5EF4-FFF2-40B4-BE49-F238E27FC236}">
                <a16:creationId xmlns="" xmlns:a16="http://schemas.microsoft.com/office/drawing/2014/main" id="{A89A3667-3F33-45D0-B861-E30F08FC5D82}"/>
              </a:ext>
            </a:extLst>
          </p:cNvPr>
          <p:cNvPicPr>
            <a:picLocks noChangeAspect="1"/>
          </p:cNvPicPr>
          <p:nvPr/>
        </p:nvPicPr>
        <p:blipFill>
          <a:blip r:embed="rId2"/>
          <a:stretch>
            <a:fillRect/>
          </a:stretch>
        </p:blipFill>
        <p:spPr>
          <a:xfrm>
            <a:off x="287224" y="304800"/>
            <a:ext cx="1140051" cy="1219306"/>
          </a:xfrm>
          <a:prstGeom prst="rect">
            <a:avLst/>
          </a:prstGeom>
        </p:spPr>
      </p:pic>
    </p:spTree>
    <p:extLst>
      <p:ext uri="{BB962C8B-B14F-4D97-AF65-F5344CB8AC3E}">
        <p14:creationId xmlns:p14="http://schemas.microsoft.com/office/powerpoint/2010/main" val="989564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5800" y="404467"/>
            <a:ext cx="5242560" cy="901041"/>
          </a:xfrm>
          <a:prstGeom prst="rect">
            <a:avLst/>
          </a:prstGeom>
        </p:spPr>
        <p:txBody>
          <a:bodyPr vert="horz" wrap="square" lIns="0" tIns="282727" rIns="0" bIns="0" rtlCol="0">
            <a:spAutoFit/>
          </a:bodyPr>
          <a:lstStyle/>
          <a:p>
            <a:pPr marL="734060">
              <a:lnSpc>
                <a:spcPct val="100000"/>
              </a:lnSpc>
            </a:pPr>
            <a:r>
              <a:rPr b="1" spc="-5" dirty="0"/>
              <a:t>Fun</a:t>
            </a:r>
            <a:r>
              <a:rPr b="1" spc="5" dirty="0"/>
              <a:t>d</a:t>
            </a:r>
            <a:r>
              <a:rPr b="1" dirty="0"/>
              <a:t>ing</a:t>
            </a:r>
            <a:r>
              <a:rPr b="1" spc="-20" dirty="0"/>
              <a:t> </a:t>
            </a:r>
            <a:r>
              <a:rPr b="1" spc="-5" dirty="0"/>
              <a:t>Lim</a:t>
            </a:r>
            <a:r>
              <a:rPr b="1" spc="-10" dirty="0"/>
              <a:t>i</a:t>
            </a:r>
            <a:r>
              <a:rPr b="1" spc="-50" dirty="0"/>
              <a:t>t</a:t>
            </a:r>
            <a:r>
              <a:rPr b="1" spc="-40" dirty="0"/>
              <a:t>a</a:t>
            </a:r>
            <a:r>
              <a:rPr b="1" dirty="0"/>
              <a:t>tions</a:t>
            </a:r>
          </a:p>
        </p:txBody>
      </p:sp>
      <p:sp>
        <p:nvSpPr>
          <p:cNvPr id="3" name="object 3"/>
          <p:cNvSpPr/>
          <p:nvPr/>
        </p:nvSpPr>
        <p:spPr>
          <a:xfrm>
            <a:off x="236220" y="245388"/>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76200" y="1066800"/>
            <a:ext cx="8686800" cy="4990277"/>
          </a:xfrm>
          <a:prstGeom prst="rect">
            <a:avLst/>
          </a:prstGeom>
        </p:spPr>
        <p:txBody>
          <a:bodyPr vert="horz" wrap="square" lIns="0" tIns="0" rIns="0" bIns="0" rtlCol="0">
            <a:spAutoFit/>
          </a:bodyPr>
          <a:lstStyle/>
          <a:p>
            <a:pPr marL="871219" marR="5080" indent="-342900">
              <a:buClr>
                <a:srgbClr val="AC8F67"/>
              </a:buClr>
              <a:buSzPct val="59090"/>
              <a:buFont typeface="Wingdings" panose="05000000000000000000" pitchFamily="2" charset="2"/>
              <a:buChar char="v"/>
              <a:tabLst>
                <a:tab pos="849630" algn="l"/>
              </a:tabLst>
            </a:pPr>
            <a:endParaRPr lang="en-US" sz="2400" b="1" dirty="0">
              <a:solidFill>
                <a:srgbClr val="FF0000"/>
              </a:solidFill>
              <a:latin typeface="Calibri" panose="020F0502020204030204" pitchFamily="34" charset="0"/>
            </a:endParaRPr>
          </a:p>
          <a:p>
            <a:pPr marL="574675" marR="5080" indent="-342900" algn="just">
              <a:lnSpc>
                <a:spcPts val="2400"/>
              </a:lnSpc>
              <a:buClr>
                <a:schemeClr val="accent6">
                  <a:lumMod val="50000"/>
                </a:schemeClr>
              </a:buClr>
              <a:buSzPct val="75000"/>
              <a:buFont typeface="Wingdings" panose="05000000000000000000" pitchFamily="2" charset="2"/>
              <a:buChar char="v"/>
              <a:tabLst>
                <a:tab pos="574675" algn="l"/>
              </a:tabLst>
            </a:pPr>
            <a:r>
              <a:rPr lang="en-US" sz="2400" b="1" dirty="0">
                <a:solidFill>
                  <a:srgbClr val="FF0000"/>
                </a:solidFill>
                <a:latin typeface="Calibri" panose="020F0502020204030204" pitchFamily="34" charset="0"/>
              </a:rPr>
              <a:t>The maximum request </a:t>
            </a:r>
            <a:r>
              <a:rPr lang="en-US" sz="2400" dirty="0">
                <a:latin typeface="Calibri" panose="020F0502020204030204" pitchFamily="34" charset="0"/>
              </a:rPr>
              <a:t>for any individual CSTEP project that was </a:t>
            </a:r>
            <a:r>
              <a:rPr lang="en-US" sz="2400" b="1" u="sng" dirty="0">
                <a:solidFill>
                  <a:srgbClr val="FF0000"/>
                </a:solidFill>
                <a:latin typeface="Calibri" panose="020F0502020204030204" pitchFamily="34" charset="0"/>
              </a:rPr>
              <a:t>previously funded in the 15-20 cycle is $450,000</a:t>
            </a:r>
            <a:r>
              <a:rPr lang="en-US" sz="2400" b="1" dirty="0">
                <a:solidFill>
                  <a:srgbClr val="FF0000"/>
                </a:solidFill>
                <a:latin typeface="Calibri" panose="020F0502020204030204" pitchFamily="34" charset="0"/>
              </a:rPr>
              <a:t> </a:t>
            </a:r>
            <a:r>
              <a:rPr lang="en-US" sz="2400" dirty="0">
                <a:latin typeface="Calibri" panose="020F0502020204030204" pitchFamily="34" charset="0"/>
              </a:rPr>
              <a:t>per year. </a:t>
            </a:r>
          </a:p>
          <a:p>
            <a:pPr marL="574675" marR="5080" indent="-342900" algn="just">
              <a:lnSpc>
                <a:spcPts val="2400"/>
              </a:lnSpc>
              <a:spcBef>
                <a:spcPts val="1200"/>
              </a:spcBef>
              <a:buClr>
                <a:schemeClr val="accent6">
                  <a:lumMod val="50000"/>
                </a:schemeClr>
              </a:buClr>
              <a:buSzPct val="75000"/>
              <a:buFont typeface="Wingdings" panose="05000000000000000000" pitchFamily="2" charset="2"/>
              <a:buChar char="v"/>
              <a:tabLst>
                <a:tab pos="574675" algn="l"/>
              </a:tabLst>
            </a:pPr>
            <a:r>
              <a:rPr lang="en-US" sz="2400" b="1" u="sng" dirty="0">
                <a:solidFill>
                  <a:srgbClr val="FF0000"/>
                </a:solidFill>
                <a:latin typeface="Calibri" panose="020F0502020204030204" pitchFamily="34" charset="0"/>
              </a:rPr>
              <a:t>New projects </a:t>
            </a:r>
            <a:r>
              <a:rPr lang="en-US" sz="2400" dirty="0">
                <a:latin typeface="Calibri" panose="020F0502020204030204" pitchFamily="34" charset="0"/>
              </a:rPr>
              <a:t>will be capped </a:t>
            </a:r>
            <a:r>
              <a:rPr lang="en-US" sz="2400" b="1" u="sng" dirty="0">
                <a:solidFill>
                  <a:srgbClr val="FF0000"/>
                </a:solidFill>
                <a:latin typeface="Calibri" panose="020F0502020204030204" pitchFamily="34" charset="0"/>
              </a:rPr>
              <a:t>at a maximum budget of $300,000 </a:t>
            </a:r>
            <a:r>
              <a:rPr lang="en-US" sz="2400" b="1" dirty="0">
                <a:solidFill>
                  <a:srgbClr val="FF0000"/>
                </a:solidFill>
                <a:latin typeface="Calibri" panose="020F0502020204030204" pitchFamily="34" charset="0"/>
              </a:rPr>
              <a:t>(which equates to a headcount of 167)</a:t>
            </a:r>
            <a:r>
              <a:rPr lang="en-US" sz="2400" dirty="0">
                <a:latin typeface="Calibri" panose="020F0502020204030204" pitchFamily="34" charset="0"/>
              </a:rPr>
              <a:t> during the 2020-2025 cycle in order to demonstrate the ability to effectively meet programmatic requirements and goals in a sustained manner. </a:t>
            </a:r>
          </a:p>
          <a:p>
            <a:pPr marL="574675" marR="5080" indent="-342900" algn="just">
              <a:lnSpc>
                <a:spcPts val="2400"/>
              </a:lnSpc>
              <a:spcBef>
                <a:spcPts val="1200"/>
              </a:spcBef>
              <a:buClr>
                <a:schemeClr val="accent6">
                  <a:lumMod val="50000"/>
                </a:schemeClr>
              </a:buClr>
              <a:buSzPct val="75000"/>
              <a:buFont typeface="Wingdings" panose="05000000000000000000" pitchFamily="2" charset="2"/>
              <a:buChar char="v"/>
              <a:tabLst>
                <a:tab pos="574675" algn="l"/>
              </a:tabLst>
            </a:pPr>
            <a:r>
              <a:rPr lang="en-US" sz="2400" dirty="0">
                <a:latin typeface="Calibri" panose="020F0502020204030204" pitchFamily="34" charset="0"/>
              </a:rPr>
              <a:t>The </a:t>
            </a:r>
            <a:r>
              <a:rPr lang="en-US" sz="2400" b="1" dirty="0">
                <a:solidFill>
                  <a:srgbClr val="FF0000"/>
                </a:solidFill>
                <a:latin typeface="Calibri" panose="020F0502020204030204" pitchFamily="34" charset="0"/>
              </a:rPr>
              <a:t>maximum award for a consortium CSTEP project will be $1,000,000 </a:t>
            </a:r>
            <a:r>
              <a:rPr lang="en-US" sz="2400" dirty="0">
                <a:latin typeface="Calibri" panose="020F0502020204030204" pitchFamily="34" charset="0"/>
              </a:rPr>
              <a:t>per year.</a:t>
            </a:r>
          </a:p>
          <a:p>
            <a:pPr marL="574675" marR="5080" indent="-342900" algn="just">
              <a:lnSpc>
                <a:spcPts val="2400"/>
              </a:lnSpc>
              <a:spcBef>
                <a:spcPts val="1200"/>
              </a:spcBef>
              <a:buClr>
                <a:schemeClr val="accent6">
                  <a:lumMod val="50000"/>
                </a:schemeClr>
              </a:buClr>
              <a:buSzPct val="75000"/>
              <a:buFont typeface="Wingdings" panose="05000000000000000000" pitchFamily="2" charset="2"/>
              <a:buChar char="v"/>
              <a:tabLst>
                <a:tab pos="574675" algn="l"/>
              </a:tabLst>
            </a:pPr>
            <a:r>
              <a:rPr lang="en-US" sz="2400" dirty="0">
                <a:latin typeface="Calibri" panose="020F0502020204030204" pitchFamily="34" charset="0"/>
              </a:rPr>
              <a:t>The project may propose a budget that reflects a lower funding amount if the project deems it suitable for the scope of their services or their ability to meet the required 25% match.</a:t>
            </a:r>
          </a:p>
          <a:p>
            <a:pPr marL="574675" marR="5080" indent="-342900" algn="just">
              <a:lnSpc>
                <a:spcPts val="2400"/>
              </a:lnSpc>
              <a:spcBef>
                <a:spcPts val="1200"/>
              </a:spcBef>
              <a:buClr>
                <a:schemeClr val="accent6">
                  <a:lumMod val="50000"/>
                </a:schemeClr>
              </a:buClr>
              <a:buSzPct val="75000"/>
              <a:buFont typeface="Wingdings" panose="05000000000000000000" pitchFamily="2" charset="2"/>
              <a:buChar char="v"/>
              <a:tabLst>
                <a:tab pos="574675" algn="l"/>
              </a:tabLst>
            </a:pPr>
            <a:r>
              <a:rPr lang="en-US" sz="2400" spc="-20" dirty="0">
                <a:latin typeface="Calibri" panose="020F0502020204030204" pitchFamily="34" charset="0"/>
                <a:cs typeface="Calibri"/>
              </a:rPr>
              <a:t>Th</a:t>
            </a:r>
            <a:r>
              <a:rPr lang="en-US" sz="2400" spc="-15" dirty="0">
                <a:latin typeface="Calibri" panose="020F0502020204030204" pitchFamily="34" charset="0"/>
                <a:cs typeface="Calibri"/>
              </a:rPr>
              <a:t>e</a:t>
            </a:r>
            <a:r>
              <a:rPr lang="en-US" sz="2400" spc="5" dirty="0">
                <a:latin typeface="Calibri" panose="020F0502020204030204" pitchFamily="34" charset="0"/>
                <a:cs typeface="Calibri"/>
              </a:rPr>
              <a:t> </a:t>
            </a:r>
            <a:r>
              <a:rPr lang="en-US" sz="2400" b="1" spc="-20" dirty="0">
                <a:solidFill>
                  <a:srgbClr val="FF0000"/>
                </a:solidFill>
                <a:latin typeface="Calibri" panose="020F0502020204030204" pitchFamily="34" charset="0"/>
                <a:cs typeface="Calibri"/>
              </a:rPr>
              <a:t>minimum</a:t>
            </a:r>
            <a:r>
              <a:rPr lang="en-US" sz="2400" b="1" spc="10" dirty="0">
                <a:solidFill>
                  <a:srgbClr val="FF0000"/>
                </a:solidFill>
                <a:latin typeface="Calibri" panose="020F0502020204030204" pitchFamily="34" charset="0"/>
                <a:cs typeface="Calibri"/>
              </a:rPr>
              <a:t> </a:t>
            </a:r>
            <a:r>
              <a:rPr lang="en-US" sz="2400" b="1" spc="-25" dirty="0">
                <a:solidFill>
                  <a:srgbClr val="FF0000"/>
                </a:solidFill>
                <a:latin typeface="Calibri" panose="020F0502020204030204" pitchFamily="34" charset="0"/>
                <a:cs typeface="Calibri"/>
              </a:rPr>
              <a:t>n</a:t>
            </a:r>
            <a:r>
              <a:rPr lang="en-US" sz="2400" b="1" spc="-15" dirty="0">
                <a:solidFill>
                  <a:srgbClr val="FF0000"/>
                </a:solidFill>
                <a:latin typeface="Calibri" panose="020F0502020204030204" pitchFamily="34" charset="0"/>
                <a:cs typeface="Calibri"/>
              </a:rPr>
              <a:t>umber</a:t>
            </a:r>
            <a:r>
              <a:rPr lang="en-US" sz="2400" b="1" spc="5" dirty="0">
                <a:solidFill>
                  <a:srgbClr val="FF0000"/>
                </a:solidFill>
                <a:latin typeface="Calibri" panose="020F0502020204030204" pitchFamily="34" charset="0"/>
                <a:cs typeface="Calibri"/>
              </a:rPr>
              <a:t> </a:t>
            </a:r>
            <a:r>
              <a:rPr lang="en-US" sz="2400" b="1" spc="-10" dirty="0">
                <a:solidFill>
                  <a:srgbClr val="FF0000"/>
                </a:solidFill>
                <a:latin typeface="Calibri" panose="020F0502020204030204" pitchFamily="34" charset="0"/>
                <a:cs typeface="Calibri"/>
              </a:rPr>
              <a:t>of</a:t>
            </a:r>
            <a:r>
              <a:rPr lang="en-US" sz="2400" b="1" spc="10" dirty="0">
                <a:solidFill>
                  <a:srgbClr val="FF0000"/>
                </a:solidFill>
                <a:latin typeface="Calibri" panose="020F0502020204030204" pitchFamily="34" charset="0"/>
                <a:cs typeface="Calibri"/>
              </a:rPr>
              <a:t> </a:t>
            </a:r>
            <a:r>
              <a:rPr lang="en-US" sz="2400" b="1" spc="-35" dirty="0">
                <a:solidFill>
                  <a:srgbClr val="FF0000"/>
                </a:solidFill>
                <a:latin typeface="Calibri" panose="020F0502020204030204" pitchFamily="34" charset="0"/>
                <a:cs typeface="Calibri"/>
              </a:rPr>
              <a:t>s</a:t>
            </a:r>
            <a:r>
              <a:rPr lang="en-US" sz="2400" b="1" spc="-10" dirty="0">
                <a:solidFill>
                  <a:srgbClr val="FF0000"/>
                </a:solidFill>
                <a:latin typeface="Calibri" panose="020F0502020204030204" pitchFamily="34" charset="0"/>
                <a:cs typeface="Calibri"/>
              </a:rPr>
              <a:t>t</a:t>
            </a:r>
            <a:r>
              <a:rPr lang="en-US" sz="2400" b="1" spc="-25" dirty="0">
                <a:solidFill>
                  <a:srgbClr val="FF0000"/>
                </a:solidFill>
                <a:latin typeface="Calibri" panose="020F0502020204030204" pitchFamily="34" charset="0"/>
                <a:cs typeface="Calibri"/>
              </a:rPr>
              <a:t>u</a:t>
            </a:r>
            <a:r>
              <a:rPr lang="en-US" sz="2400" b="1" spc="-15" dirty="0">
                <a:solidFill>
                  <a:srgbClr val="FF0000"/>
                </a:solidFill>
                <a:latin typeface="Calibri" panose="020F0502020204030204" pitchFamily="34" charset="0"/>
                <a:cs typeface="Calibri"/>
              </a:rPr>
              <a:t>de</a:t>
            </a:r>
            <a:r>
              <a:rPr lang="en-US" sz="2400" b="1" spc="-50" dirty="0">
                <a:solidFill>
                  <a:srgbClr val="FF0000"/>
                </a:solidFill>
                <a:latin typeface="Calibri" panose="020F0502020204030204" pitchFamily="34" charset="0"/>
                <a:cs typeface="Calibri"/>
              </a:rPr>
              <a:t>n</a:t>
            </a:r>
            <a:r>
              <a:rPr lang="en-US" sz="2400" b="1" spc="-10" dirty="0">
                <a:solidFill>
                  <a:srgbClr val="FF0000"/>
                </a:solidFill>
                <a:latin typeface="Calibri" panose="020F0502020204030204" pitchFamily="34" charset="0"/>
                <a:cs typeface="Calibri"/>
              </a:rPr>
              <a:t>ts</a:t>
            </a:r>
            <a:r>
              <a:rPr lang="en-US" sz="2400" b="1" spc="5" dirty="0">
                <a:solidFill>
                  <a:srgbClr val="FF0000"/>
                </a:solidFill>
                <a:latin typeface="Calibri" panose="020F0502020204030204" pitchFamily="34" charset="0"/>
                <a:cs typeface="Calibri"/>
              </a:rPr>
              <a:t> </a:t>
            </a:r>
            <a:r>
              <a:rPr lang="en-US" sz="2400" spc="-10" dirty="0">
                <a:latin typeface="Calibri" panose="020F0502020204030204" pitchFamily="34" charset="0"/>
                <a:cs typeface="Calibri"/>
              </a:rPr>
              <a:t>(he</a:t>
            </a:r>
            <a:r>
              <a:rPr lang="en-US" sz="2400" spc="-30" dirty="0">
                <a:latin typeface="Calibri" panose="020F0502020204030204" pitchFamily="34" charset="0"/>
                <a:cs typeface="Calibri"/>
              </a:rPr>
              <a:t>a</a:t>
            </a:r>
            <a:r>
              <a:rPr lang="en-US" sz="2400" spc="-15" dirty="0">
                <a:latin typeface="Calibri" panose="020F0502020204030204" pitchFamily="34" charset="0"/>
                <a:cs typeface="Calibri"/>
              </a:rPr>
              <a:t>d</a:t>
            </a:r>
            <a:r>
              <a:rPr lang="en-US" sz="2400" spc="-20" dirty="0">
                <a:latin typeface="Calibri" panose="020F0502020204030204" pitchFamily="34" charset="0"/>
                <a:cs typeface="Calibri"/>
              </a:rPr>
              <a:t>c</a:t>
            </a:r>
            <a:r>
              <a:rPr lang="en-US" sz="2400" spc="-15" dirty="0">
                <a:latin typeface="Calibri" panose="020F0502020204030204" pitchFamily="34" charset="0"/>
                <a:cs typeface="Calibri"/>
              </a:rPr>
              <a:t>o</a:t>
            </a:r>
            <a:r>
              <a:rPr lang="en-US" sz="2400" spc="-25" dirty="0">
                <a:latin typeface="Calibri" panose="020F0502020204030204" pitchFamily="34" charset="0"/>
                <a:cs typeface="Calibri"/>
              </a:rPr>
              <a:t>u</a:t>
            </a:r>
            <a:r>
              <a:rPr lang="en-US" sz="2400" spc="-45" dirty="0">
                <a:latin typeface="Calibri" panose="020F0502020204030204" pitchFamily="34" charset="0"/>
                <a:cs typeface="Calibri"/>
              </a:rPr>
              <a:t>n</a:t>
            </a:r>
            <a:r>
              <a:rPr lang="en-US" sz="2400" spc="-10" dirty="0">
                <a:latin typeface="Calibri" panose="020F0502020204030204" pitchFamily="34" charset="0"/>
                <a:cs typeface="Calibri"/>
              </a:rPr>
              <a:t>t)</a:t>
            </a:r>
            <a:r>
              <a:rPr lang="en-US" sz="2400" spc="35" dirty="0">
                <a:latin typeface="Calibri" panose="020F0502020204030204" pitchFamily="34" charset="0"/>
                <a:cs typeface="Calibri"/>
              </a:rPr>
              <a:t> </a:t>
            </a:r>
            <a:r>
              <a:rPr lang="en-US" sz="2400" spc="-10" dirty="0">
                <a:latin typeface="Calibri" panose="020F0502020204030204" pitchFamily="34" charset="0"/>
                <a:cs typeface="Calibri"/>
              </a:rPr>
              <a:t>t</a:t>
            </a:r>
            <a:r>
              <a:rPr lang="en-US" sz="2400" spc="-25" dirty="0">
                <a:latin typeface="Calibri" panose="020F0502020204030204" pitchFamily="34" charset="0"/>
                <a:cs typeface="Calibri"/>
              </a:rPr>
              <a:t>h</a:t>
            </a:r>
            <a:r>
              <a:rPr lang="en-US" sz="2400" spc="-45" dirty="0">
                <a:latin typeface="Calibri" panose="020F0502020204030204" pitchFamily="34" charset="0"/>
                <a:cs typeface="Calibri"/>
              </a:rPr>
              <a:t>a</a:t>
            </a:r>
            <a:r>
              <a:rPr lang="en-US" sz="2400" spc="-10" dirty="0">
                <a:latin typeface="Calibri" panose="020F0502020204030204" pitchFamily="34" charset="0"/>
                <a:cs typeface="Calibri"/>
              </a:rPr>
              <a:t>t</a:t>
            </a:r>
            <a:r>
              <a:rPr lang="en-US" sz="2400" spc="20" dirty="0">
                <a:latin typeface="Calibri" panose="020F0502020204030204" pitchFamily="34" charset="0"/>
                <a:cs typeface="Calibri"/>
              </a:rPr>
              <a:t> </a:t>
            </a:r>
            <a:r>
              <a:rPr lang="en-US" sz="2400" spc="-20" dirty="0">
                <a:latin typeface="Calibri" panose="020F0502020204030204" pitchFamily="34" charset="0"/>
                <a:cs typeface="Calibri"/>
              </a:rPr>
              <a:t>mu</a:t>
            </a:r>
            <a:r>
              <a:rPr lang="en-US" sz="2400" spc="-30" dirty="0">
                <a:latin typeface="Calibri" panose="020F0502020204030204" pitchFamily="34" charset="0"/>
                <a:cs typeface="Calibri"/>
              </a:rPr>
              <a:t>s</a:t>
            </a:r>
            <a:r>
              <a:rPr lang="en-US" sz="2400" spc="-10" dirty="0">
                <a:latin typeface="Calibri" panose="020F0502020204030204" pitchFamily="34" charset="0"/>
                <a:cs typeface="Calibri"/>
              </a:rPr>
              <a:t>t</a:t>
            </a:r>
            <a:r>
              <a:rPr lang="en-US" sz="2400" spc="-5" dirty="0">
                <a:latin typeface="Calibri" panose="020F0502020204030204" pitchFamily="34" charset="0"/>
                <a:cs typeface="Calibri"/>
              </a:rPr>
              <a:t> </a:t>
            </a:r>
            <a:r>
              <a:rPr lang="en-US" sz="2400" spc="-15" dirty="0">
                <a:latin typeface="Calibri" panose="020F0502020204030204" pitchFamily="34" charset="0"/>
                <a:cs typeface="Calibri"/>
              </a:rPr>
              <a:t>be</a:t>
            </a:r>
            <a:r>
              <a:rPr lang="en-US" sz="2400" spc="-10" dirty="0">
                <a:latin typeface="Calibri" panose="020F0502020204030204" pitchFamily="34" charset="0"/>
                <a:cs typeface="Calibri"/>
              </a:rPr>
              <a:t> se</a:t>
            </a:r>
            <a:r>
              <a:rPr lang="en-US" sz="2400" dirty="0">
                <a:latin typeface="Calibri" panose="020F0502020204030204" pitchFamily="34" charset="0"/>
                <a:cs typeface="Calibri"/>
              </a:rPr>
              <a:t>r</a:t>
            </a:r>
            <a:r>
              <a:rPr lang="en-US" sz="2400" spc="-35" dirty="0">
                <a:latin typeface="Calibri" panose="020F0502020204030204" pitchFamily="34" charset="0"/>
                <a:cs typeface="Calibri"/>
              </a:rPr>
              <a:t>v</a:t>
            </a:r>
            <a:r>
              <a:rPr lang="en-US" sz="2400" spc="-20" dirty="0">
                <a:latin typeface="Calibri" panose="020F0502020204030204" pitchFamily="34" charset="0"/>
                <a:cs typeface="Calibri"/>
              </a:rPr>
              <a:t>e</a:t>
            </a:r>
            <a:r>
              <a:rPr lang="en-US" sz="2400" spc="-15" dirty="0">
                <a:latin typeface="Calibri" panose="020F0502020204030204" pitchFamily="34" charset="0"/>
                <a:cs typeface="Calibri"/>
              </a:rPr>
              <a:t>d</a:t>
            </a:r>
            <a:r>
              <a:rPr lang="en-US" sz="2400" spc="10" dirty="0">
                <a:latin typeface="Calibri" panose="020F0502020204030204" pitchFamily="34" charset="0"/>
                <a:cs typeface="Calibri"/>
              </a:rPr>
              <a:t> </a:t>
            </a:r>
            <a:r>
              <a:rPr lang="en-US" sz="2400" spc="-15" dirty="0">
                <a:latin typeface="Calibri" panose="020F0502020204030204" pitchFamily="34" charset="0"/>
                <a:cs typeface="Calibri"/>
              </a:rPr>
              <a:t>a</a:t>
            </a:r>
            <a:r>
              <a:rPr lang="en-US" sz="2400" spc="-25" dirty="0">
                <a:latin typeface="Calibri" panose="020F0502020204030204" pitchFamily="34" charset="0"/>
                <a:cs typeface="Calibri"/>
              </a:rPr>
              <a:t>n</a:t>
            </a:r>
            <a:r>
              <a:rPr lang="en-US" sz="2400" spc="-15" dirty="0">
                <a:latin typeface="Calibri" panose="020F0502020204030204" pitchFamily="34" charset="0"/>
                <a:cs typeface="Calibri"/>
              </a:rPr>
              <a:t>nu</a:t>
            </a:r>
            <a:r>
              <a:rPr lang="en-US" sz="2400" spc="-30" dirty="0">
                <a:latin typeface="Calibri" panose="020F0502020204030204" pitchFamily="34" charset="0"/>
                <a:cs typeface="Calibri"/>
              </a:rPr>
              <a:t>a</a:t>
            </a:r>
            <a:r>
              <a:rPr lang="en-US" sz="2400" spc="-10" dirty="0">
                <a:latin typeface="Calibri" panose="020F0502020204030204" pitchFamily="34" charset="0"/>
                <a:cs typeface="Calibri"/>
              </a:rPr>
              <a:t>lly</a:t>
            </a:r>
            <a:r>
              <a:rPr lang="en-US" sz="2400" spc="5" dirty="0">
                <a:latin typeface="Calibri" panose="020F0502020204030204" pitchFamily="34" charset="0"/>
                <a:cs typeface="Calibri"/>
              </a:rPr>
              <a:t> </a:t>
            </a:r>
            <a:r>
              <a:rPr lang="en-US" sz="2400" spc="-10" dirty="0">
                <a:latin typeface="Calibri" panose="020F0502020204030204" pitchFamily="34" charset="0"/>
                <a:cs typeface="Calibri"/>
              </a:rPr>
              <a:t>in </a:t>
            </a:r>
            <a:r>
              <a:rPr lang="en-US" sz="2400" spc="-15" dirty="0">
                <a:latin typeface="Calibri" panose="020F0502020204030204" pitchFamily="34" charset="0"/>
                <a:cs typeface="Calibri"/>
              </a:rPr>
              <a:t>a</a:t>
            </a:r>
            <a:r>
              <a:rPr lang="en-US" sz="2400" spc="-5" dirty="0">
                <a:latin typeface="Calibri" panose="020F0502020204030204" pitchFamily="34" charset="0"/>
                <a:cs typeface="Calibri"/>
              </a:rPr>
              <a:t> </a:t>
            </a:r>
            <a:r>
              <a:rPr lang="en-US" sz="2400" spc="-20" dirty="0">
                <a:latin typeface="Calibri" panose="020F0502020204030204" pitchFamily="34" charset="0"/>
                <a:cs typeface="Calibri"/>
              </a:rPr>
              <a:t>C</a:t>
            </a:r>
            <a:r>
              <a:rPr lang="en-US" sz="2400" spc="-30" dirty="0">
                <a:latin typeface="Calibri" panose="020F0502020204030204" pitchFamily="34" charset="0"/>
                <a:cs typeface="Calibri"/>
              </a:rPr>
              <a:t>S</a:t>
            </a:r>
            <a:r>
              <a:rPr lang="en-US" sz="2400" spc="-20" dirty="0">
                <a:latin typeface="Calibri" panose="020F0502020204030204" pitchFamily="34" charset="0"/>
                <a:cs typeface="Calibri"/>
              </a:rPr>
              <a:t>TE</a:t>
            </a:r>
            <a:r>
              <a:rPr lang="en-US" sz="2400" spc="-15" dirty="0">
                <a:latin typeface="Calibri" panose="020F0502020204030204" pitchFamily="34" charset="0"/>
                <a:cs typeface="Calibri"/>
              </a:rPr>
              <a:t>P</a:t>
            </a:r>
            <a:r>
              <a:rPr lang="en-US" sz="2400" spc="15" dirty="0">
                <a:latin typeface="Calibri" panose="020F0502020204030204" pitchFamily="34" charset="0"/>
                <a:cs typeface="Calibri"/>
              </a:rPr>
              <a:t> </a:t>
            </a:r>
            <a:r>
              <a:rPr lang="en-US" sz="2400" spc="-15" dirty="0">
                <a:latin typeface="Calibri" panose="020F0502020204030204" pitchFamily="34" charset="0"/>
                <a:cs typeface="Calibri"/>
              </a:rPr>
              <a:t>p</a:t>
            </a:r>
            <a:r>
              <a:rPr lang="en-US" sz="2400" spc="-40" dirty="0">
                <a:latin typeface="Calibri" panose="020F0502020204030204" pitchFamily="34" charset="0"/>
                <a:cs typeface="Calibri"/>
              </a:rPr>
              <a:t>r</a:t>
            </a:r>
            <a:r>
              <a:rPr lang="en-US" sz="2400" spc="-10" dirty="0">
                <a:latin typeface="Calibri" panose="020F0502020204030204" pitchFamily="34" charset="0"/>
                <a:cs typeface="Calibri"/>
              </a:rPr>
              <a:t>oject</a:t>
            </a:r>
            <a:r>
              <a:rPr lang="en-US" sz="2400" spc="15" dirty="0">
                <a:latin typeface="Calibri" panose="020F0502020204030204" pitchFamily="34" charset="0"/>
                <a:cs typeface="Calibri"/>
              </a:rPr>
              <a:t> </a:t>
            </a:r>
            <a:r>
              <a:rPr lang="en-US" sz="2400" spc="-10" dirty="0">
                <a:latin typeface="Calibri" panose="020F0502020204030204" pitchFamily="34" charset="0"/>
                <a:cs typeface="Calibri"/>
              </a:rPr>
              <a:t>is</a:t>
            </a:r>
            <a:r>
              <a:rPr lang="en-US" sz="2400" spc="-5" dirty="0">
                <a:latin typeface="Calibri" panose="020F0502020204030204" pitchFamily="34" charset="0"/>
                <a:cs typeface="Calibri"/>
              </a:rPr>
              <a:t> </a:t>
            </a:r>
            <a:r>
              <a:rPr lang="en-US" sz="2400" b="1" spc="-15" dirty="0">
                <a:solidFill>
                  <a:srgbClr val="FF0000"/>
                </a:solidFill>
                <a:latin typeface="Calibri" panose="020F0502020204030204" pitchFamily="34" charset="0"/>
                <a:cs typeface="Calibri"/>
              </a:rPr>
              <a:t>30</a:t>
            </a:r>
            <a:r>
              <a:rPr lang="en-US" sz="2400" b="1" spc="-5" dirty="0">
                <a:solidFill>
                  <a:srgbClr val="FF0000"/>
                </a:solidFill>
                <a:latin typeface="Calibri" panose="020F0502020204030204" pitchFamily="34" charset="0"/>
                <a:cs typeface="Calibri"/>
              </a:rPr>
              <a:t> </a:t>
            </a:r>
            <a:r>
              <a:rPr lang="en-US" sz="2400" b="1" spc="-25" dirty="0">
                <a:solidFill>
                  <a:srgbClr val="FF0000"/>
                </a:solidFill>
                <a:latin typeface="Calibri" panose="020F0502020204030204" pitchFamily="34" charset="0"/>
                <a:cs typeface="Calibri"/>
              </a:rPr>
              <a:t>p</a:t>
            </a:r>
            <a:r>
              <a:rPr lang="en-US" sz="2400" b="1" spc="-10" dirty="0">
                <a:solidFill>
                  <a:srgbClr val="FF0000"/>
                </a:solidFill>
                <a:latin typeface="Calibri" panose="020F0502020204030204" pitchFamily="34" charset="0"/>
                <a:cs typeface="Calibri"/>
              </a:rPr>
              <a:t>ar</a:t>
            </a:r>
            <a:r>
              <a:rPr lang="en-US" sz="2400" b="1" spc="-25" dirty="0">
                <a:solidFill>
                  <a:srgbClr val="FF0000"/>
                </a:solidFill>
                <a:latin typeface="Calibri" panose="020F0502020204030204" pitchFamily="34" charset="0"/>
                <a:cs typeface="Calibri"/>
              </a:rPr>
              <a:t>t</a:t>
            </a:r>
            <a:r>
              <a:rPr lang="en-US" sz="2400" b="1" spc="-10" dirty="0">
                <a:solidFill>
                  <a:srgbClr val="FF0000"/>
                </a:solidFill>
                <a:latin typeface="Calibri" panose="020F0502020204030204" pitchFamily="34" charset="0"/>
                <a:cs typeface="Calibri"/>
              </a:rPr>
              <a:t>icipa</a:t>
            </a:r>
            <a:r>
              <a:rPr lang="en-US" sz="2400" b="1" spc="-50" dirty="0">
                <a:solidFill>
                  <a:srgbClr val="FF0000"/>
                </a:solidFill>
                <a:latin typeface="Calibri" panose="020F0502020204030204" pitchFamily="34" charset="0"/>
                <a:cs typeface="Calibri"/>
              </a:rPr>
              <a:t>n</a:t>
            </a:r>
            <a:r>
              <a:rPr lang="en-US" sz="2400" b="1" spc="-10" dirty="0">
                <a:solidFill>
                  <a:srgbClr val="FF0000"/>
                </a:solidFill>
                <a:latin typeface="Calibri" panose="020F0502020204030204" pitchFamily="34" charset="0"/>
                <a:cs typeface="Calibri"/>
              </a:rPr>
              <a:t>ts</a:t>
            </a:r>
            <a:r>
              <a:rPr lang="en-US" sz="2400" b="1" spc="-10" dirty="0">
                <a:latin typeface="Calibri" panose="020F0502020204030204" pitchFamily="34" charset="0"/>
                <a:cs typeface="Calibri"/>
              </a:rPr>
              <a:t>.</a:t>
            </a:r>
            <a:endParaRPr lang="en-US" sz="2400" dirty="0">
              <a:latin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407058"/>
            <a:ext cx="7924800" cy="901041"/>
          </a:xfrm>
          <a:prstGeom prst="rect">
            <a:avLst/>
          </a:prstGeom>
        </p:spPr>
        <p:txBody>
          <a:bodyPr vert="horz" wrap="square" lIns="0" tIns="282727" rIns="0" bIns="0" rtlCol="0">
            <a:spAutoFit/>
          </a:bodyPr>
          <a:lstStyle/>
          <a:p>
            <a:pPr marL="810260">
              <a:lnSpc>
                <a:spcPct val="100000"/>
              </a:lnSpc>
            </a:pPr>
            <a:r>
              <a:rPr b="1" spc="-5" dirty="0"/>
              <a:t>Fun</a:t>
            </a:r>
            <a:r>
              <a:rPr b="1" spc="5" dirty="0"/>
              <a:t>d</a:t>
            </a:r>
            <a:r>
              <a:rPr b="1" dirty="0"/>
              <a:t>ing</a:t>
            </a:r>
            <a:r>
              <a:rPr b="1" spc="-15" dirty="0"/>
              <a:t> </a:t>
            </a:r>
            <a:r>
              <a:rPr b="1" spc="-5" dirty="0"/>
              <a:t>Lim</a:t>
            </a:r>
            <a:r>
              <a:rPr b="1" spc="-10" dirty="0"/>
              <a:t>i</a:t>
            </a:r>
            <a:r>
              <a:rPr b="1" spc="-50" dirty="0"/>
              <a:t>t</a:t>
            </a:r>
            <a:r>
              <a:rPr b="1" spc="-40" dirty="0"/>
              <a:t>a</a:t>
            </a:r>
            <a:r>
              <a:rPr b="1" dirty="0"/>
              <a:t>tions</a:t>
            </a:r>
            <a:r>
              <a:rPr b="1" spc="5" dirty="0"/>
              <a:t> </a:t>
            </a:r>
            <a:r>
              <a:rPr sz="2800" b="1" i="1" spc="-5" dirty="0"/>
              <a:t>(Co</a:t>
            </a:r>
            <a:r>
              <a:rPr sz="2800" b="1" i="1" spc="-30" dirty="0"/>
              <a:t>n</a:t>
            </a:r>
            <a:r>
              <a:rPr sz="2800" b="1" i="1" dirty="0"/>
              <a:t>t</a:t>
            </a:r>
            <a:r>
              <a:rPr sz="2800" b="1" i="1" spc="-10" dirty="0"/>
              <a:t>i</a:t>
            </a:r>
            <a:r>
              <a:rPr sz="2800" b="1" i="1" spc="-5" dirty="0"/>
              <a:t>n</a:t>
            </a:r>
            <a:r>
              <a:rPr sz="2800" b="1" i="1" spc="-15" dirty="0"/>
              <a:t>ued)</a:t>
            </a:r>
            <a:endParaRPr sz="2800" b="1" i="1" dirty="0"/>
          </a:p>
        </p:txBody>
      </p:sp>
      <p:sp>
        <p:nvSpPr>
          <p:cNvPr id="3" name="object 3"/>
          <p:cNvSpPr/>
          <p:nvPr/>
        </p:nvSpPr>
        <p:spPr>
          <a:xfrm>
            <a:off x="304800" y="271037"/>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94411" y="1304289"/>
            <a:ext cx="8339989" cy="3852337"/>
          </a:xfrm>
          <a:prstGeom prst="rect">
            <a:avLst/>
          </a:prstGeom>
        </p:spPr>
        <p:txBody>
          <a:bodyPr vert="horz" wrap="square" lIns="0" tIns="0" rIns="0" bIns="0" rtlCol="0">
            <a:spAutoFit/>
          </a:bodyPr>
          <a:lstStyle/>
          <a:p>
            <a:pPr marL="12700">
              <a:lnSpc>
                <a:spcPct val="100000"/>
              </a:lnSpc>
            </a:pPr>
            <a:endParaRPr lang="en-US" sz="1200" dirty="0">
              <a:latin typeface="Times New Roman"/>
              <a:cs typeface="Times New Roman"/>
            </a:endParaRPr>
          </a:p>
          <a:p>
            <a:pPr marL="574675" indent="-404813" algn="just">
              <a:lnSpc>
                <a:spcPts val="3200"/>
              </a:lnSpc>
              <a:buClr>
                <a:schemeClr val="accent6">
                  <a:lumMod val="50000"/>
                </a:schemeClr>
              </a:buClr>
              <a:buSzPct val="75000"/>
              <a:buFont typeface="Wingdings" panose="05000000000000000000" pitchFamily="2" charset="2"/>
              <a:buChar char="v"/>
              <a:tabLst>
                <a:tab pos="849630" algn="l"/>
              </a:tabLst>
            </a:pPr>
            <a:r>
              <a:rPr sz="2800" dirty="0">
                <a:solidFill>
                  <a:srgbClr val="292934"/>
                </a:solidFill>
                <a:latin typeface="Calibri"/>
                <a:cs typeface="Calibri"/>
              </a:rPr>
              <a:t>P</a:t>
            </a:r>
            <a:r>
              <a:rPr sz="2800" spc="-55" dirty="0">
                <a:solidFill>
                  <a:srgbClr val="292934"/>
                </a:solidFill>
                <a:latin typeface="Calibri"/>
                <a:cs typeface="Calibri"/>
              </a:rPr>
              <a:t>r</a:t>
            </a:r>
            <a:r>
              <a:rPr sz="2800" spc="-5" dirty="0">
                <a:solidFill>
                  <a:srgbClr val="292934"/>
                </a:solidFill>
                <a:latin typeface="Calibri"/>
                <a:cs typeface="Calibri"/>
              </a:rPr>
              <a:t>oject</a:t>
            </a:r>
            <a:r>
              <a:rPr sz="2800" dirty="0">
                <a:solidFill>
                  <a:srgbClr val="292934"/>
                </a:solidFill>
                <a:latin typeface="Calibri"/>
                <a:cs typeface="Calibri"/>
              </a:rPr>
              <a:t>s</a:t>
            </a:r>
            <a:r>
              <a:rPr sz="2800" spc="-30" dirty="0">
                <a:solidFill>
                  <a:srgbClr val="292934"/>
                </a:solidFill>
                <a:latin typeface="Calibri"/>
                <a:cs typeface="Calibri"/>
              </a:rPr>
              <a:t> </a:t>
            </a:r>
            <a:r>
              <a:rPr sz="2800" dirty="0">
                <a:solidFill>
                  <a:srgbClr val="292934"/>
                </a:solidFill>
                <a:latin typeface="Calibri"/>
                <a:cs typeface="Calibri"/>
              </a:rPr>
              <a:t>th</a:t>
            </a:r>
            <a:r>
              <a:rPr sz="2800" spc="-35" dirty="0">
                <a:solidFill>
                  <a:srgbClr val="292934"/>
                </a:solidFill>
                <a:latin typeface="Calibri"/>
                <a:cs typeface="Calibri"/>
              </a:rPr>
              <a:t>a</a:t>
            </a:r>
            <a:r>
              <a:rPr sz="2800" dirty="0">
                <a:solidFill>
                  <a:srgbClr val="292934"/>
                </a:solidFill>
                <a:latin typeface="Calibri"/>
                <a:cs typeface="Calibri"/>
              </a:rPr>
              <a:t>t</a:t>
            </a:r>
            <a:r>
              <a:rPr sz="2800" spc="10" dirty="0">
                <a:solidFill>
                  <a:srgbClr val="292934"/>
                </a:solidFill>
                <a:latin typeface="Calibri"/>
                <a:cs typeface="Calibri"/>
              </a:rPr>
              <a:t> </a:t>
            </a:r>
            <a:r>
              <a:rPr sz="2800" spc="-5" dirty="0">
                <a:solidFill>
                  <a:srgbClr val="292934"/>
                </a:solidFill>
                <a:latin typeface="Calibri"/>
                <a:cs typeface="Calibri"/>
              </a:rPr>
              <a:t>se</a:t>
            </a:r>
            <a:r>
              <a:rPr sz="2800" spc="15" dirty="0">
                <a:solidFill>
                  <a:srgbClr val="292934"/>
                </a:solidFill>
                <a:latin typeface="Calibri"/>
                <a:cs typeface="Calibri"/>
              </a:rPr>
              <a:t>r</a:t>
            </a:r>
            <a:r>
              <a:rPr sz="2800" spc="-35" dirty="0">
                <a:solidFill>
                  <a:srgbClr val="292934"/>
                </a:solidFill>
                <a:latin typeface="Calibri"/>
                <a:cs typeface="Calibri"/>
              </a:rPr>
              <a:t>v</a:t>
            </a:r>
            <a:r>
              <a:rPr sz="2800" dirty="0">
                <a:solidFill>
                  <a:srgbClr val="292934"/>
                </a:solidFill>
                <a:latin typeface="Calibri"/>
                <a:cs typeface="Calibri"/>
              </a:rPr>
              <a:t>e</a:t>
            </a:r>
            <a:r>
              <a:rPr sz="2800" spc="-15" dirty="0">
                <a:solidFill>
                  <a:srgbClr val="292934"/>
                </a:solidFill>
                <a:latin typeface="Calibri"/>
                <a:cs typeface="Calibri"/>
              </a:rPr>
              <a:t> </a:t>
            </a:r>
            <a:r>
              <a:rPr sz="2800" spc="-5" dirty="0">
                <a:solidFill>
                  <a:srgbClr val="292934"/>
                </a:solidFill>
                <a:latin typeface="Calibri"/>
                <a:cs typeface="Calibri"/>
              </a:rPr>
              <a:t>b</a:t>
            </a:r>
            <a:r>
              <a:rPr sz="2800" spc="-15" dirty="0">
                <a:solidFill>
                  <a:srgbClr val="292934"/>
                </a:solidFill>
                <a:latin typeface="Calibri"/>
                <a:cs typeface="Calibri"/>
              </a:rPr>
              <a:t>e</a:t>
            </a:r>
            <a:r>
              <a:rPr sz="2800" dirty="0">
                <a:solidFill>
                  <a:srgbClr val="292934"/>
                </a:solidFill>
                <a:latin typeface="Calibri"/>
                <a:cs typeface="Calibri"/>
              </a:rPr>
              <a:t>t</a:t>
            </a:r>
            <a:r>
              <a:rPr sz="2800" spc="-30" dirty="0">
                <a:solidFill>
                  <a:srgbClr val="292934"/>
                </a:solidFill>
                <a:latin typeface="Calibri"/>
                <a:cs typeface="Calibri"/>
              </a:rPr>
              <a:t>w</a:t>
            </a:r>
            <a:r>
              <a:rPr sz="2800" dirty="0">
                <a:solidFill>
                  <a:srgbClr val="292934"/>
                </a:solidFill>
                <a:latin typeface="Calibri"/>
                <a:cs typeface="Calibri"/>
              </a:rPr>
              <a:t>een</a:t>
            </a:r>
            <a:r>
              <a:rPr sz="2800" spc="-25" dirty="0">
                <a:solidFill>
                  <a:srgbClr val="292934"/>
                </a:solidFill>
                <a:latin typeface="Calibri"/>
                <a:cs typeface="Calibri"/>
              </a:rPr>
              <a:t> </a:t>
            </a:r>
            <a:r>
              <a:rPr sz="2800" b="1" dirty="0">
                <a:solidFill>
                  <a:srgbClr val="FF0000"/>
                </a:solidFill>
                <a:latin typeface="Calibri"/>
                <a:cs typeface="Calibri"/>
              </a:rPr>
              <a:t>30</a:t>
            </a:r>
            <a:r>
              <a:rPr sz="2800" b="1" spc="5" dirty="0">
                <a:solidFill>
                  <a:srgbClr val="FF0000"/>
                </a:solidFill>
                <a:latin typeface="Calibri"/>
                <a:cs typeface="Calibri"/>
              </a:rPr>
              <a:t> </a:t>
            </a:r>
            <a:r>
              <a:rPr sz="2800" b="1" dirty="0">
                <a:solidFill>
                  <a:srgbClr val="FF0000"/>
                </a:solidFill>
                <a:latin typeface="Calibri"/>
                <a:cs typeface="Calibri"/>
              </a:rPr>
              <a:t>and</a:t>
            </a:r>
            <a:r>
              <a:rPr sz="2800" b="1" spc="-30" dirty="0">
                <a:solidFill>
                  <a:srgbClr val="FF0000"/>
                </a:solidFill>
                <a:latin typeface="Calibri"/>
                <a:cs typeface="Calibri"/>
              </a:rPr>
              <a:t> </a:t>
            </a:r>
            <a:r>
              <a:rPr sz="2800" b="1" dirty="0">
                <a:solidFill>
                  <a:srgbClr val="FF0000"/>
                </a:solidFill>
                <a:latin typeface="Calibri"/>
                <a:cs typeface="Calibri"/>
              </a:rPr>
              <a:t>99</a:t>
            </a:r>
            <a:r>
              <a:rPr lang="en-US" sz="2800" b="1" dirty="0">
                <a:latin typeface="Calibri"/>
                <a:cs typeface="Calibri"/>
              </a:rPr>
              <a:t> </a:t>
            </a:r>
            <a:r>
              <a:rPr lang="en-US" sz="2800" b="1" spc="-45" dirty="0">
                <a:solidFill>
                  <a:srgbClr val="FF0000"/>
                </a:solidFill>
                <a:latin typeface="Calibri"/>
                <a:cs typeface="Calibri"/>
              </a:rPr>
              <a:t>s</a:t>
            </a:r>
            <a:r>
              <a:rPr lang="en-US" sz="2800" b="1" dirty="0">
                <a:solidFill>
                  <a:srgbClr val="FF0000"/>
                </a:solidFill>
                <a:latin typeface="Calibri"/>
                <a:cs typeface="Calibri"/>
              </a:rPr>
              <a:t>tude</a:t>
            </a:r>
            <a:r>
              <a:rPr lang="en-US" sz="2800" b="1" spc="-40" dirty="0">
                <a:solidFill>
                  <a:srgbClr val="FF0000"/>
                </a:solidFill>
                <a:latin typeface="Calibri"/>
                <a:cs typeface="Calibri"/>
              </a:rPr>
              <a:t>n</a:t>
            </a:r>
            <a:r>
              <a:rPr lang="en-US" sz="2800" b="1" dirty="0">
                <a:solidFill>
                  <a:srgbClr val="FF0000"/>
                </a:solidFill>
                <a:latin typeface="Calibri"/>
                <a:cs typeface="Calibri"/>
              </a:rPr>
              <a:t>ts</a:t>
            </a:r>
            <a:r>
              <a:rPr lang="en-US" sz="2800" spc="15" dirty="0">
                <a:solidFill>
                  <a:srgbClr val="292934"/>
                </a:solidFill>
                <a:latin typeface="Calibri"/>
                <a:cs typeface="Calibri"/>
              </a:rPr>
              <a:t> </a:t>
            </a:r>
            <a:r>
              <a:rPr lang="en-US" sz="2800" spc="-5" dirty="0">
                <a:solidFill>
                  <a:srgbClr val="292934"/>
                </a:solidFill>
                <a:latin typeface="Calibri"/>
                <a:cs typeface="Calibri"/>
              </a:rPr>
              <a:t>pe</a:t>
            </a:r>
            <a:r>
              <a:rPr lang="en-US" sz="2800" dirty="0">
                <a:solidFill>
                  <a:srgbClr val="292934"/>
                </a:solidFill>
                <a:latin typeface="Calibri"/>
                <a:cs typeface="Calibri"/>
              </a:rPr>
              <a:t>r</a:t>
            </a:r>
            <a:r>
              <a:rPr lang="en-US" sz="2800" spc="5" dirty="0">
                <a:solidFill>
                  <a:srgbClr val="292934"/>
                </a:solidFill>
                <a:latin typeface="Calibri"/>
                <a:cs typeface="Calibri"/>
              </a:rPr>
              <a:t> </a:t>
            </a:r>
            <a:r>
              <a:rPr lang="en-US" sz="2800" spc="-45" dirty="0">
                <a:solidFill>
                  <a:srgbClr val="292934"/>
                </a:solidFill>
                <a:latin typeface="Calibri"/>
                <a:cs typeface="Calibri"/>
              </a:rPr>
              <a:t>y</a:t>
            </a:r>
            <a:r>
              <a:rPr lang="en-US" sz="2800" dirty="0">
                <a:solidFill>
                  <a:srgbClr val="292934"/>
                </a:solidFill>
                <a:latin typeface="Calibri"/>
                <a:cs typeface="Calibri"/>
              </a:rPr>
              <a:t>ear</a:t>
            </a:r>
            <a:r>
              <a:rPr lang="en-US" sz="2800" spc="-20" dirty="0">
                <a:solidFill>
                  <a:srgbClr val="292934"/>
                </a:solidFill>
                <a:latin typeface="Calibri"/>
                <a:cs typeface="Calibri"/>
              </a:rPr>
              <a:t> </a:t>
            </a:r>
            <a:r>
              <a:rPr lang="en-US" sz="2800" dirty="0">
                <a:solidFill>
                  <a:srgbClr val="292934"/>
                </a:solidFill>
                <a:latin typeface="Calibri"/>
                <a:cs typeface="Calibri"/>
              </a:rPr>
              <a:t>m</a:t>
            </a:r>
            <a:r>
              <a:rPr lang="en-US" sz="2800" spc="-65" dirty="0">
                <a:solidFill>
                  <a:srgbClr val="292934"/>
                </a:solidFill>
                <a:latin typeface="Calibri"/>
                <a:cs typeface="Calibri"/>
              </a:rPr>
              <a:t>a</a:t>
            </a:r>
            <a:r>
              <a:rPr lang="en-US" sz="2800" dirty="0">
                <a:solidFill>
                  <a:srgbClr val="292934"/>
                </a:solidFill>
                <a:latin typeface="Calibri"/>
                <a:cs typeface="Calibri"/>
              </a:rPr>
              <a:t>y </a:t>
            </a:r>
            <a:r>
              <a:rPr lang="en-US" sz="2800" spc="-30" dirty="0">
                <a:solidFill>
                  <a:srgbClr val="292934"/>
                </a:solidFill>
                <a:latin typeface="Calibri"/>
                <a:cs typeface="Calibri"/>
              </a:rPr>
              <a:t>r</a:t>
            </a:r>
            <a:r>
              <a:rPr lang="en-US" sz="2800" dirty="0">
                <a:solidFill>
                  <a:srgbClr val="292934"/>
                </a:solidFill>
                <a:latin typeface="Calibri"/>
                <a:cs typeface="Calibri"/>
              </a:rPr>
              <a:t>eque</a:t>
            </a:r>
            <a:r>
              <a:rPr lang="en-US" sz="2800" spc="-55" dirty="0">
                <a:solidFill>
                  <a:srgbClr val="292934"/>
                </a:solidFill>
                <a:latin typeface="Calibri"/>
                <a:cs typeface="Calibri"/>
              </a:rPr>
              <a:t>s</a:t>
            </a:r>
            <a:r>
              <a:rPr lang="en-US" sz="2800" dirty="0">
                <a:solidFill>
                  <a:srgbClr val="292934"/>
                </a:solidFill>
                <a:latin typeface="Calibri"/>
                <a:cs typeface="Calibri"/>
              </a:rPr>
              <a:t>t a m</a:t>
            </a:r>
            <a:r>
              <a:rPr lang="en-US" sz="2800" spc="-30" dirty="0">
                <a:solidFill>
                  <a:srgbClr val="292934"/>
                </a:solidFill>
                <a:latin typeface="Calibri"/>
                <a:cs typeface="Calibri"/>
              </a:rPr>
              <a:t>a</a:t>
            </a:r>
            <a:r>
              <a:rPr lang="en-US" sz="2800" spc="-5" dirty="0">
                <a:solidFill>
                  <a:srgbClr val="292934"/>
                </a:solidFill>
                <a:latin typeface="Calibri"/>
                <a:cs typeface="Calibri"/>
              </a:rPr>
              <a:t>ximu</a:t>
            </a:r>
            <a:r>
              <a:rPr lang="en-US" sz="2800" dirty="0">
                <a:solidFill>
                  <a:srgbClr val="292934"/>
                </a:solidFill>
                <a:latin typeface="Calibri"/>
                <a:cs typeface="Calibri"/>
              </a:rPr>
              <a:t>m</a:t>
            </a:r>
            <a:r>
              <a:rPr lang="en-US" sz="2800" spc="10" dirty="0">
                <a:solidFill>
                  <a:srgbClr val="292934"/>
                </a:solidFill>
                <a:latin typeface="Calibri"/>
                <a:cs typeface="Calibri"/>
              </a:rPr>
              <a:t> </a:t>
            </a:r>
            <a:r>
              <a:rPr lang="en-US" sz="2800" spc="-5" dirty="0">
                <a:solidFill>
                  <a:srgbClr val="292934"/>
                </a:solidFill>
                <a:latin typeface="Calibri"/>
                <a:cs typeface="Calibri"/>
              </a:rPr>
              <a:t>of</a:t>
            </a:r>
            <a:r>
              <a:rPr lang="en-US" sz="2800" spc="-5" dirty="0">
                <a:latin typeface="Calibri"/>
                <a:cs typeface="Calibri"/>
              </a:rPr>
              <a:t> </a:t>
            </a:r>
            <a:r>
              <a:rPr sz="2800" b="1" dirty="0">
                <a:solidFill>
                  <a:srgbClr val="FF0000"/>
                </a:solidFill>
                <a:latin typeface="Calibri"/>
                <a:cs typeface="Calibri"/>
              </a:rPr>
              <a:t>$2,</a:t>
            </a:r>
            <a:r>
              <a:rPr sz="2800" b="1" spc="-15" dirty="0">
                <a:solidFill>
                  <a:srgbClr val="FF0000"/>
                </a:solidFill>
                <a:latin typeface="Calibri"/>
                <a:cs typeface="Calibri"/>
              </a:rPr>
              <a:t>0</a:t>
            </a:r>
            <a:r>
              <a:rPr sz="2800" b="1" dirty="0">
                <a:solidFill>
                  <a:srgbClr val="FF0000"/>
                </a:solidFill>
                <a:latin typeface="Calibri"/>
                <a:cs typeface="Calibri"/>
              </a:rPr>
              <a:t>00</a:t>
            </a:r>
            <a:r>
              <a:rPr sz="2800" b="1" spc="5" dirty="0">
                <a:solidFill>
                  <a:srgbClr val="FF0000"/>
                </a:solidFill>
                <a:latin typeface="Calibri"/>
                <a:cs typeface="Calibri"/>
              </a:rPr>
              <a:t> </a:t>
            </a:r>
            <a:r>
              <a:rPr sz="2800" b="1" spc="-55" dirty="0">
                <a:solidFill>
                  <a:srgbClr val="FF0000"/>
                </a:solidFill>
                <a:latin typeface="Calibri"/>
                <a:cs typeface="Calibri"/>
              </a:rPr>
              <a:t>f</a:t>
            </a:r>
            <a:r>
              <a:rPr sz="2800" b="1" dirty="0">
                <a:solidFill>
                  <a:srgbClr val="FF0000"/>
                </a:solidFill>
                <a:latin typeface="Calibri"/>
                <a:cs typeface="Calibri"/>
              </a:rPr>
              <a:t>or</a:t>
            </a:r>
            <a:r>
              <a:rPr sz="2800" b="1" spc="10" dirty="0">
                <a:solidFill>
                  <a:srgbClr val="FF0000"/>
                </a:solidFill>
                <a:latin typeface="Calibri"/>
                <a:cs typeface="Calibri"/>
              </a:rPr>
              <a:t> </a:t>
            </a:r>
            <a:r>
              <a:rPr sz="2800" b="1" spc="-5" dirty="0">
                <a:solidFill>
                  <a:srgbClr val="FF0000"/>
                </a:solidFill>
                <a:latin typeface="Calibri"/>
                <a:cs typeface="Calibri"/>
              </a:rPr>
              <a:t>eac</a:t>
            </a:r>
            <a:r>
              <a:rPr sz="2800" b="1" dirty="0">
                <a:solidFill>
                  <a:srgbClr val="FF0000"/>
                </a:solidFill>
                <a:latin typeface="Calibri"/>
                <a:cs typeface="Calibri"/>
              </a:rPr>
              <a:t>h</a:t>
            </a:r>
            <a:r>
              <a:rPr sz="2800" b="1" spc="-15" dirty="0">
                <a:solidFill>
                  <a:srgbClr val="FF0000"/>
                </a:solidFill>
                <a:latin typeface="Calibri"/>
                <a:cs typeface="Calibri"/>
              </a:rPr>
              <a:t> </a:t>
            </a:r>
            <a:r>
              <a:rPr sz="2800" b="1" spc="-30" dirty="0">
                <a:solidFill>
                  <a:srgbClr val="FF0000"/>
                </a:solidFill>
                <a:latin typeface="Calibri"/>
                <a:cs typeface="Calibri"/>
              </a:rPr>
              <a:t>s</a:t>
            </a:r>
            <a:r>
              <a:rPr sz="2800" b="1" dirty="0">
                <a:solidFill>
                  <a:srgbClr val="FF0000"/>
                </a:solidFill>
                <a:latin typeface="Calibri"/>
                <a:cs typeface="Calibri"/>
              </a:rPr>
              <a:t>tude</a:t>
            </a:r>
            <a:r>
              <a:rPr sz="2800" b="1" spc="-40" dirty="0">
                <a:solidFill>
                  <a:srgbClr val="FF0000"/>
                </a:solidFill>
                <a:latin typeface="Calibri"/>
                <a:cs typeface="Calibri"/>
              </a:rPr>
              <a:t>n</a:t>
            </a:r>
            <a:r>
              <a:rPr sz="2800" b="1" dirty="0">
                <a:solidFill>
                  <a:srgbClr val="FF0000"/>
                </a:solidFill>
                <a:latin typeface="Calibri"/>
                <a:cs typeface="Calibri"/>
              </a:rPr>
              <a:t>t</a:t>
            </a:r>
            <a:r>
              <a:rPr sz="2800" b="1" spc="-15" dirty="0">
                <a:solidFill>
                  <a:srgbClr val="FF0000"/>
                </a:solidFill>
                <a:latin typeface="Calibri"/>
                <a:cs typeface="Calibri"/>
              </a:rPr>
              <a:t> </a:t>
            </a:r>
            <a:r>
              <a:rPr sz="2800" spc="-25" dirty="0">
                <a:solidFill>
                  <a:srgbClr val="292934"/>
                </a:solidFill>
                <a:latin typeface="Calibri"/>
                <a:cs typeface="Calibri"/>
              </a:rPr>
              <a:t>c</a:t>
            </a:r>
            <a:r>
              <a:rPr sz="2800" spc="-5" dirty="0">
                <a:solidFill>
                  <a:srgbClr val="292934"/>
                </a:solidFill>
                <a:latin typeface="Calibri"/>
                <a:cs typeface="Calibri"/>
              </a:rPr>
              <a:t>o</a:t>
            </a:r>
            <a:r>
              <a:rPr sz="2800" spc="-25" dirty="0">
                <a:solidFill>
                  <a:srgbClr val="292934"/>
                </a:solidFill>
                <a:latin typeface="Calibri"/>
                <a:cs typeface="Calibri"/>
              </a:rPr>
              <a:t>n</a:t>
            </a:r>
            <a:r>
              <a:rPr sz="2800" dirty="0">
                <a:solidFill>
                  <a:srgbClr val="292934"/>
                </a:solidFill>
                <a:latin typeface="Calibri"/>
                <a:cs typeface="Calibri"/>
              </a:rPr>
              <a:t>t</a:t>
            </a:r>
            <a:r>
              <a:rPr sz="2800" spc="-70" dirty="0">
                <a:solidFill>
                  <a:srgbClr val="292934"/>
                </a:solidFill>
                <a:latin typeface="Calibri"/>
                <a:cs typeface="Calibri"/>
              </a:rPr>
              <a:t>r</a:t>
            </a:r>
            <a:r>
              <a:rPr sz="2800" dirty="0">
                <a:solidFill>
                  <a:srgbClr val="292934"/>
                </a:solidFill>
                <a:latin typeface="Calibri"/>
                <a:cs typeface="Calibri"/>
              </a:rPr>
              <a:t>ac</a:t>
            </a:r>
            <a:r>
              <a:rPr sz="2800" spc="-40" dirty="0">
                <a:solidFill>
                  <a:srgbClr val="292934"/>
                </a:solidFill>
                <a:latin typeface="Calibri"/>
                <a:cs typeface="Calibri"/>
              </a:rPr>
              <a:t>t</a:t>
            </a:r>
            <a:r>
              <a:rPr sz="2800" dirty="0">
                <a:solidFill>
                  <a:srgbClr val="292934"/>
                </a:solidFill>
                <a:latin typeface="Calibri"/>
                <a:cs typeface="Calibri"/>
              </a:rPr>
              <a:t>ed</a:t>
            </a:r>
            <a:r>
              <a:rPr sz="2800" spc="-25" dirty="0">
                <a:solidFill>
                  <a:srgbClr val="292934"/>
                </a:solidFill>
                <a:latin typeface="Calibri"/>
                <a:cs typeface="Calibri"/>
              </a:rPr>
              <a:t> </a:t>
            </a:r>
            <a:r>
              <a:rPr sz="2800" spc="-45" dirty="0">
                <a:solidFill>
                  <a:srgbClr val="292934"/>
                </a:solidFill>
                <a:latin typeface="Calibri"/>
                <a:cs typeface="Calibri"/>
              </a:rPr>
              <a:t>t</a:t>
            </a:r>
            <a:r>
              <a:rPr sz="2800" dirty="0">
                <a:solidFill>
                  <a:srgbClr val="292934"/>
                </a:solidFill>
                <a:latin typeface="Calibri"/>
                <a:cs typeface="Calibri"/>
              </a:rPr>
              <a:t>o</a:t>
            </a:r>
            <a:r>
              <a:rPr sz="2800" spc="5" dirty="0">
                <a:solidFill>
                  <a:srgbClr val="292934"/>
                </a:solidFill>
                <a:latin typeface="Calibri"/>
                <a:cs typeface="Calibri"/>
              </a:rPr>
              <a:t> </a:t>
            </a:r>
            <a:r>
              <a:rPr sz="2800" spc="-5" dirty="0">
                <a:solidFill>
                  <a:srgbClr val="292934"/>
                </a:solidFill>
                <a:latin typeface="Calibri"/>
                <a:cs typeface="Calibri"/>
              </a:rPr>
              <a:t>se</a:t>
            </a:r>
            <a:r>
              <a:rPr sz="2800" spc="15" dirty="0">
                <a:solidFill>
                  <a:srgbClr val="292934"/>
                </a:solidFill>
                <a:latin typeface="Calibri"/>
                <a:cs typeface="Calibri"/>
              </a:rPr>
              <a:t>r</a:t>
            </a:r>
            <a:r>
              <a:rPr sz="2800" spc="-35" dirty="0">
                <a:solidFill>
                  <a:srgbClr val="292934"/>
                </a:solidFill>
                <a:latin typeface="Calibri"/>
                <a:cs typeface="Calibri"/>
              </a:rPr>
              <a:t>v</a:t>
            </a:r>
            <a:r>
              <a:rPr sz="2800" dirty="0">
                <a:solidFill>
                  <a:srgbClr val="292934"/>
                </a:solidFill>
                <a:latin typeface="Calibri"/>
                <a:cs typeface="Calibri"/>
              </a:rPr>
              <a:t>e.</a:t>
            </a:r>
            <a:endParaRPr sz="2800" dirty="0">
              <a:latin typeface="Calibri"/>
              <a:cs typeface="Calibri"/>
            </a:endParaRPr>
          </a:p>
          <a:p>
            <a:pPr marL="574675" marR="26670" indent="-404813" algn="just">
              <a:lnSpc>
                <a:spcPts val="3200"/>
              </a:lnSpc>
              <a:spcBef>
                <a:spcPts val="1200"/>
              </a:spcBef>
              <a:buClr>
                <a:schemeClr val="accent6">
                  <a:lumMod val="50000"/>
                </a:schemeClr>
              </a:buClr>
              <a:buSzPct val="75000"/>
              <a:buFont typeface="Wingdings" panose="05000000000000000000" pitchFamily="2" charset="2"/>
              <a:buChar char="v"/>
              <a:tabLst>
                <a:tab pos="849630" algn="l"/>
              </a:tabLst>
            </a:pPr>
            <a:r>
              <a:rPr sz="2800" spc="-45" dirty="0">
                <a:solidFill>
                  <a:srgbClr val="292934"/>
                </a:solidFill>
                <a:latin typeface="Calibri"/>
                <a:cs typeface="Calibri"/>
              </a:rPr>
              <a:t>F</a:t>
            </a:r>
            <a:r>
              <a:rPr sz="2800" spc="-5" dirty="0">
                <a:solidFill>
                  <a:srgbClr val="292934"/>
                </a:solidFill>
                <a:latin typeface="Calibri"/>
                <a:cs typeface="Calibri"/>
              </a:rPr>
              <a:t>o</a:t>
            </a:r>
            <a:r>
              <a:rPr sz="2800" dirty="0">
                <a:solidFill>
                  <a:srgbClr val="292934"/>
                </a:solidFill>
                <a:latin typeface="Calibri"/>
                <a:cs typeface="Calibri"/>
              </a:rPr>
              <a:t>r </a:t>
            </a:r>
            <a:r>
              <a:rPr sz="2800" spc="-50" dirty="0">
                <a:solidFill>
                  <a:srgbClr val="292934"/>
                </a:solidFill>
                <a:latin typeface="Calibri"/>
                <a:cs typeface="Calibri"/>
              </a:rPr>
              <a:t>e</a:t>
            </a:r>
            <a:r>
              <a:rPr sz="2800" spc="-55" dirty="0">
                <a:solidFill>
                  <a:srgbClr val="292934"/>
                </a:solidFill>
                <a:latin typeface="Calibri"/>
                <a:cs typeface="Calibri"/>
              </a:rPr>
              <a:t>x</a:t>
            </a:r>
            <a:r>
              <a:rPr sz="2800" dirty="0">
                <a:solidFill>
                  <a:srgbClr val="292934"/>
                </a:solidFill>
                <a:latin typeface="Calibri"/>
                <a:cs typeface="Calibri"/>
              </a:rPr>
              <a:t>ample</a:t>
            </a:r>
            <a:r>
              <a:rPr lang="en-US" sz="2800" dirty="0">
                <a:solidFill>
                  <a:srgbClr val="292934"/>
                </a:solidFill>
                <a:latin typeface="Calibri"/>
                <a:cs typeface="Calibri"/>
              </a:rPr>
              <a:t>:</a:t>
            </a:r>
            <a:r>
              <a:rPr sz="2800" spc="5" dirty="0">
                <a:solidFill>
                  <a:srgbClr val="292934"/>
                </a:solidFill>
                <a:latin typeface="Calibri"/>
                <a:cs typeface="Calibri"/>
              </a:rPr>
              <a:t> </a:t>
            </a:r>
            <a:endParaRPr lang="en-US" sz="2800" spc="5" dirty="0">
              <a:solidFill>
                <a:srgbClr val="292934"/>
              </a:solidFill>
              <a:latin typeface="Calibri"/>
              <a:cs typeface="Calibri"/>
            </a:endParaRPr>
          </a:p>
          <a:p>
            <a:pPr marL="914400" marR="26670" indent="-404813" algn="just">
              <a:lnSpc>
                <a:spcPts val="3200"/>
              </a:lnSpc>
              <a:spcBef>
                <a:spcPts val="600"/>
              </a:spcBef>
              <a:buClr>
                <a:schemeClr val="accent6">
                  <a:lumMod val="50000"/>
                </a:schemeClr>
              </a:buClr>
              <a:buSzPct val="75000"/>
              <a:buFont typeface="Wingdings" panose="05000000000000000000" pitchFamily="2" charset="2"/>
              <a:buChar char="§"/>
              <a:tabLst>
                <a:tab pos="857250" algn="l"/>
              </a:tabLst>
            </a:pPr>
            <a:r>
              <a:rPr lang="en-US" sz="2800" spc="-15" dirty="0">
                <a:solidFill>
                  <a:srgbClr val="292934"/>
                </a:solidFill>
                <a:latin typeface="Calibri"/>
                <a:cs typeface="Calibri"/>
              </a:rPr>
              <a:t>T</a:t>
            </a:r>
            <a:r>
              <a:rPr sz="2800" spc="-5" dirty="0">
                <a:solidFill>
                  <a:srgbClr val="292934"/>
                </a:solidFill>
                <a:latin typeface="Calibri"/>
                <a:cs typeface="Calibri"/>
              </a:rPr>
              <a:t>h</a:t>
            </a:r>
            <a:r>
              <a:rPr sz="2800" dirty="0">
                <a:solidFill>
                  <a:srgbClr val="292934"/>
                </a:solidFill>
                <a:latin typeface="Calibri"/>
                <a:cs typeface="Calibri"/>
              </a:rPr>
              <a:t>e</a:t>
            </a:r>
            <a:r>
              <a:rPr sz="2800" spc="5" dirty="0">
                <a:solidFill>
                  <a:srgbClr val="292934"/>
                </a:solidFill>
                <a:latin typeface="Calibri"/>
                <a:cs typeface="Calibri"/>
              </a:rPr>
              <a:t> </a:t>
            </a:r>
            <a:r>
              <a:rPr sz="2800" dirty="0">
                <a:solidFill>
                  <a:srgbClr val="292934"/>
                </a:solidFill>
                <a:latin typeface="Calibri"/>
                <a:cs typeface="Calibri"/>
              </a:rPr>
              <a:t>annual</a:t>
            </a:r>
            <a:r>
              <a:rPr sz="2800" spc="15" dirty="0">
                <a:solidFill>
                  <a:srgbClr val="292934"/>
                </a:solidFill>
                <a:latin typeface="Calibri"/>
                <a:cs typeface="Calibri"/>
              </a:rPr>
              <a:t> </a:t>
            </a:r>
            <a:r>
              <a:rPr sz="2800" spc="-5" dirty="0">
                <a:solidFill>
                  <a:srgbClr val="292934"/>
                </a:solidFill>
                <a:latin typeface="Calibri"/>
                <a:cs typeface="Calibri"/>
              </a:rPr>
              <a:t>bud</a:t>
            </a:r>
            <a:r>
              <a:rPr sz="2800" spc="-30" dirty="0">
                <a:solidFill>
                  <a:srgbClr val="292934"/>
                </a:solidFill>
                <a:latin typeface="Calibri"/>
                <a:cs typeface="Calibri"/>
              </a:rPr>
              <a:t>g</a:t>
            </a:r>
            <a:r>
              <a:rPr sz="2800" spc="-15" dirty="0">
                <a:solidFill>
                  <a:srgbClr val="292934"/>
                </a:solidFill>
                <a:latin typeface="Calibri"/>
                <a:cs typeface="Calibri"/>
              </a:rPr>
              <a:t>e</a:t>
            </a:r>
            <a:r>
              <a:rPr sz="2800" dirty="0">
                <a:solidFill>
                  <a:srgbClr val="292934"/>
                </a:solidFill>
                <a:latin typeface="Calibri"/>
                <a:cs typeface="Calibri"/>
              </a:rPr>
              <a:t>t</a:t>
            </a:r>
            <a:r>
              <a:rPr sz="2800" spc="10" dirty="0">
                <a:solidFill>
                  <a:srgbClr val="292934"/>
                </a:solidFill>
                <a:latin typeface="Calibri"/>
                <a:cs typeface="Calibri"/>
              </a:rPr>
              <a:t> </a:t>
            </a:r>
            <a:r>
              <a:rPr sz="2800" spc="-80" dirty="0">
                <a:solidFill>
                  <a:srgbClr val="292934"/>
                </a:solidFill>
                <a:latin typeface="Calibri"/>
                <a:cs typeface="Calibri"/>
              </a:rPr>
              <a:t>f</a:t>
            </a:r>
            <a:r>
              <a:rPr sz="2800" spc="-5" dirty="0">
                <a:solidFill>
                  <a:srgbClr val="292934"/>
                </a:solidFill>
                <a:latin typeface="Calibri"/>
                <a:cs typeface="Calibri"/>
              </a:rPr>
              <a:t>o</a:t>
            </a:r>
            <a:r>
              <a:rPr sz="2800" dirty="0">
                <a:solidFill>
                  <a:srgbClr val="292934"/>
                </a:solidFill>
                <a:latin typeface="Calibri"/>
                <a:cs typeface="Calibri"/>
              </a:rPr>
              <a:t>r a </a:t>
            </a:r>
            <a:r>
              <a:rPr sz="2800" spc="-5" dirty="0">
                <a:solidFill>
                  <a:srgbClr val="292934"/>
                </a:solidFill>
                <a:latin typeface="Calibri"/>
                <a:cs typeface="Calibri"/>
              </a:rPr>
              <a:t>p</a:t>
            </a:r>
            <a:r>
              <a:rPr sz="2800" spc="-45" dirty="0">
                <a:solidFill>
                  <a:srgbClr val="292934"/>
                </a:solidFill>
                <a:latin typeface="Calibri"/>
                <a:cs typeface="Calibri"/>
              </a:rPr>
              <a:t>r</a:t>
            </a:r>
            <a:r>
              <a:rPr sz="2800" spc="-5" dirty="0">
                <a:solidFill>
                  <a:srgbClr val="292934"/>
                </a:solidFill>
                <a:latin typeface="Calibri"/>
                <a:cs typeface="Calibri"/>
              </a:rPr>
              <a:t>oject </a:t>
            </a:r>
            <a:r>
              <a:rPr sz="2800" spc="-25" dirty="0">
                <a:solidFill>
                  <a:srgbClr val="292934"/>
                </a:solidFill>
                <a:latin typeface="Calibri"/>
                <a:cs typeface="Calibri"/>
              </a:rPr>
              <a:t>c</a:t>
            </a:r>
            <a:r>
              <a:rPr sz="2800" spc="-5" dirty="0">
                <a:solidFill>
                  <a:srgbClr val="292934"/>
                </a:solidFill>
                <a:latin typeface="Calibri"/>
                <a:cs typeface="Calibri"/>
              </a:rPr>
              <a:t>o</a:t>
            </a:r>
            <a:r>
              <a:rPr sz="2800" spc="-25" dirty="0">
                <a:solidFill>
                  <a:srgbClr val="292934"/>
                </a:solidFill>
                <a:latin typeface="Calibri"/>
                <a:cs typeface="Calibri"/>
              </a:rPr>
              <a:t>n</a:t>
            </a:r>
            <a:r>
              <a:rPr sz="2800" dirty="0">
                <a:solidFill>
                  <a:srgbClr val="292934"/>
                </a:solidFill>
                <a:latin typeface="Calibri"/>
                <a:cs typeface="Calibri"/>
              </a:rPr>
              <a:t>t</a:t>
            </a:r>
            <a:r>
              <a:rPr sz="2800" spc="-70" dirty="0">
                <a:solidFill>
                  <a:srgbClr val="292934"/>
                </a:solidFill>
                <a:latin typeface="Calibri"/>
                <a:cs typeface="Calibri"/>
              </a:rPr>
              <a:t>r</a:t>
            </a:r>
            <a:r>
              <a:rPr sz="2800" dirty="0">
                <a:solidFill>
                  <a:srgbClr val="292934"/>
                </a:solidFill>
                <a:latin typeface="Calibri"/>
                <a:cs typeface="Calibri"/>
              </a:rPr>
              <a:t>ac</a:t>
            </a:r>
            <a:r>
              <a:rPr sz="2800" spc="-40" dirty="0">
                <a:solidFill>
                  <a:srgbClr val="292934"/>
                </a:solidFill>
                <a:latin typeface="Calibri"/>
                <a:cs typeface="Calibri"/>
              </a:rPr>
              <a:t>t</a:t>
            </a:r>
            <a:r>
              <a:rPr sz="2800" dirty="0">
                <a:solidFill>
                  <a:srgbClr val="292934"/>
                </a:solidFill>
                <a:latin typeface="Calibri"/>
                <a:cs typeface="Calibri"/>
              </a:rPr>
              <a:t>ed</a:t>
            </a:r>
            <a:r>
              <a:rPr sz="2800" spc="-5" dirty="0">
                <a:solidFill>
                  <a:srgbClr val="292934"/>
                </a:solidFill>
                <a:latin typeface="Calibri"/>
                <a:cs typeface="Calibri"/>
              </a:rPr>
              <a:t> </a:t>
            </a:r>
            <a:r>
              <a:rPr sz="2800" spc="-50" dirty="0">
                <a:solidFill>
                  <a:srgbClr val="292934"/>
                </a:solidFill>
                <a:latin typeface="Calibri"/>
                <a:cs typeface="Calibri"/>
              </a:rPr>
              <a:t>t</a:t>
            </a:r>
            <a:r>
              <a:rPr sz="2800" dirty="0">
                <a:solidFill>
                  <a:srgbClr val="292934"/>
                </a:solidFill>
                <a:latin typeface="Calibri"/>
                <a:cs typeface="Calibri"/>
              </a:rPr>
              <a:t>o</a:t>
            </a:r>
            <a:r>
              <a:rPr sz="2800" spc="5" dirty="0">
                <a:solidFill>
                  <a:srgbClr val="292934"/>
                </a:solidFill>
                <a:latin typeface="Calibri"/>
                <a:cs typeface="Calibri"/>
              </a:rPr>
              <a:t> </a:t>
            </a:r>
            <a:r>
              <a:rPr sz="2800" spc="-5" dirty="0">
                <a:solidFill>
                  <a:srgbClr val="292934"/>
                </a:solidFill>
                <a:latin typeface="Calibri"/>
                <a:cs typeface="Calibri"/>
              </a:rPr>
              <a:t>se</a:t>
            </a:r>
            <a:r>
              <a:rPr sz="2800" spc="15" dirty="0">
                <a:solidFill>
                  <a:srgbClr val="292934"/>
                </a:solidFill>
                <a:latin typeface="Calibri"/>
                <a:cs typeface="Calibri"/>
              </a:rPr>
              <a:t>r</a:t>
            </a:r>
            <a:r>
              <a:rPr sz="2800" spc="-35" dirty="0">
                <a:solidFill>
                  <a:srgbClr val="292934"/>
                </a:solidFill>
                <a:latin typeface="Calibri"/>
                <a:cs typeface="Calibri"/>
              </a:rPr>
              <a:t>v</a:t>
            </a:r>
            <a:r>
              <a:rPr sz="2800" dirty="0">
                <a:solidFill>
                  <a:srgbClr val="292934"/>
                </a:solidFill>
                <a:latin typeface="Calibri"/>
                <a:cs typeface="Calibri"/>
              </a:rPr>
              <a:t>e</a:t>
            </a:r>
            <a:r>
              <a:rPr sz="2800" spc="-15" dirty="0">
                <a:solidFill>
                  <a:srgbClr val="292934"/>
                </a:solidFill>
                <a:latin typeface="Calibri"/>
                <a:cs typeface="Calibri"/>
              </a:rPr>
              <a:t> </a:t>
            </a:r>
            <a:r>
              <a:rPr sz="2800" b="1" dirty="0">
                <a:solidFill>
                  <a:srgbClr val="FF0000"/>
                </a:solidFill>
                <a:latin typeface="Calibri"/>
                <a:cs typeface="Calibri"/>
              </a:rPr>
              <a:t>30 </a:t>
            </a:r>
            <a:r>
              <a:rPr sz="2800" b="1" spc="-45" dirty="0">
                <a:solidFill>
                  <a:srgbClr val="FF0000"/>
                </a:solidFill>
                <a:latin typeface="Calibri"/>
                <a:cs typeface="Calibri"/>
              </a:rPr>
              <a:t>s</a:t>
            </a:r>
            <a:r>
              <a:rPr sz="2800" b="1" dirty="0">
                <a:solidFill>
                  <a:srgbClr val="FF0000"/>
                </a:solidFill>
                <a:latin typeface="Calibri"/>
                <a:cs typeface="Calibri"/>
              </a:rPr>
              <a:t>tude</a:t>
            </a:r>
            <a:r>
              <a:rPr sz="2800" b="1" spc="-40" dirty="0">
                <a:solidFill>
                  <a:srgbClr val="FF0000"/>
                </a:solidFill>
                <a:latin typeface="Calibri"/>
                <a:cs typeface="Calibri"/>
              </a:rPr>
              <a:t>n</a:t>
            </a:r>
            <a:r>
              <a:rPr sz="2800" b="1" dirty="0">
                <a:solidFill>
                  <a:srgbClr val="FF0000"/>
                </a:solidFill>
                <a:latin typeface="Calibri"/>
                <a:cs typeface="Calibri"/>
              </a:rPr>
              <a:t>ts</a:t>
            </a:r>
            <a:r>
              <a:rPr sz="2800" b="1" spc="15" dirty="0">
                <a:solidFill>
                  <a:srgbClr val="FF0000"/>
                </a:solidFill>
                <a:latin typeface="Calibri"/>
                <a:cs typeface="Calibri"/>
              </a:rPr>
              <a:t> </a:t>
            </a:r>
            <a:r>
              <a:rPr sz="2800" spc="-5" dirty="0">
                <a:solidFill>
                  <a:srgbClr val="292934"/>
                </a:solidFill>
                <a:latin typeface="Calibri"/>
                <a:cs typeface="Calibri"/>
              </a:rPr>
              <a:t>pe</a:t>
            </a:r>
            <a:r>
              <a:rPr sz="2800" dirty="0">
                <a:solidFill>
                  <a:srgbClr val="292934"/>
                </a:solidFill>
                <a:latin typeface="Calibri"/>
                <a:cs typeface="Calibri"/>
              </a:rPr>
              <a:t>r</a:t>
            </a:r>
            <a:r>
              <a:rPr sz="2800" spc="5" dirty="0">
                <a:solidFill>
                  <a:srgbClr val="292934"/>
                </a:solidFill>
                <a:latin typeface="Calibri"/>
                <a:cs typeface="Calibri"/>
              </a:rPr>
              <a:t> </a:t>
            </a:r>
            <a:r>
              <a:rPr sz="2800" spc="-45" dirty="0">
                <a:solidFill>
                  <a:srgbClr val="292934"/>
                </a:solidFill>
                <a:latin typeface="Calibri"/>
                <a:cs typeface="Calibri"/>
              </a:rPr>
              <a:t>y</a:t>
            </a:r>
            <a:r>
              <a:rPr sz="2800" dirty="0">
                <a:solidFill>
                  <a:srgbClr val="292934"/>
                </a:solidFill>
                <a:latin typeface="Calibri"/>
                <a:cs typeface="Calibri"/>
              </a:rPr>
              <a:t>ear</a:t>
            </a:r>
            <a:r>
              <a:rPr sz="2800" spc="-20" dirty="0">
                <a:solidFill>
                  <a:srgbClr val="292934"/>
                </a:solidFill>
                <a:latin typeface="Calibri"/>
                <a:cs typeface="Calibri"/>
              </a:rPr>
              <a:t> </a:t>
            </a:r>
            <a:r>
              <a:rPr sz="2800" dirty="0">
                <a:solidFill>
                  <a:srgbClr val="292934"/>
                </a:solidFill>
                <a:latin typeface="Calibri"/>
                <a:cs typeface="Calibri"/>
              </a:rPr>
              <a:t>m</a:t>
            </a:r>
            <a:r>
              <a:rPr sz="2800" spc="-65" dirty="0">
                <a:solidFill>
                  <a:srgbClr val="292934"/>
                </a:solidFill>
                <a:latin typeface="Calibri"/>
                <a:cs typeface="Calibri"/>
              </a:rPr>
              <a:t>a</a:t>
            </a:r>
            <a:r>
              <a:rPr sz="2800" dirty="0">
                <a:solidFill>
                  <a:srgbClr val="292934"/>
                </a:solidFill>
                <a:latin typeface="Calibri"/>
                <a:cs typeface="Calibri"/>
              </a:rPr>
              <a:t>y </a:t>
            </a:r>
            <a:r>
              <a:rPr sz="2800" spc="-5" dirty="0">
                <a:solidFill>
                  <a:srgbClr val="292934"/>
                </a:solidFill>
                <a:latin typeface="Calibri"/>
                <a:cs typeface="Calibri"/>
              </a:rPr>
              <a:t>no</a:t>
            </a:r>
            <a:r>
              <a:rPr sz="2800" dirty="0">
                <a:solidFill>
                  <a:srgbClr val="292934"/>
                </a:solidFill>
                <a:latin typeface="Calibri"/>
                <a:cs typeface="Calibri"/>
              </a:rPr>
              <a:t>t </a:t>
            </a:r>
            <a:r>
              <a:rPr sz="2800" spc="-50" dirty="0">
                <a:solidFill>
                  <a:srgbClr val="292934"/>
                </a:solidFill>
                <a:latin typeface="Calibri"/>
                <a:cs typeface="Calibri"/>
              </a:rPr>
              <a:t>e</a:t>
            </a:r>
            <a:r>
              <a:rPr sz="2800" spc="-70" dirty="0">
                <a:solidFill>
                  <a:srgbClr val="292934"/>
                </a:solidFill>
                <a:latin typeface="Calibri"/>
                <a:cs typeface="Calibri"/>
              </a:rPr>
              <a:t>x</a:t>
            </a:r>
            <a:r>
              <a:rPr sz="2800" dirty="0">
                <a:solidFill>
                  <a:srgbClr val="292934"/>
                </a:solidFill>
                <a:latin typeface="Calibri"/>
                <a:cs typeface="Calibri"/>
              </a:rPr>
              <a:t>ceed</a:t>
            </a:r>
            <a:r>
              <a:rPr sz="2800" spc="-35" dirty="0">
                <a:solidFill>
                  <a:srgbClr val="292934"/>
                </a:solidFill>
                <a:latin typeface="Calibri"/>
                <a:cs typeface="Calibri"/>
              </a:rPr>
              <a:t> </a:t>
            </a:r>
            <a:r>
              <a:rPr sz="2800" b="1" dirty="0">
                <a:solidFill>
                  <a:srgbClr val="FF0000"/>
                </a:solidFill>
                <a:latin typeface="Calibri"/>
                <a:cs typeface="Calibri"/>
              </a:rPr>
              <a:t>$</a:t>
            </a:r>
            <a:r>
              <a:rPr sz="2800" b="1" spc="-15" dirty="0">
                <a:solidFill>
                  <a:srgbClr val="FF0000"/>
                </a:solidFill>
                <a:latin typeface="Calibri"/>
                <a:cs typeface="Calibri"/>
              </a:rPr>
              <a:t>6</a:t>
            </a:r>
            <a:r>
              <a:rPr sz="2800" b="1" dirty="0">
                <a:solidFill>
                  <a:srgbClr val="FF0000"/>
                </a:solidFill>
                <a:latin typeface="Calibri"/>
                <a:cs typeface="Calibri"/>
              </a:rPr>
              <a:t>0,0</a:t>
            </a:r>
            <a:r>
              <a:rPr sz="2800" b="1" spc="-15" dirty="0">
                <a:solidFill>
                  <a:srgbClr val="FF0000"/>
                </a:solidFill>
                <a:latin typeface="Calibri"/>
                <a:cs typeface="Calibri"/>
              </a:rPr>
              <a:t>0</a:t>
            </a:r>
            <a:r>
              <a:rPr sz="2800" b="1" dirty="0">
                <a:solidFill>
                  <a:srgbClr val="FF0000"/>
                </a:solidFill>
                <a:latin typeface="Calibri"/>
                <a:cs typeface="Calibri"/>
              </a:rPr>
              <a:t>0</a:t>
            </a:r>
            <a:r>
              <a:rPr sz="2800" dirty="0">
                <a:solidFill>
                  <a:srgbClr val="292934"/>
                </a:solidFill>
                <a:latin typeface="Calibri"/>
                <a:cs typeface="Calibri"/>
              </a:rPr>
              <a:t>;</a:t>
            </a:r>
            <a:r>
              <a:rPr sz="2800" spc="30" dirty="0">
                <a:solidFill>
                  <a:srgbClr val="292934"/>
                </a:solidFill>
                <a:latin typeface="Calibri"/>
                <a:cs typeface="Calibri"/>
              </a:rPr>
              <a:t> </a:t>
            </a:r>
            <a:endParaRPr lang="en-US" sz="2800" spc="30" dirty="0">
              <a:solidFill>
                <a:srgbClr val="292934"/>
              </a:solidFill>
              <a:latin typeface="Calibri"/>
              <a:cs typeface="Calibri"/>
            </a:endParaRPr>
          </a:p>
          <a:p>
            <a:pPr marL="914400" marR="26670" indent="-404813" algn="just">
              <a:lnSpc>
                <a:spcPts val="3200"/>
              </a:lnSpc>
              <a:spcBef>
                <a:spcPts val="1200"/>
              </a:spcBef>
              <a:buClr>
                <a:schemeClr val="accent6">
                  <a:lumMod val="50000"/>
                </a:schemeClr>
              </a:buClr>
              <a:buSzPct val="75000"/>
              <a:buFont typeface="Wingdings" panose="05000000000000000000" pitchFamily="2" charset="2"/>
              <a:buChar char="§"/>
              <a:tabLst>
                <a:tab pos="857250" algn="l"/>
              </a:tabLst>
            </a:pPr>
            <a:r>
              <a:rPr lang="en-US" sz="2800" dirty="0">
                <a:solidFill>
                  <a:srgbClr val="292934"/>
                </a:solidFill>
                <a:latin typeface="Calibri"/>
                <a:cs typeface="Calibri"/>
              </a:rPr>
              <a:t>T</a:t>
            </a:r>
            <a:r>
              <a:rPr sz="2800" dirty="0">
                <a:solidFill>
                  <a:srgbClr val="292934"/>
                </a:solidFill>
                <a:latin typeface="Calibri"/>
                <a:cs typeface="Calibri"/>
              </a:rPr>
              <a:t>he</a:t>
            </a:r>
            <a:r>
              <a:rPr sz="2800" spc="-10" dirty="0">
                <a:solidFill>
                  <a:srgbClr val="292934"/>
                </a:solidFill>
                <a:latin typeface="Calibri"/>
                <a:cs typeface="Calibri"/>
              </a:rPr>
              <a:t> </a:t>
            </a:r>
            <a:r>
              <a:rPr sz="2800" dirty="0">
                <a:solidFill>
                  <a:srgbClr val="292934"/>
                </a:solidFill>
                <a:latin typeface="Calibri"/>
                <a:cs typeface="Calibri"/>
              </a:rPr>
              <a:t>annual</a:t>
            </a:r>
            <a:r>
              <a:rPr sz="2800" spc="15" dirty="0">
                <a:solidFill>
                  <a:srgbClr val="292934"/>
                </a:solidFill>
                <a:latin typeface="Calibri"/>
                <a:cs typeface="Calibri"/>
              </a:rPr>
              <a:t> </a:t>
            </a:r>
            <a:r>
              <a:rPr sz="2800" spc="-5" dirty="0">
                <a:solidFill>
                  <a:srgbClr val="292934"/>
                </a:solidFill>
                <a:latin typeface="Calibri"/>
                <a:cs typeface="Calibri"/>
              </a:rPr>
              <a:t>bu</a:t>
            </a:r>
            <a:r>
              <a:rPr sz="2800" spc="-15" dirty="0">
                <a:solidFill>
                  <a:srgbClr val="292934"/>
                </a:solidFill>
                <a:latin typeface="Calibri"/>
                <a:cs typeface="Calibri"/>
              </a:rPr>
              <a:t>d</a:t>
            </a:r>
            <a:r>
              <a:rPr sz="2800" spc="-25" dirty="0">
                <a:solidFill>
                  <a:srgbClr val="292934"/>
                </a:solidFill>
                <a:latin typeface="Calibri"/>
                <a:cs typeface="Calibri"/>
              </a:rPr>
              <a:t>g</a:t>
            </a:r>
            <a:r>
              <a:rPr sz="2800" spc="-15" dirty="0">
                <a:solidFill>
                  <a:srgbClr val="292934"/>
                </a:solidFill>
                <a:latin typeface="Calibri"/>
                <a:cs typeface="Calibri"/>
              </a:rPr>
              <a:t>e</a:t>
            </a:r>
            <a:r>
              <a:rPr sz="2800" dirty="0">
                <a:solidFill>
                  <a:srgbClr val="292934"/>
                </a:solidFill>
                <a:latin typeface="Calibri"/>
                <a:cs typeface="Calibri"/>
              </a:rPr>
              <a:t>t </a:t>
            </a:r>
            <a:r>
              <a:rPr sz="2800" spc="-80" dirty="0">
                <a:solidFill>
                  <a:srgbClr val="292934"/>
                </a:solidFill>
                <a:latin typeface="Calibri"/>
                <a:cs typeface="Calibri"/>
              </a:rPr>
              <a:t>f</a:t>
            </a:r>
            <a:r>
              <a:rPr sz="2800" spc="-5" dirty="0">
                <a:solidFill>
                  <a:srgbClr val="292934"/>
                </a:solidFill>
                <a:latin typeface="Calibri"/>
                <a:cs typeface="Calibri"/>
              </a:rPr>
              <a:t>o</a:t>
            </a:r>
            <a:r>
              <a:rPr sz="2800" dirty="0">
                <a:solidFill>
                  <a:srgbClr val="292934"/>
                </a:solidFill>
                <a:latin typeface="Calibri"/>
                <a:cs typeface="Calibri"/>
              </a:rPr>
              <a:t>r a </a:t>
            </a:r>
            <a:r>
              <a:rPr sz="2800" spc="-5" dirty="0">
                <a:solidFill>
                  <a:srgbClr val="292934"/>
                </a:solidFill>
                <a:latin typeface="Calibri"/>
                <a:cs typeface="Calibri"/>
              </a:rPr>
              <a:t>p</a:t>
            </a:r>
            <a:r>
              <a:rPr sz="2800" spc="-50" dirty="0">
                <a:solidFill>
                  <a:srgbClr val="292934"/>
                </a:solidFill>
                <a:latin typeface="Calibri"/>
                <a:cs typeface="Calibri"/>
              </a:rPr>
              <a:t>r</a:t>
            </a:r>
            <a:r>
              <a:rPr sz="2800" spc="-5" dirty="0">
                <a:solidFill>
                  <a:srgbClr val="292934"/>
                </a:solidFill>
                <a:latin typeface="Calibri"/>
                <a:cs typeface="Calibri"/>
              </a:rPr>
              <a:t>ojec</a:t>
            </a:r>
            <a:r>
              <a:rPr sz="2800" dirty="0">
                <a:solidFill>
                  <a:srgbClr val="292934"/>
                </a:solidFill>
                <a:latin typeface="Calibri"/>
                <a:cs typeface="Calibri"/>
              </a:rPr>
              <a:t>t</a:t>
            </a:r>
            <a:r>
              <a:rPr sz="2800" spc="-10" dirty="0">
                <a:solidFill>
                  <a:srgbClr val="292934"/>
                </a:solidFill>
                <a:latin typeface="Calibri"/>
                <a:cs typeface="Calibri"/>
              </a:rPr>
              <a:t> </a:t>
            </a:r>
            <a:r>
              <a:rPr sz="2800" spc="-25" dirty="0">
                <a:solidFill>
                  <a:srgbClr val="292934"/>
                </a:solidFill>
                <a:latin typeface="Calibri"/>
                <a:cs typeface="Calibri"/>
              </a:rPr>
              <a:t>c</a:t>
            </a:r>
            <a:r>
              <a:rPr sz="2800" spc="-5" dirty="0">
                <a:solidFill>
                  <a:srgbClr val="292934"/>
                </a:solidFill>
                <a:latin typeface="Calibri"/>
                <a:cs typeface="Calibri"/>
              </a:rPr>
              <a:t>o</a:t>
            </a:r>
            <a:r>
              <a:rPr sz="2800" spc="-25" dirty="0">
                <a:solidFill>
                  <a:srgbClr val="292934"/>
                </a:solidFill>
                <a:latin typeface="Calibri"/>
                <a:cs typeface="Calibri"/>
              </a:rPr>
              <a:t>n</a:t>
            </a:r>
            <a:r>
              <a:rPr sz="2800" dirty="0">
                <a:solidFill>
                  <a:srgbClr val="292934"/>
                </a:solidFill>
                <a:latin typeface="Calibri"/>
                <a:cs typeface="Calibri"/>
              </a:rPr>
              <a:t>t</a:t>
            </a:r>
            <a:r>
              <a:rPr sz="2800" spc="-70" dirty="0">
                <a:solidFill>
                  <a:srgbClr val="292934"/>
                </a:solidFill>
                <a:latin typeface="Calibri"/>
                <a:cs typeface="Calibri"/>
              </a:rPr>
              <a:t>r</a:t>
            </a:r>
            <a:r>
              <a:rPr sz="2800" dirty="0">
                <a:solidFill>
                  <a:srgbClr val="292934"/>
                </a:solidFill>
                <a:latin typeface="Calibri"/>
                <a:cs typeface="Calibri"/>
              </a:rPr>
              <a:t>ac</a:t>
            </a:r>
            <a:r>
              <a:rPr sz="2800" spc="-40" dirty="0">
                <a:solidFill>
                  <a:srgbClr val="292934"/>
                </a:solidFill>
                <a:latin typeface="Calibri"/>
                <a:cs typeface="Calibri"/>
              </a:rPr>
              <a:t>t</a:t>
            </a:r>
            <a:r>
              <a:rPr sz="2800" dirty="0">
                <a:solidFill>
                  <a:srgbClr val="292934"/>
                </a:solidFill>
                <a:latin typeface="Calibri"/>
                <a:cs typeface="Calibri"/>
              </a:rPr>
              <a:t>ed</a:t>
            </a:r>
            <a:r>
              <a:rPr sz="2800" spc="-5" dirty="0">
                <a:solidFill>
                  <a:srgbClr val="292934"/>
                </a:solidFill>
                <a:latin typeface="Calibri"/>
                <a:cs typeface="Calibri"/>
              </a:rPr>
              <a:t> </a:t>
            </a:r>
            <a:r>
              <a:rPr sz="2800" spc="-50" dirty="0">
                <a:solidFill>
                  <a:srgbClr val="292934"/>
                </a:solidFill>
                <a:latin typeface="Calibri"/>
                <a:cs typeface="Calibri"/>
              </a:rPr>
              <a:t>t</a:t>
            </a:r>
            <a:r>
              <a:rPr sz="2800" dirty="0">
                <a:solidFill>
                  <a:srgbClr val="292934"/>
                </a:solidFill>
                <a:latin typeface="Calibri"/>
                <a:cs typeface="Calibri"/>
              </a:rPr>
              <a:t>o</a:t>
            </a:r>
            <a:r>
              <a:rPr sz="2800" spc="5" dirty="0">
                <a:solidFill>
                  <a:srgbClr val="292934"/>
                </a:solidFill>
                <a:latin typeface="Calibri"/>
                <a:cs typeface="Calibri"/>
              </a:rPr>
              <a:t> </a:t>
            </a:r>
            <a:r>
              <a:rPr sz="2800" spc="-5" dirty="0">
                <a:solidFill>
                  <a:srgbClr val="292934"/>
                </a:solidFill>
                <a:latin typeface="Calibri"/>
                <a:cs typeface="Calibri"/>
              </a:rPr>
              <a:t>se</a:t>
            </a:r>
            <a:r>
              <a:rPr sz="2800" spc="15" dirty="0">
                <a:solidFill>
                  <a:srgbClr val="292934"/>
                </a:solidFill>
                <a:latin typeface="Calibri"/>
                <a:cs typeface="Calibri"/>
              </a:rPr>
              <a:t>r</a:t>
            </a:r>
            <a:r>
              <a:rPr sz="2800" spc="-35" dirty="0">
                <a:solidFill>
                  <a:srgbClr val="292934"/>
                </a:solidFill>
                <a:latin typeface="Calibri"/>
                <a:cs typeface="Calibri"/>
              </a:rPr>
              <a:t>v</a:t>
            </a:r>
            <a:r>
              <a:rPr sz="2800" dirty="0">
                <a:solidFill>
                  <a:srgbClr val="292934"/>
                </a:solidFill>
                <a:latin typeface="Calibri"/>
                <a:cs typeface="Calibri"/>
              </a:rPr>
              <a:t>e</a:t>
            </a:r>
            <a:r>
              <a:rPr sz="2800" spc="-15" dirty="0">
                <a:solidFill>
                  <a:srgbClr val="292934"/>
                </a:solidFill>
                <a:latin typeface="Calibri"/>
                <a:cs typeface="Calibri"/>
              </a:rPr>
              <a:t> </a:t>
            </a:r>
            <a:r>
              <a:rPr sz="2800" b="1" dirty="0">
                <a:solidFill>
                  <a:srgbClr val="FF0000"/>
                </a:solidFill>
                <a:latin typeface="Calibri"/>
                <a:cs typeface="Calibri"/>
              </a:rPr>
              <a:t>99 </a:t>
            </a:r>
            <a:r>
              <a:rPr sz="2800" b="1" spc="-45" dirty="0">
                <a:solidFill>
                  <a:srgbClr val="FF0000"/>
                </a:solidFill>
                <a:latin typeface="Calibri"/>
                <a:cs typeface="Calibri"/>
              </a:rPr>
              <a:t>s</a:t>
            </a:r>
            <a:r>
              <a:rPr sz="2800" b="1" dirty="0">
                <a:solidFill>
                  <a:srgbClr val="FF0000"/>
                </a:solidFill>
                <a:latin typeface="Calibri"/>
                <a:cs typeface="Calibri"/>
              </a:rPr>
              <a:t>tude</a:t>
            </a:r>
            <a:r>
              <a:rPr sz="2800" b="1" spc="-40" dirty="0">
                <a:solidFill>
                  <a:srgbClr val="FF0000"/>
                </a:solidFill>
                <a:latin typeface="Calibri"/>
                <a:cs typeface="Calibri"/>
              </a:rPr>
              <a:t>n</a:t>
            </a:r>
            <a:r>
              <a:rPr sz="2800" b="1" dirty="0">
                <a:solidFill>
                  <a:srgbClr val="FF0000"/>
                </a:solidFill>
                <a:latin typeface="Calibri"/>
                <a:cs typeface="Calibri"/>
              </a:rPr>
              <a:t>ts</a:t>
            </a:r>
            <a:r>
              <a:rPr sz="2800" b="1" spc="15" dirty="0">
                <a:solidFill>
                  <a:srgbClr val="FF0000"/>
                </a:solidFill>
                <a:latin typeface="Calibri"/>
                <a:cs typeface="Calibri"/>
              </a:rPr>
              <a:t> </a:t>
            </a:r>
            <a:r>
              <a:rPr sz="2800" spc="-5" dirty="0">
                <a:solidFill>
                  <a:srgbClr val="292934"/>
                </a:solidFill>
                <a:latin typeface="Calibri"/>
                <a:cs typeface="Calibri"/>
              </a:rPr>
              <a:t>per </a:t>
            </a:r>
            <a:r>
              <a:rPr sz="2800" spc="-35" dirty="0">
                <a:solidFill>
                  <a:srgbClr val="292934"/>
                </a:solidFill>
                <a:latin typeface="Calibri"/>
                <a:cs typeface="Calibri"/>
              </a:rPr>
              <a:t>y</a:t>
            </a:r>
            <a:r>
              <a:rPr sz="2800" dirty="0">
                <a:solidFill>
                  <a:srgbClr val="292934"/>
                </a:solidFill>
                <a:latin typeface="Calibri"/>
                <a:cs typeface="Calibri"/>
              </a:rPr>
              <a:t>ear</a:t>
            </a:r>
            <a:r>
              <a:rPr sz="2800" spc="-25" dirty="0">
                <a:solidFill>
                  <a:srgbClr val="292934"/>
                </a:solidFill>
                <a:latin typeface="Calibri"/>
                <a:cs typeface="Calibri"/>
              </a:rPr>
              <a:t> </a:t>
            </a:r>
            <a:r>
              <a:rPr sz="2800" dirty="0">
                <a:solidFill>
                  <a:srgbClr val="292934"/>
                </a:solidFill>
                <a:latin typeface="Calibri"/>
                <a:cs typeface="Calibri"/>
              </a:rPr>
              <a:t>m</a:t>
            </a:r>
            <a:r>
              <a:rPr sz="2800" spc="-65" dirty="0">
                <a:solidFill>
                  <a:srgbClr val="292934"/>
                </a:solidFill>
                <a:latin typeface="Calibri"/>
                <a:cs typeface="Calibri"/>
              </a:rPr>
              <a:t>a</a:t>
            </a:r>
            <a:r>
              <a:rPr sz="2800" dirty="0">
                <a:solidFill>
                  <a:srgbClr val="292934"/>
                </a:solidFill>
                <a:latin typeface="Calibri"/>
                <a:cs typeface="Calibri"/>
              </a:rPr>
              <a:t>y </a:t>
            </a:r>
            <a:r>
              <a:rPr sz="2800" spc="-5" dirty="0">
                <a:solidFill>
                  <a:srgbClr val="292934"/>
                </a:solidFill>
                <a:latin typeface="Calibri"/>
                <a:cs typeface="Calibri"/>
              </a:rPr>
              <a:t>no</a:t>
            </a:r>
            <a:r>
              <a:rPr sz="2800" dirty="0">
                <a:solidFill>
                  <a:srgbClr val="292934"/>
                </a:solidFill>
                <a:latin typeface="Calibri"/>
                <a:cs typeface="Calibri"/>
              </a:rPr>
              <a:t>t </a:t>
            </a:r>
            <a:r>
              <a:rPr sz="2800" spc="-45" dirty="0">
                <a:solidFill>
                  <a:srgbClr val="292934"/>
                </a:solidFill>
                <a:latin typeface="Calibri"/>
                <a:cs typeface="Calibri"/>
              </a:rPr>
              <a:t>e</a:t>
            </a:r>
            <a:r>
              <a:rPr sz="2800" spc="-70" dirty="0">
                <a:solidFill>
                  <a:srgbClr val="292934"/>
                </a:solidFill>
                <a:latin typeface="Calibri"/>
                <a:cs typeface="Calibri"/>
              </a:rPr>
              <a:t>x</a:t>
            </a:r>
            <a:r>
              <a:rPr sz="2800" dirty="0">
                <a:solidFill>
                  <a:srgbClr val="292934"/>
                </a:solidFill>
                <a:latin typeface="Calibri"/>
                <a:cs typeface="Calibri"/>
              </a:rPr>
              <a:t>ceed</a:t>
            </a:r>
            <a:r>
              <a:rPr sz="2800" spc="-35" dirty="0">
                <a:solidFill>
                  <a:srgbClr val="292934"/>
                </a:solidFill>
                <a:latin typeface="Calibri"/>
                <a:cs typeface="Calibri"/>
              </a:rPr>
              <a:t> </a:t>
            </a:r>
            <a:r>
              <a:rPr sz="2800" b="1" dirty="0">
                <a:solidFill>
                  <a:srgbClr val="FF0000"/>
                </a:solidFill>
                <a:latin typeface="Calibri"/>
                <a:cs typeface="Calibri"/>
              </a:rPr>
              <a:t>$</a:t>
            </a:r>
            <a:r>
              <a:rPr sz="2800" b="1" spc="-15" dirty="0">
                <a:solidFill>
                  <a:srgbClr val="FF0000"/>
                </a:solidFill>
                <a:latin typeface="Calibri"/>
                <a:cs typeface="Calibri"/>
              </a:rPr>
              <a:t>1</a:t>
            </a:r>
            <a:r>
              <a:rPr sz="2800" b="1" dirty="0">
                <a:solidFill>
                  <a:srgbClr val="FF0000"/>
                </a:solidFill>
                <a:latin typeface="Calibri"/>
                <a:cs typeface="Calibri"/>
              </a:rPr>
              <a:t>9</a:t>
            </a:r>
            <a:r>
              <a:rPr sz="2800" b="1" spc="-15" dirty="0">
                <a:solidFill>
                  <a:srgbClr val="FF0000"/>
                </a:solidFill>
                <a:latin typeface="Calibri"/>
                <a:cs typeface="Calibri"/>
              </a:rPr>
              <a:t>8</a:t>
            </a:r>
            <a:r>
              <a:rPr sz="2800" b="1" dirty="0">
                <a:solidFill>
                  <a:srgbClr val="FF0000"/>
                </a:solidFill>
                <a:latin typeface="Calibri"/>
                <a:cs typeface="Calibri"/>
              </a:rPr>
              <a:t>,00</a:t>
            </a:r>
            <a:r>
              <a:rPr sz="2800" b="1" spc="-15" dirty="0">
                <a:solidFill>
                  <a:srgbClr val="FF0000"/>
                </a:solidFill>
                <a:latin typeface="Calibri"/>
                <a:cs typeface="Calibri"/>
              </a:rPr>
              <a:t>0</a:t>
            </a:r>
            <a:r>
              <a:rPr sz="2800" dirty="0">
                <a:solidFill>
                  <a:srgbClr val="292934"/>
                </a:solidFill>
                <a:latin typeface="Calibri"/>
                <a:cs typeface="Calibri"/>
              </a:rPr>
              <a:t>.</a:t>
            </a:r>
            <a:endParaRPr sz="2800" dirty="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5800" y="513978"/>
            <a:ext cx="7391400" cy="901041"/>
          </a:xfrm>
          <a:prstGeom prst="rect">
            <a:avLst/>
          </a:prstGeom>
        </p:spPr>
        <p:txBody>
          <a:bodyPr vert="horz" wrap="square" lIns="0" tIns="282727" rIns="0" bIns="0" rtlCol="0">
            <a:spAutoFit/>
          </a:bodyPr>
          <a:lstStyle/>
          <a:p>
            <a:pPr marL="886460">
              <a:lnSpc>
                <a:spcPct val="100000"/>
              </a:lnSpc>
            </a:pPr>
            <a:r>
              <a:rPr b="1" spc="-5" dirty="0"/>
              <a:t>Fun</a:t>
            </a:r>
            <a:r>
              <a:rPr b="1" spc="5" dirty="0"/>
              <a:t>d</a:t>
            </a:r>
            <a:r>
              <a:rPr b="1" dirty="0"/>
              <a:t>ing</a:t>
            </a:r>
            <a:r>
              <a:rPr b="1" spc="-20" dirty="0"/>
              <a:t> </a:t>
            </a:r>
            <a:r>
              <a:rPr b="1" spc="-5" dirty="0"/>
              <a:t>Lim</a:t>
            </a:r>
            <a:r>
              <a:rPr b="1" spc="-10" dirty="0"/>
              <a:t>i</a:t>
            </a:r>
            <a:r>
              <a:rPr b="1" spc="-50" dirty="0"/>
              <a:t>t</a:t>
            </a:r>
            <a:r>
              <a:rPr b="1" spc="-40" dirty="0"/>
              <a:t>a</a:t>
            </a:r>
            <a:r>
              <a:rPr b="1" dirty="0"/>
              <a:t>tions</a:t>
            </a:r>
            <a:r>
              <a:rPr b="1" spc="15" dirty="0"/>
              <a:t> </a:t>
            </a:r>
            <a:r>
              <a:rPr sz="2800" b="1" spc="-5" dirty="0"/>
              <a:t>(Co</a:t>
            </a:r>
            <a:r>
              <a:rPr sz="2800" b="1" spc="-30" dirty="0"/>
              <a:t>n</a:t>
            </a:r>
            <a:r>
              <a:rPr sz="2800" b="1" dirty="0"/>
              <a:t>t</a:t>
            </a:r>
            <a:r>
              <a:rPr sz="2800" b="1" spc="-10" dirty="0"/>
              <a:t>i</a:t>
            </a:r>
            <a:r>
              <a:rPr sz="2800" b="1" spc="-5" dirty="0"/>
              <a:t>n</a:t>
            </a:r>
            <a:r>
              <a:rPr sz="2800" b="1" spc="-15" dirty="0"/>
              <a:t>ued)</a:t>
            </a:r>
            <a:endParaRPr sz="2800" b="1" dirty="0"/>
          </a:p>
        </p:txBody>
      </p:sp>
      <p:sp>
        <p:nvSpPr>
          <p:cNvPr id="3" name="object 3"/>
          <p:cNvSpPr/>
          <p:nvPr/>
        </p:nvSpPr>
        <p:spPr>
          <a:xfrm>
            <a:off x="304800" y="324485"/>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76200" y="1543685"/>
            <a:ext cx="8763000" cy="4693593"/>
          </a:xfrm>
          <a:prstGeom prst="rect">
            <a:avLst/>
          </a:prstGeom>
        </p:spPr>
        <p:txBody>
          <a:bodyPr vert="horz" wrap="square" lIns="0" tIns="0" rIns="0" bIns="0" rtlCol="0">
            <a:spAutoFit/>
          </a:bodyPr>
          <a:lstStyle/>
          <a:p>
            <a:pPr marL="744538" marR="5080" indent="-349250" algn="just">
              <a:spcBef>
                <a:spcPts val="600"/>
              </a:spcBef>
              <a:buClr>
                <a:schemeClr val="accent6">
                  <a:lumMod val="50000"/>
                </a:schemeClr>
              </a:buClr>
              <a:buSzPct val="75000"/>
              <a:buFont typeface="Wingdings" panose="05000000000000000000" pitchFamily="2" charset="2"/>
              <a:buChar char="v"/>
              <a:tabLst>
                <a:tab pos="801688" algn="l"/>
              </a:tabLst>
            </a:pPr>
            <a:r>
              <a:rPr lang="en-US" sz="2800" spc="-70" dirty="0">
                <a:solidFill>
                  <a:srgbClr val="292934"/>
                </a:solidFill>
                <a:latin typeface="Calibri"/>
                <a:cs typeface="Calibri"/>
              </a:rPr>
              <a:t>P</a:t>
            </a:r>
            <a:r>
              <a:rPr sz="2800" spc="-70" dirty="0">
                <a:solidFill>
                  <a:srgbClr val="292934"/>
                </a:solidFill>
                <a:latin typeface="Calibri"/>
                <a:cs typeface="Calibri"/>
              </a:rPr>
              <a:t>r</a:t>
            </a:r>
            <a:r>
              <a:rPr sz="2800" spc="-20" dirty="0">
                <a:solidFill>
                  <a:srgbClr val="292934"/>
                </a:solidFill>
                <a:latin typeface="Calibri"/>
                <a:cs typeface="Calibri"/>
              </a:rPr>
              <a:t>oject</a:t>
            </a:r>
            <a:r>
              <a:rPr sz="2800" spc="-15" dirty="0">
                <a:solidFill>
                  <a:srgbClr val="292934"/>
                </a:solidFill>
                <a:latin typeface="Calibri"/>
                <a:cs typeface="Calibri"/>
              </a:rPr>
              <a:t>s</a:t>
            </a:r>
            <a:r>
              <a:rPr sz="2800" spc="35" dirty="0">
                <a:solidFill>
                  <a:srgbClr val="292934"/>
                </a:solidFill>
                <a:latin typeface="Calibri"/>
                <a:cs typeface="Calibri"/>
              </a:rPr>
              <a:t> </a:t>
            </a:r>
            <a:r>
              <a:rPr sz="2800" spc="-15" dirty="0">
                <a:solidFill>
                  <a:srgbClr val="292934"/>
                </a:solidFill>
                <a:latin typeface="Calibri"/>
                <a:cs typeface="Calibri"/>
              </a:rPr>
              <a:t>th</a:t>
            </a:r>
            <a:r>
              <a:rPr sz="2800" spc="-45" dirty="0">
                <a:solidFill>
                  <a:srgbClr val="292934"/>
                </a:solidFill>
                <a:latin typeface="Calibri"/>
                <a:cs typeface="Calibri"/>
              </a:rPr>
              <a:t>a</a:t>
            </a:r>
            <a:r>
              <a:rPr sz="2800" spc="-10" dirty="0">
                <a:solidFill>
                  <a:srgbClr val="292934"/>
                </a:solidFill>
                <a:latin typeface="Calibri"/>
                <a:cs typeface="Calibri"/>
              </a:rPr>
              <a:t>t</a:t>
            </a:r>
            <a:r>
              <a:rPr sz="2800" spc="10" dirty="0">
                <a:solidFill>
                  <a:srgbClr val="292934"/>
                </a:solidFill>
                <a:latin typeface="Calibri"/>
                <a:cs typeface="Calibri"/>
              </a:rPr>
              <a:t> </a:t>
            </a:r>
            <a:r>
              <a:rPr sz="2800" spc="-20" dirty="0">
                <a:solidFill>
                  <a:srgbClr val="292934"/>
                </a:solidFill>
                <a:latin typeface="Calibri"/>
                <a:cs typeface="Calibri"/>
              </a:rPr>
              <a:t>se</a:t>
            </a:r>
            <a:r>
              <a:rPr sz="2800" spc="0" dirty="0">
                <a:solidFill>
                  <a:srgbClr val="292934"/>
                </a:solidFill>
                <a:latin typeface="Calibri"/>
                <a:cs typeface="Calibri"/>
              </a:rPr>
              <a:t>r</a:t>
            </a:r>
            <a:r>
              <a:rPr sz="2800" spc="-45" dirty="0">
                <a:solidFill>
                  <a:srgbClr val="292934"/>
                </a:solidFill>
                <a:latin typeface="Calibri"/>
                <a:cs typeface="Calibri"/>
              </a:rPr>
              <a:t>v</a:t>
            </a:r>
            <a:r>
              <a:rPr sz="2800" spc="-15" dirty="0">
                <a:solidFill>
                  <a:srgbClr val="292934"/>
                </a:solidFill>
                <a:latin typeface="Calibri"/>
                <a:cs typeface="Calibri"/>
              </a:rPr>
              <a:t>e</a:t>
            </a:r>
            <a:r>
              <a:rPr sz="2800" dirty="0">
                <a:solidFill>
                  <a:srgbClr val="292934"/>
                </a:solidFill>
                <a:latin typeface="Calibri"/>
                <a:cs typeface="Calibri"/>
              </a:rPr>
              <a:t> </a:t>
            </a:r>
            <a:r>
              <a:rPr sz="2800" spc="-20" dirty="0">
                <a:solidFill>
                  <a:srgbClr val="292934"/>
                </a:solidFill>
                <a:latin typeface="Calibri"/>
                <a:cs typeface="Calibri"/>
              </a:rPr>
              <a:t>b</a:t>
            </a:r>
            <a:r>
              <a:rPr sz="2800" spc="-35" dirty="0">
                <a:solidFill>
                  <a:srgbClr val="292934"/>
                </a:solidFill>
                <a:latin typeface="Calibri"/>
                <a:cs typeface="Calibri"/>
              </a:rPr>
              <a:t>e</a:t>
            </a:r>
            <a:r>
              <a:rPr sz="2800" spc="-10" dirty="0">
                <a:solidFill>
                  <a:srgbClr val="292934"/>
                </a:solidFill>
                <a:latin typeface="Calibri"/>
                <a:cs typeface="Calibri"/>
              </a:rPr>
              <a:t>t</a:t>
            </a:r>
            <a:r>
              <a:rPr sz="2800" spc="-40" dirty="0">
                <a:solidFill>
                  <a:srgbClr val="292934"/>
                </a:solidFill>
                <a:latin typeface="Calibri"/>
                <a:cs typeface="Calibri"/>
              </a:rPr>
              <a:t>w</a:t>
            </a:r>
            <a:r>
              <a:rPr sz="2800" spc="-15" dirty="0">
                <a:solidFill>
                  <a:srgbClr val="292934"/>
                </a:solidFill>
                <a:latin typeface="Calibri"/>
                <a:cs typeface="Calibri"/>
              </a:rPr>
              <a:t>een</a:t>
            </a:r>
            <a:r>
              <a:rPr sz="2800" spc="-5" dirty="0">
                <a:solidFill>
                  <a:srgbClr val="292934"/>
                </a:solidFill>
                <a:latin typeface="Calibri"/>
                <a:cs typeface="Calibri"/>
              </a:rPr>
              <a:t> </a:t>
            </a:r>
            <a:r>
              <a:rPr sz="2800" b="1" spc="-15" dirty="0">
                <a:solidFill>
                  <a:srgbClr val="FF0000"/>
                </a:solidFill>
                <a:latin typeface="Calibri"/>
                <a:cs typeface="Calibri"/>
              </a:rPr>
              <a:t>100</a:t>
            </a:r>
            <a:r>
              <a:rPr sz="2800" b="1" spc="25" dirty="0">
                <a:solidFill>
                  <a:srgbClr val="FF0000"/>
                </a:solidFill>
                <a:latin typeface="Calibri"/>
                <a:cs typeface="Calibri"/>
              </a:rPr>
              <a:t> </a:t>
            </a:r>
            <a:r>
              <a:rPr sz="2800" b="1" spc="-15" dirty="0">
                <a:solidFill>
                  <a:srgbClr val="FF0000"/>
                </a:solidFill>
                <a:latin typeface="Calibri"/>
                <a:cs typeface="Calibri"/>
              </a:rPr>
              <a:t>and</a:t>
            </a:r>
            <a:r>
              <a:rPr sz="2800" b="1" spc="-5" dirty="0">
                <a:solidFill>
                  <a:srgbClr val="FF0000"/>
                </a:solidFill>
                <a:latin typeface="Calibri"/>
                <a:cs typeface="Calibri"/>
              </a:rPr>
              <a:t> </a:t>
            </a:r>
            <a:r>
              <a:rPr sz="2800" b="1" spc="-15" dirty="0">
                <a:solidFill>
                  <a:srgbClr val="FF0000"/>
                </a:solidFill>
                <a:latin typeface="Calibri"/>
                <a:cs typeface="Calibri"/>
              </a:rPr>
              <a:t>1</a:t>
            </a:r>
            <a:r>
              <a:rPr sz="2800" b="1" spc="-30" dirty="0">
                <a:solidFill>
                  <a:srgbClr val="FF0000"/>
                </a:solidFill>
                <a:latin typeface="Calibri"/>
                <a:cs typeface="Calibri"/>
              </a:rPr>
              <a:t>9</a:t>
            </a:r>
            <a:r>
              <a:rPr sz="2800" b="1" spc="-15" dirty="0">
                <a:solidFill>
                  <a:srgbClr val="FF0000"/>
                </a:solidFill>
                <a:latin typeface="Calibri"/>
                <a:cs typeface="Calibri"/>
              </a:rPr>
              <a:t>9</a:t>
            </a:r>
            <a:r>
              <a:rPr sz="2800" b="1" spc="30" dirty="0">
                <a:solidFill>
                  <a:srgbClr val="FF0000"/>
                </a:solidFill>
                <a:latin typeface="Calibri"/>
                <a:cs typeface="Calibri"/>
              </a:rPr>
              <a:t> </a:t>
            </a:r>
            <a:r>
              <a:rPr sz="2800" b="1" spc="-55" dirty="0">
                <a:solidFill>
                  <a:srgbClr val="FF0000"/>
                </a:solidFill>
                <a:latin typeface="Calibri"/>
                <a:cs typeface="Calibri"/>
              </a:rPr>
              <a:t>s</a:t>
            </a:r>
            <a:r>
              <a:rPr sz="2800" b="1" spc="-15" dirty="0">
                <a:solidFill>
                  <a:srgbClr val="FF0000"/>
                </a:solidFill>
                <a:latin typeface="Calibri"/>
                <a:cs typeface="Calibri"/>
              </a:rPr>
              <a:t>tude</a:t>
            </a:r>
            <a:r>
              <a:rPr sz="2800" b="1" spc="-50" dirty="0">
                <a:solidFill>
                  <a:srgbClr val="FF0000"/>
                </a:solidFill>
                <a:latin typeface="Calibri"/>
                <a:cs typeface="Calibri"/>
              </a:rPr>
              <a:t>n</a:t>
            </a:r>
            <a:r>
              <a:rPr sz="2800" b="1" spc="-15" dirty="0">
                <a:solidFill>
                  <a:srgbClr val="FF0000"/>
                </a:solidFill>
                <a:latin typeface="Calibri"/>
                <a:cs typeface="Calibri"/>
              </a:rPr>
              <a:t>ts</a:t>
            </a:r>
            <a:r>
              <a:rPr sz="2800" b="1" spc="-10" dirty="0">
                <a:solidFill>
                  <a:srgbClr val="FF0000"/>
                </a:solidFill>
                <a:latin typeface="Calibri"/>
                <a:cs typeface="Calibri"/>
              </a:rPr>
              <a:t> </a:t>
            </a:r>
            <a:r>
              <a:rPr sz="2800" spc="-20" dirty="0">
                <a:solidFill>
                  <a:srgbClr val="292934"/>
                </a:solidFill>
                <a:latin typeface="Calibri"/>
                <a:cs typeface="Calibri"/>
              </a:rPr>
              <a:t>pe</a:t>
            </a:r>
            <a:r>
              <a:rPr sz="2800" spc="-10" dirty="0">
                <a:solidFill>
                  <a:srgbClr val="292934"/>
                </a:solidFill>
                <a:latin typeface="Calibri"/>
                <a:cs typeface="Calibri"/>
              </a:rPr>
              <a:t>r</a:t>
            </a:r>
            <a:r>
              <a:rPr sz="2800" dirty="0">
                <a:solidFill>
                  <a:srgbClr val="292934"/>
                </a:solidFill>
                <a:latin typeface="Calibri"/>
                <a:cs typeface="Calibri"/>
              </a:rPr>
              <a:t> </a:t>
            </a:r>
            <a:r>
              <a:rPr sz="2800" spc="-50" dirty="0">
                <a:solidFill>
                  <a:srgbClr val="292934"/>
                </a:solidFill>
                <a:latin typeface="Calibri"/>
                <a:cs typeface="Calibri"/>
              </a:rPr>
              <a:t>y</a:t>
            </a:r>
            <a:r>
              <a:rPr sz="2800" spc="-15" dirty="0">
                <a:solidFill>
                  <a:srgbClr val="292934"/>
                </a:solidFill>
                <a:latin typeface="Calibri"/>
                <a:cs typeface="Calibri"/>
              </a:rPr>
              <a:t>ear</a:t>
            </a:r>
            <a:r>
              <a:rPr sz="2800" spc="-5" dirty="0">
                <a:solidFill>
                  <a:srgbClr val="292934"/>
                </a:solidFill>
                <a:latin typeface="Calibri"/>
                <a:cs typeface="Calibri"/>
              </a:rPr>
              <a:t> </a:t>
            </a:r>
            <a:r>
              <a:rPr sz="2800" spc="-25" dirty="0">
                <a:solidFill>
                  <a:srgbClr val="292934"/>
                </a:solidFill>
                <a:latin typeface="Calibri"/>
                <a:cs typeface="Calibri"/>
              </a:rPr>
              <a:t>m</a:t>
            </a:r>
            <a:r>
              <a:rPr sz="2800" spc="-55" dirty="0">
                <a:solidFill>
                  <a:srgbClr val="292934"/>
                </a:solidFill>
                <a:latin typeface="Calibri"/>
                <a:cs typeface="Calibri"/>
              </a:rPr>
              <a:t>a</a:t>
            </a:r>
            <a:r>
              <a:rPr sz="2800" spc="-15" dirty="0">
                <a:solidFill>
                  <a:srgbClr val="292934"/>
                </a:solidFill>
                <a:latin typeface="Calibri"/>
                <a:cs typeface="Calibri"/>
              </a:rPr>
              <a:t>y</a:t>
            </a:r>
            <a:r>
              <a:rPr sz="2800" spc="-5" dirty="0">
                <a:solidFill>
                  <a:srgbClr val="292934"/>
                </a:solidFill>
                <a:latin typeface="Calibri"/>
                <a:cs typeface="Calibri"/>
              </a:rPr>
              <a:t> </a:t>
            </a:r>
            <a:r>
              <a:rPr sz="2800" spc="-50" dirty="0">
                <a:solidFill>
                  <a:srgbClr val="292934"/>
                </a:solidFill>
                <a:latin typeface="Calibri"/>
                <a:cs typeface="Calibri"/>
              </a:rPr>
              <a:t>r</a:t>
            </a:r>
            <a:r>
              <a:rPr sz="2800" spc="-15" dirty="0">
                <a:solidFill>
                  <a:srgbClr val="292934"/>
                </a:solidFill>
                <a:latin typeface="Calibri"/>
                <a:cs typeface="Calibri"/>
              </a:rPr>
              <a:t>equ</a:t>
            </a:r>
            <a:r>
              <a:rPr sz="2800" spc="-30" dirty="0">
                <a:solidFill>
                  <a:srgbClr val="292934"/>
                </a:solidFill>
                <a:latin typeface="Calibri"/>
                <a:cs typeface="Calibri"/>
              </a:rPr>
              <a:t>e</a:t>
            </a:r>
            <a:r>
              <a:rPr sz="2800" spc="-55" dirty="0">
                <a:solidFill>
                  <a:srgbClr val="292934"/>
                </a:solidFill>
                <a:latin typeface="Calibri"/>
                <a:cs typeface="Calibri"/>
              </a:rPr>
              <a:t>s</a:t>
            </a:r>
            <a:r>
              <a:rPr sz="2800" spc="-10" dirty="0">
                <a:solidFill>
                  <a:srgbClr val="292934"/>
                </a:solidFill>
                <a:latin typeface="Calibri"/>
                <a:cs typeface="Calibri"/>
              </a:rPr>
              <a:t>t</a:t>
            </a:r>
            <a:r>
              <a:rPr sz="2800" spc="20" dirty="0">
                <a:solidFill>
                  <a:srgbClr val="292934"/>
                </a:solidFill>
                <a:latin typeface="Calibri"/>
                <a:cs typeface="Calibri"/>
              </a:rPr>
              <a:t> </a:t>
            </a:r>
            <a:r>
              <a:rPr sz="2800" spc="-15" dirty="0">
                <a:solidFill>
                  <a:srgbClr val="292934"/>
                </a:solidFill>
                <a:latin typeface="Calibri"/>
                <a:cs typeface="Calibri"/>
              </a:rPr>
              <a:t>a</a:t>
            </a:r>
            <a:r>
              <a:rPr sz="2800" dirty="0">
                <a:solidFill>
                  <a:srgbClr val="292934"/>
                </a:solidFill>
                <a:latin typeface="Calibri"/>
                <a:cs typeface="Calibri"/>
              </a:rPr>
              <a:t> </a:t>
            </a:r>
            <a:r>
              <a:rPr sz="2800" spc="-25" dirty="0">
                <a:solidFill>
                  <a:srgbClr val="292934"/>
                </a:solidFill>
                <a:latin typeface="Calibri"/>
                <a:cs typeface="Calibri"/>
              </a:rPr>
              <a:t>m</a:t>
            </a:r>
            <a:r>
              <a:rPr sz="2800" spc="-35" dirty="0">
                <a:solidFill>
                  <a:srgbClr val="292934"/>
                </a:solidFill>
                <a:latin typeface="Calibri"/>
                <a:cs typeface="Calibri"/>
              </a:rPr>
              <a:t>a</a:t>
            </a:r>
            <a:r>
              <a:rPr sz="2800" spc="-20" dirty="0">
                <a:solidFill>
                  <a:srgbClr val="292934"/>
                </a:solidFill>
                <a:latin typeface="Calibri"/>
                <a:cs typeface="Calibri"/>
              </a:rPr>
              <a:t>xim</a:t>
            </a:r>
            <a:r>
              <a:rPr sz="2800" spc="-25" dirty="0">
                <a:solidFill>
                  <a:srgbClr val="292934"/>
                </a:solidFill>
                <a:latin typeface="Calibri"/>
                <a:cs typeface="Calibri"/>
              </a:rPr>
              <a:t>um</a:t>
            </a:r>
            <a:r>
              <a:rPr sz="2800" spc="20" dirty="0">
                <a:solidFill>
                  <a:srgbClr val="292934"/>
                </a:solidFill>
                <a:latin typeface="Calibri"/>
                <a:cs typeface="Calibri"/>
              </a:rPr>
              <a:t> </a:t>
            </a:r>
            <a:r>
              <a:rPr sz="2800" spc="-20" dirty="0">
                <a:solidFill>
                  <a:srgbClr val="292934"/>
                </a:solidFill>
                <a:latin typeface="Calibri"/>
                <a:cs typeface="Calibri"/>
              </a:rPr>
              <a:t>o</a:t>
            </a:r>
            <a:r>
              <a:rPr sz="2800" spc="-10" dirty="0">
                <a:solidFill>
                  <a:srgbClr val="292934"/>
                </a:solidFill>
                <a:latin typeface="Calibri"/>
                <a:cs typeface="Calibri"/>
              </a:rPr>
              <a:t>f</a:t>
            </a:r>
            <a:r>
              <a:rPr sz="2800" spc="5" dirty="0">
                <a:solidFill>
                  <a:srgbClr val="292934"/>
                </a:solidFill>
                <a:latin typeface="Calibri"/>
                <a:cs typeface="Calibri"/>
              </a:rPr>
              <a:t> </a:t>
            </a:r>
            <a:r>
              <a:rPr sz="2800" b="1" spc="-15" dirty="0">
                <a:solidFill>
                  <a:srgbClr val="FF0000"/>
                </a:solidFill>
                <a:latin typeface="Calibri"/>
                <a:cs typeface="Calibri"/>
              </a:rPr>
              <a:t>$1,500</a:t>
            </a:r>
            <a:r>
              <a:rPr sz="2800" b="1" spc="40" dirty="0">
                <a:solidFill>
                  <a:srgbClr val="FF0000"/>
                </a:solidFill>
                <a:latin typeface="Calibri"/>
                <a:cs typeface="Calibri"/>
              </a:rPr>
              <a:t> </a:t>
            </a:r>
            <a:r>
              <a:rPr sz="2800" b="1" spc="-60" dirty="0">
                <a:solidFill>
                  <a:srgbClr val="FF0000"/>
                </a:solidFill>
                <a:latin typeface="Calibri"/>
                <a:cs typeface="Calibri"/>
              </a:rPr>
              <a:t>f</a:t>
            </a:r>
            <a:r>
              <a:rPr sz="2800" b="1" spc="-15" dirty="0">
                <a:solidFill>
                  <a:srgbClr val="FF0000"/>
                </a:solidFill>
                <a:latin typeface="Calibri"/>
                <a:cs typeface="Calibri"/>
              </a:rPr>
              <a:t>or</a:t>
            </a:r>
            <a:r>
              <a:rPr sz="2800" b="1" spc="5" dirty="0">
                <a:solidFill>
                  <a:srgbClr val="FF0000"/>
                </a:solidFill>
                <a:latin typeface="Calibri"/>
                <a:cs typeface="Calibri"/>
              </a:rPr>
              <a:t> </a:t>
            </a:r>
            <a:r>
              <a:rPr sz="2800" b="1" spc="-20" dirty="0">
                <a:solidFill>
                  <a:srgbClr val="FF0000"/>
                </a:solidFill>
                <a:latin typeface="Calibri"/>
                <a:cs typeface="Calibri"/>
              </a:rPr>
              <a:t>each</a:t>
            </a:r>
            <a:r>
              <a:rPr sz="2800" b="1" spc="-15" dirty="0">
                <a:solidFill>
                  <a:srgbClr val="FF0000"/>
                </a:solidFill>
                <a:latin typeface="Calibri"/>
                <a:cs typeface="Calibri"/>
              </a:rPr>
              <a:t> </a:t>
            </a:r>
            <a:r>
              <a:rPr sz="2800" b="1" spc="-55" dirty="0">
                <a:solidFill>
                  <a:srgbClr val="FF0000"/>
                </a:solidFill>
                <a:latin typeface="Calibri"/>
                <a:cs typeface="Calibri"/>
              </a:rPr>
              <a:t>s</a:t>
            </a:r>
            <a:r>
              <a:rPr sz="2800" b="1" spc="-15" dirty="0">
                <a:solidFill>
                  <a:srgbClr val="FF0000"/>
                </a:solidFill>
                <a:latin typeface="Calibri"/>
                <a:cs typeface="Calibri"/>
              </a:rPr>
              <a:t>tude</a:t>
            </a:r>
            <a:r>
              <a:rPr sz="2800" b="1" spc="-45" dirty="0">
                <a:solidFill>
                  <a:srgbClr val="FF0000"/>
                </a:solidFill>
                <a:latin typeface="Calibri"/>
                <a:cs typeface="Calibri"/>
              </a:rPr>
              <a:t>n</a:t>
            </a:r>
            <a:r>
              <a:rPr sz="2800" b="1" spc="-10" dirty="0">
                <a:solidFill>
                  <a:srgbClr val="FF0000"/>
                </a:solidFill>
                <a:latin typeface="Calibri"/>
                <a:cs typeface="Calibri"/>
              </a:rPr>
              <a:t>t</a:t>
            </a:r>
            <a:r>
              <a:rPr sz="2800" b="1" spc="15" dirty="0">
                <a:solidFill>
                  <a:srgbClr val="FF0000"/>
                </a:solidFill>
                <a:latin typeface="Calibri"/>
                <a:cs typeface="Calibri"/>
              </a:rPr>
              <a:t> </a:t>
            </a:r>
            <a:r>
              <a:rPr sz="2800" b="1" spc="-20" dirty="0">
                <a:solidFill>
                  <a:srgbClr val="FF0000"/>
                </a:solidFill>
                <a:latin typeface="Calibri"/>
                <a:cs typeface="Calibri"/>
              </a:rPr>
              <a:t>c</a:t>
            </a:r>
            <a:r>
              <a:rPr sz="2800" b="1" spc="-25" dirty="0">
                <a:solidFill>
                  <a:srgbClr val="FF0000"/>
                </a:solidFill>
                <a:latin typeface="Calibri"/>
                <a:cs typeface="Calibri"/>
              </a:rPr>
              <a:t>o</a:t>
            </a:r>
            <a:r>
              <a:rPr sz="2800" b="1" spc="-40" dirty="0">
                <a:solidFill>
                  <a:srgbClr val="FF0000"/>
                </a:solidFill>
                <a:latin typeface="Calibri"/>
                <a:cs typeface="Calibri"/>
              </a:rPr>
              <a:t>n</a:t>
            </a:r>
            <a:r>
              <a:rPr sz="2800" b="1" spc="-10" dirty="0">
                <a:solidFill>
                  <a:srgbClr val="FF0000"/>
                </a:solidFill>
                <a:latin typeface="Calibri"/>
                <a:cs typeface="Calibri"/>
              </a:rPr>
              <a:t>t</a:t>
            </a:r>
            <a:r>
              <a:rPr sz="2800" b="1" spc="-70" dirty="0">
                <a:solidFill>
                  <a:srgbClr val="FF0000"/>
                </a:solidFill>
                <a:latin typeface="Calibri"/>
                <a:cs typeface="Calibri"/>
              </a:rPr>
              <a:t>r</a:t>
            </a:r>
            <a:r>
              <a:rPr sz="2800" b="1" spc="-15" dirty="0">
                <a:solidFill>
                  <a:srgbClr val="FF0000"/>
                </a:solidFill>
                <a:latin typeface="Calibri"/>
                <a:cs typeface="Calibri"/>
              </a:rPr>
              <a:t>ac</a:t>
            </a:r>
            <a:r>
              <a:rPr sz="2800" b="1" spc="-40" dirty="0">
                <a:solidFill>
                  <a:srgbClr val="FF0000"/>
                </a:solidFill>
                <a:latin typeface="Calibri"/>
                <a:cs typeface="Calibri"/>
              </a:rPr>
              <a:t>t</a:t>
            </a:r>
            <a:r>
              <a:rPr sz="2800" b="1" spc="-20" dirty="0">
                <a:solidFill>
                  <a:srgbClr val="FF0000"/>
                </a:solidFill>
                <a:latin typeface="Calibri"/>
                <a:cs typeface="Calibri"/>
              </a:rPr>
              <a:t>e</a:t>
            </a:r>
            <a:r>
              <a:rPr sz="2800" b="1" spc="-15" dirty="0">
                <a:solidFill>
                  <a:srgbClr val="FF0000"/>
                </a:solidFill>
                <a:latin typeface="Calibri"/>
                <a:cs typeface="Calibri"/>
              </a:rPr>
              <a:t>d</a:t>
            </a:r>
            <a:r>
              <a:rPr sz="2800" b="1" spc="20" dirty="0">
                <a:solidFill>
                  <a:srgbClr val="FF0000"/>
                </a:solidFill>
                <a:latin typeface="Calibri"/>
                <a:cs typeface="Calibri"/>
              </a:rPr>
              <a:t> </a:t>
            </a:r>
            <a:r>
              <a:rPr sz="2800" b="1" spc="-35" dirty="0">
                <a:solidFill>
                  <a:srgbClr val="FF0000"/>
                </a:solidFill>
                <a:latin typeface="Calibri"/>
                <a:cs typeface="Calibri"/>
              </a:rPr>
              <a:t>t</a:t>
            </a:r>
            <a:r>
              <a:rPr sz="2800" b="1" spc="-15" dirty="0">
                <a:solidFill>
                  <a:srgbClr val="FF0000"/>
                </a:solidFill>
                <a:latin typeface="Calibri"/>
                <a:cs typeface="Calibri"/>
              </a:rPr>
              <a:t>o</a:t>
            </a:r>
            <a:r>
              <a:rPr sz="2800" b="1" dirty="0">
                <a:solidFill>
                  <a:srgbClr val="FF0000"/>
                </a:solidFill>
                <a:latin typeface="Calibri"/>
                <a:cs typeface="Calibri"/>
              </a:rPr>
              <a:t> </a:t>
            </a:r>
            <a:r>
              <a:rPr sz="2800" b="1" spc="-15" dirty="0">
                <a:solidFill>
                  <a:srgbClr val="FF0000"/>
                </a:solidFill>
                <a:latin typeface="Calibri"/>
                <a:cs typeface="Calibri"/>
              </a:rPr>
              <a:t>se</a:t>
            </a:r>
            <a:r>
              <a:rPr sz="2800" b="1" spc="0" dirty="0">
                <a:solidFill>
                  <a:srgbClr val="FF0000"/>
                </a:solidFill>
                <a:latin typeface="Calibri"/>
                <a:cs typeface="Calibri"/>
              </a:rPr>
              <a:t>r</a:t>
            </a:r>
            <a:r>
              <a:rPr sz="2800" b="1" spc="-45" dirty="0">
                <a:solidFill>
                  <a:srgbClr val="FF0000"/>
                </a:solidFill>
                <a:latin typeface="Calibri"/>
                <a:cs typeface="Calibri"/>
              </a:rPr>
              <a:t>v</a:t>
            </a:r>
            <a:r>
              <a:rPr sz="2800" b="1" spc="-15" dirty="0">
                <a:solidFill>
                  <a:srgbClr val="FF0000"/>
                </a:solidFill>
                <a:latin typeface="Calibri"/>
                <a:cs typeface="Calibri"/>
              </a:rPr>
              <a:t>e</a:t>
            </a:r>
            <a:r>
              <a:rPr sz="2800" b="1" spc="30" dirty="0">
                <a:solidFill>
                  <a:srgbClr val="FF0000"/>
                </a:solidFill>
                <a:latin typeface="Calibri"/>
                <a:cs typeface="Calibri"/>
              </a:rPr>
              <a:t> </a:t>
            </a:r>
            <a:r>
              <a:rPr sz="2800" b="1" spc="-15" dirty="0">
                <a:solidFill>
                  <a:srgbClr val="FF0000"/>
                </a:solidFill>
                <a:latin typeface="Calibri"/>
                <a:cs typeface="Calibri"/>
              </a:rPr>
              <a:t>ab</a:t>
            </a:r>
            <a:r>
              <a:rPr sz="2800" b="1" spc="-35" dirty="0">
                <a:solidFill>
                  <a:srgbClr val="FF0000"/>
                </a:solidFill>
                <a:latin typeface="Calibri"/>
                <a:cs typeface="Calibri"/>
              </a:rPr>
              <a:t>o</a:t>
            </a:r>
            <a:r>
              <a:rPr sz="2800" b="1" spc="-45" dirty="0">
                <a:solidFill>
                  <a:srgbClr val="FF0000"/>
                </a:solidFill>
                <a:latin typeface="Calibri"/>
                <a:cs typeface="Calibri"/>
              </a:rPr>
              <a:t>v</a:t>
            </a:r>
            <a:r>
              <a:rPr sz="2800" b="1" spc="-15" dirty="0">
                <a:solidFill>
                  <a:srgbClr val="FF0000"/>
                </a:solidFill>
                <a:latin typeface="Calibri"/>
                <a:cs typeface="Calibri"/>
              </a:rPr>
              <a:t>e</a:t>
            </a:r>
            <a:r>
              <a:rPr sz="2800" b="1" spc="20" dirty="0">
                <a:solidFill>
                  <a:srgbClr val="FF0000"/>
                </a:solidFill>
                <a:latin typeface="Calibri"/>
                <a:cs typeface="Calibri"/>
              </a:rPr>
              <a:t> </a:t>
            </a:r>
            <a:r>
              <a:rPr sz="2800" b="1" spc="-15" dirty="0">
                <a:solidFill>
                  <a:srgbClr val="FF0000"/>
                </a:solidFill>
                <a:latin typeface="Calibri"/>
                <a:cs typeface="Calibri"/>
              </a:rPr>
              <a:t>99.</a:t>
            </a:r>
            <a:endParaRPr sz="2800" dirty="0">
              <a:latin typeface="Calibri"/>
              <a:cs typeface="Calibri"/>
            </a:endParaRPr>
          </a:p>
          <a:p>
            <a:pPr marL="744538" marR="53340" indent="-349250" algn="just">
              <a:spcBef>
                <a:spcPts val="600"/>
              </a:spcBef>
              <a:buClr>
                <a:schemeClr val="accent6">
                  <a:lumMod val="50000"/>
                </a:schemeClr>
              </a:buClr>
              <a:buSzPct val="75000"/>
              <a:buFont typeface="Wingdings" panose="05000000000000000000" pitchFamily="2" charset="2"/>
              <a:buChar char="v"/>
              <a:tabLst>
                <a:tab pos="801688" algn="l"/>
              </a:tabLst>
            </a:pPr>
            <a:r>
              <a:rPr sz="2800" spc="-40" dirty="0">
                <a:solidFill>
                  <a:srgbClr val="292934"/>
                </a:solidFill>
                <a:latin typeface="Calibri"/>
                <a:cs typeface="Calibri"/>
              </a:rPr>
              <a:t>F</a:t>
            </a:r>
            <a:r>
              <a:rPr sz="2800" spc="-20" dirty="0">
                <a:solidFill>
                  <a:srgbClr val="292934"/>
                </a:solidFill>
                <a:latin typeface="Calibri"/>
                <a:cs typeface="Calibri"/>
              </a:rPr>
              <a:t>o</a:t>
            </a:r>
            <a:r>
              <a:rPr sz="2800" spc="-10" dirty="0">
                <a:solidFill>
                  <a:srgbClr val="292934"/>
                </a:solidFill>
                <a:latin typeface="Calibri"/>
                <a:cs typeface="Calibri"/>
              </a:rPr>
              <a:t>r</a:t>
            </a:r>
            <a:r>
              <a:rPr sz="2800" dirty="0">
                <a:solidFill>
                  <a:srgbClr val="292934"/>
                </a:solidFill>
                <a:latin typeface="Calibri"/>
                <a:cs typeface="Calibri"/>
              </a:rPr>
              <a:t> </a:t>
            </a:r>
            <a:r>
              <a:rPr sz="2800" spc="-65" dirty="0">
                <a:solidFill>
                  <a:srgbClr val="292934"/>
                </a:solidFill>
                <a:latin typeface="Calibri"/>
                <a:cs typeface="Calibri"/>
              </a:rPr>
              <a:t>ex</a:t>
            </a:r>
            <a:r>
              <a:rPr sz="2800" spc="-20" dirty="0">
                <a:solidFill>
                  <a:srgbClr val="292934"/>
                </a:solidFill>
                <a:latin typeface="Calibri"/>
                <a:cs typeface="Calibri"/>
              </a:rPr>
              <a:t>amp</a:t>
            </a:r>
            <a:r>
              <a:rPr sz="2800" spc="-25" dirty="0">
                <a:solidFill>
                  <a:srgbClr val="292934"/>
                </a:solidFill>
                <a:latin typeface="Calibri"/>
                <a:cs typeface="Calibri"/>
              </a:rPr>
              <a:t>l</a:t>
            </a:r>
            <a:r>
              <a:rPr sz="2800" spc="-15" dirty="0">
                <a:solidFill>
                  <a:srgbClr val="292934"/>
                </a:solidFill>
                <a:latin typeface="Calibri"/>
                <a:cs typeface="Calibri"/>
              </a:rPr>
              <a:t>e</a:t>
            </a:r>
            <a:r>
              <a:rPr lang="en-US" sz="2800" spc="-15" dirty="0">
                <a:solidFill>
                  <a:srgbClr val="292934"/>
                </a:solidFill>
                <a:latin typeface="Calibri"/>
                <a:cs typeface="Calibri"/>
              </a:rPr>
              <a:t>:</a:t>
            </a:r>
            <a:endParaRPr lang="en-US" sz="2800" spc="5" dirty="0">
              <a:solidFill>
                <a:srgbClr val="292934"/>
              </a:solidFill>
              <a:latin typeface="Calibri"/>
              <a:cs typeface="Calibri"/>
            </a:endParaRPr>
          </a:p>
          <a:p>
            <a:pPr marL="1027113" marR="53340" indent="-282575" algn="just">
              <a:spcBef>
                <a:spcPts val="1200"/>
              </a:spcBef>
              <a:buClr>
                <a:schemeClr val="accent6">
                  <a:lumMod val="50000"/>
                </a:schemeClr>
              </a:buClr>
              <a:buSzPct val="75000"/>
              <a:buFont typeface="Wingdings" panose="05000000000000000000" pitchFamily="2" charset="2"/>
              <a:buChar char="§"/>
              <a:tabLst>
                <a:tab pos="1196975" algn="l"/>
              </a:tabLst>
            </a:pPr>
            <a:r>
              <a:rPr lang="en-US" sz="2800" spc="-15" dirty="0">
                <a:solidFill>
                  <a:srgbClr val="292934"/>
                </a:solidFill>
                <a:latin typeface="Calibri"/>
                <a:cs typeface="Calibri"/>
              </a:rPr>
              <a:t>T</a:t>
            </a:r>
            <a:r>
              <a:rPr sz="2800" spc="-15" dirty="0">
                <a:solidFill>
                  <a:srgbClr val="292934"/>
                </a:solidFill>
                <a:latin typeface="Calibri"/>
                <a:cs typeface="Calibri"/>
              </a:rPr>
              <a:t>he</a:t>
            </a:r>
            <a:r>
              <a:rPr sz="2800" spc="-5" dirty="0">
                <a:solidFill>
                  <a:srgbClr val="292934"/>
                </a:solidFill>
                <a:latin typeface="Calibri"/>
                <a:cs typeface="Calibri"/>
              </a:rPr>
              <a:t> </a:t>
            </a:r>
            <a:r>
              <a:rPr sz="2800" spc="-10" dirty="0">
                <a:solidFill>
                  <a:srgbClr val="292934"/>
                </a:solidFill>
                <a:latin typeface="Calibri"/>
                <a:cs typeface="Calibri"/>
              </a:rPr>
              <a:t>a</a:t>
            </a:r>
            <a:r>
              <a:rPr sz="2800" spc="-5" dirty="0">
                <a:solidFill>
                  <a:srgbClr val="292934"/>
                </a:solidFill>
                <a:latin typeface="Calibri"/>
                <a:cs typeface="Calibri"/>
              </a:rPr>
              <a:t>n</a:t>
            </a:r>
            <a:r>
              <a:rPr sz="2800" spc="-15" dirty="0">
                <a:solidFill>
                  <a:srgbClr val="292934"/>
                </a:solidFill>
                <a:latin typeface="Calibri"/>
                <a:cs typeface="Calibri"/>
              </a:rPr>
              <a:t>n</a:t>
            </a:r>
            <a:r>
              <a:rPr sz="2800" spc="-5" dirty="0">
                <a:solidFill>
                  <a:srgbClr val="292934"/>
                </a:solidFill>
                <a:latin typeface="Calibri"/>
                <a:cs typeface="Calibri"/>
              </a:rPr>
              <a:t>ua</a:t>
            </a:r>
            <a:r>
              <a:rPr sz="2800" dirty="0">
                <a:solidFill>
                  <a:srgbClr val="292934"/>
                </a:solidFill>
                <a:latin typeface="Calibri"/>
                <a:cs typeface="Calibri"/>
              </a:rPr>
              <a:t>l</a:t>
            </a:r>
            <a:r>
              <a:rPr sz="2800" spc="15" dirty="0">
                <a:solidFill>
                  <a:srgbClr val="292934"/>
                </a:solidFill>
                <a:latin typeface="Calibri"/>
                <a:cs typeface="Calibri"/>
              </a:rPr>
              <a:t> </a:t>
            </a:r>
            <a:r>
              <a:rPr sz="2800" spc="-5" dirty="0">
                <a:solidFill>
                  <a:srgbClr val="292934"/>
                </a:solidFill>
                <a:latin typeface="Calibri"/>
                <a:cs typeface="Calibri"/>
              </a:rPr>
              <a:t>b</a:t>
            </a:r>
            <a:r>
              <a:rPr sz="2800" spc="-15" dirty="0">
                <a:solidFill>
                  <a:srgbClr val="292934"/>
                </a:solidFill>
                <a:latin typeface="Calibri"/>
                <a:cs typeface="Calibri"/>
              </a:rPr>
              <a:t>u</a:t>
            </a:r>
            <a:r>
              <a:rPr sz="2800" spc="-20" dirty="0">
                <a:solidFill>
                  <a:srgbClr val="292934"/>
                </a:solidFill>
                <a:latin typeface="Calibri"/>
                <a:cs typeface="Calibri"/>
              </a:rPr>
              <a:t>d</a:t>
            </a:r>
            <a:r>
              <a:rPr sz="2800" spc="-45" dirty="0">
                <a:solidFill>
                  <a:srgbClr val="292934"/>
                </a:solidFill>
                <a:latin typeface="Calibri"/>
                <a:cs typeface="Calibri"/>
              </a:rPr>
              <a:t>g</a:t>
            </a:r>
            <a:r>
              <a:rPr sz="2800" spc="-30" dirty="0">
                <a:solidFill>
                  <a:srgbClr val="292934"/>
                </a:solidFill>
                <a:latin typeface="Calibri"/>
                <a:cs typeface="Calibri"/>
              </a:rPr>
              <a:t>e</a:t>
            </a:r>
            <a:r>
              <a:rPr sz="2800" spc="-10" dirty="0">
                <a:solidFill>
                  <a:srgbClr val="292934"/>
                </a:solidFill>
                <a:latin typeface="Calibri"/>
                <a:cs typeface="Calibri"/>
              </a:rPr>
              <a:t>t</a:t>
            </a:r>
            <a:r>
              <a:rPr sz="2800" spc="20" dirty="0">
                <a:solidFill>
                  <a:srgbClr val="292934"/>
                </a:solidFill>
                <a:latin typeface="Calibri"/>
                <a:cs typeface="Calibri"/>
              </a:rPr>
              <a:t> </a:t>
            </a:r>
            <a:r>
              <a:rPr sz="2800" spc="-65" dirty="0">
                <a:solidFill>
                  <a:srgbClr val="292934"/>
                </a:solidFill>
                <a:latin typeface="Calibri"/>
                <a:cs typeface="Calibri"/>
              </a:rPr>
              <a:t>f</a:t>
            </a:r>
            <a:r>
              <a:rPr sz="2800" spc="-20" dirty="0">
                <a:solidFill>
                  <a:srgbClr val="292934"/>
                </a:solidFill>
                <a:latin typeface="Calibri"/>
                <a:cs typeface="Calibri"/>
              </a:rPr>
              <a:t>o</a:t>
            </a:r>
            <a:r>
              <a:rPr sz="2800" spc="-10" dirty="0">
                <a:solidFill>
                  <a:srgbClr val="292934"/>
                </a:solidFill>
                <a:latin typeface="Calibri"/>
                <a:cs typeface="Calibri"/>
              </a:rPr>
              <a:t>r</a:t>
            </a:r>
            <a:r>
              <a:rPr sz="2800" dirty="0">
                <a:solidFill>
                  <a:srgbClr val="292934"/>
                </a:solidFill>
                <a:latin typeface="Calibri"/>
                <a:cs typeface="Calibri"/>
              </a:rPr>
              <a:t> </a:t>
            </a:r>
            <a:r>
              <a:rPr sz="2800" spc="-15" dirty="0">
                <a:solidFill>
                  <a:srgbClr val="292934"/>
                </a:solidFill>
                <a:latin typeface="Calibri"/>
                <a:cs typeface="Calibri"/>
              </a:rPr>
              <a:t>a</a:t>
            </a:r>
            <a:r>
              <a:rPr sz="2800" spc="-5" dirty="0">
                <a:solidFill>
                  <a:srgbClr val="292934"/>
                </a:solidFill>
                <a:latin typeface="Calibri"/>
                <a:cs typeface="Calibri"/>
              </a:rPr>
              <a:t> </a:t>
            </a:r>
            <a:r>
              <a:rPr sz="2800" spc="-20" dirty="0">
                <a:solidFill>
                  <a:srgbClr val="292934"/>
                </a:solidFill>
                <a:latin typeface="Calibri"/>
                <a:cs typeface="Calibri"/>
              </a:rPr>
              <a:t>p</a:t>
            </a:r>
            <a:r>
              <a:rPr sz="2800" spc="-60" dirty="0">
                <a:solidFill>
                  <a:srgbClr val="292934"/>
                </a:solidFill>
                <a:latin typeface="Calibri"/>
                <a:cs typeface="Calibri"/>
              </a:rPr>
              <a:t>r</a:t>
            </a:r>
            <a:r>
              <a:rPr sz="2800" spc="-20" dirty="0">
                <a:solidFill>
                  <a:srgbClr val="292934"/>
                </a:solidFill>
                <a:latin typeface="Calibri"/>
                <a:cs typeface="Calibri"/>
              </a:rPr>
              <a:t>oject</a:t>
            </a:r>
            <a:r>
              <a:rPr sz="2800" spc="-15" dirty="0">
                <a:solidFill>
                  <a:srgbClr val="292934"/>
                </a:solidFill>
                <a:latin typeface="Calibri"/>
                <a:cs typeface="Calibri"/>
              </a:rPr>
              <a:t> </a:t>
            </a:r>
            <a:r>
              <a:rPr sz="2800" spc="-35" dirty="0">
                <a:solidFill>
                  <a:srgbClr val="292934"/>
                </a:solidFill>
                <a:latin typeface="Calibri"/>
                <a:cs typeface="Calibri"/>
              </a:rPr>
              <a:t>c</a:t>
            </a:r>
            <a:r>
              <a:rPr sz="2800" spc="-20" dirty="0">
                <a:solidFill>
                  <a:srgbClr val="292934"/>
                </a:solidFill>
                <a:latin typeface="Calibri"/>
                <a:cs typeface="Calibri"/>
              </a:rPr>
              <a:t>o</a:t>
            </a:r>
            <a:r>
              <a:rPr sz="2800" spc="-45" dirty="0">
                <a:solidFill>
                  <a:srgbClr val="292934"/>
                </a:solidFill>
                <a:latin typeface="Calibri"/>
                <a:cs typeface="Calibri"/>
              </a:rPr>
              <a:t>n</a:t>
            </a:r>
            <a:r>
              <a:rPr sz="2800" spc="-10" dirty="0">
                <a:solidFill>
                  <a:srgbClr val="292934"/>
                </a:solidFill>
                <a:latin typeface="Calibri"/>
                <a:cs typeface="Calibri"/>
              </a:rPr>
              <a:t>t</a:t>
            </a:r>
            <a:r>
              <a:rPr sz="2800" spc="-75" dirty="0">
                <a:solidFill>
                  <a:srgbClr val="292934"/>
                </a:solidFill>
                <a:latin typeface="Calibri"/>
                <a:cs typeface="Calibri"/>
              </a:rPr>
              <a:t>r</a:t>
            </a:r>
            <a:r>
              <a:rPr sz="2800" spc="-15" dirty="0">
                <a:solidFill>
                  <a:srgbClr val="292934"/>
                </a:solidFill>
                <a:latin typeface="Calibri"/>
                <a:cs typeface="Calibri"/>
              </a:rPr>
              <a:t>a</a:t>
            </a:r>
            <a:r>
              <a:rPr sz="2800" spc="-10" dirty="0">
                <a:solidFill>
                  <a:srgbClr val="292934"/>
                </a:solidFill>
                <a:latin typeface="Calibri"/>
                <a:cs typeface="Calibri"/>
              </a:rPr>
              <a:t>c</a:t>
            </a:r>
            <a:r>
              <a:rPr sz="2800" spc="-35" dirty="0">
                <a:solidFill>
                  <a:srgbClr val="292934"/>
                </a:solidFill>
                <a:latin typeface="Calibri"/>
                <a:cs typeface="Calibri"/>
              </a:rPr>
              <a:t>t</a:t>
            </a:r>
            <a:r>
              <a:rPr sz="2800" spc="-15" dirty="0">
                <a:solidFill>
                  <a:srgbClr val="292934"/>
                </a:solidFill>
                <a:latin typeface="Calibri"/>
                <a:cs typeface="Calibri"/>
              </a:rPr>
              <a:t>ed</a:t>
            </a:r>
            <a:r>
              <a:rPr sz="2800" spc="5" dirty="0">
                <a:solidFill>
                  <a:srgbClr val="292934"/>
                </a:solidFill>
                <a:latin typeface="Calibri"/>
                <a:cs typeface="Calibri"/>
              </a:rPr>
              <a:t> </a:t>
            </a:r>
            <a:r>
              <a:rPr sz="2800" spc="-35" dirty="0">
                <a:solidFill>
                  <a:srgbClr val="292934"/>
                </a:solidFill>
                <a:latin typeface="Calibri"/>
                <a:cs typeface="Calibri"/>
              </a:rPr>
              <a:t>t</a:t>
            </a:r>
            <a:r>
              <a:rPr sz="2800" spc="-15" dirty="0">
                <a:solidFill>
                  <a:srgbClr val="292934"/>
                </a:solidFill>
                <a:latin typeface="Calibri"/>
                <a:cs typeface="Calibri"/>
              </a:rPr>
              <a:t>o</a:t>
            </a:r>
            <a:r>
              <a:rPr sz="2800" spc="-5" dirty="0">
                <a:solidFill>
                  <a:srgbClr val="292934"/>
                </a:solidFill>
                <a:latin typeface="Calibri"/>
                <a:cs typeface="Calibri"/>
              </a:rPr>
              <a:t> </a:t>
            </a:r>
            <a:r>
              <a:rPr sz="2800" spc="-20" dirty="0">
                <a:solidFill>
                  <a:srgbClr val="292934"/>
                </a:solidFill>
                <a:latin typeface="Calibri"/>
                <a:cs typeface="Calibri"/>
              </a:rPr>
              <a:t>se</a:t>
            </a:r>
            <a:r>
              <a:rPr sz="2800" spc="15" dirty="0">
                <a:solidFill>
                  <a:srgbClr val="292934"/>
                </a:solidFill>
                <a:latin typeface="Calibri"/>
                <a:cs typeface="Calibri"/>
              </a:rPr>
              <a:t>r</a:t>
            </a:r>
            <a:r>
              <a:rPr sz="2800" spc="-45" dirty="0">
                <a:solidFill>
                  <a:srgbClr val="292934"/>
                </a:solidFill>
                <a:latin typeface="Calibri"/>
                <a:cs typeface="Calibri"/>
              </a:rPr>
              <a:t>v</a:t>
            </a:r>
            <a:r>
              <a:rPr sz="2800" spc="-15" dirty="0">
                <a:solidFill>
                  <a:srgbClr val="292934"/>
                </a:solidFill>
                <a:latin typeface="Calibri"/>
                <a:cs typeface="Calibri"/>
              </a:rPr>
              <a:t>e</a:t>
            </a:r>
            <a:r>
              <a:rPr sz="2800" dirty="0">
                <a:solidFill>
                  <a:srgbClr val="292934"/>
                </a:solidFill>
                <a:latin typeface="Calibri"/>
                <a:cs typeface="Calibri"/>
              </a:rPr>
              <a:t> </a:t>
            </a:r>
            <a:r>
              <a:rPr sz="2800" b="1" spc="-15" dirty="0">
                <a:solidFill>
                  <a:srgbClr val="FF0000"/>
                </a:solidFill>
                <a:latin typeface="Calibri"/>
                <a:cs typeface="Calibri"/>
              </a:rPr>
              <a:t>100</a:t>
            </a:r>
            <a:r>
              <a:rPr sz="2800" b="1" spc="35" dirty="0">
                <a:solidFill>
                  <a:srgbClr val="FF0000"/>
                </a:solidFill>
                <a:latin typeface="Calibri"/>
                <a:cs typeface="Calibri"/>
              </a:rPr>
              <a:t> </a:t>
            </a:r>
            <a:r>
              <a:rPr sz="2800" b="1" spc="-55" dirty="0">
                <a:solidFill>
                  <a:srgbClr val="FF0000"/>
                </a:solidFill>
                <a:latin typeface="Calibri"/>
                <a:cs typeface="Calibri"/>
              </a:rPr>
              <a:t>s</a:t>
            </a:r>
            <a:r>
              <a:rPr sz="2800" b="1" spc="-15" dirty="0">
                <a:solidFill>
                  <a:srgbClr val="FF0000"/>
                </a:solidFill>
                <a:latin typeface="Calibri"/>
                <a:cs typeface="Calibri"/>
              </a:rPr>
              <a:t>tu</a:t>
            </a:r>
            <a:r>
              <a:rPr sz="2800" b="1" spc="-30" dirty="0">
                <a:solidFill>
                  <a:srgbClr val="FF0000"/>
                </a:solidFill>
                <a:latin typeface="Calibri"/>
                <a:cs typeface="Calibri"/>
              </a:rPr>
              <a:t>d</a:t>
            </a:r>
            <a:r>
              <a:rPr sz="2800" b="1" spc="-15" dirty="0">
                <a:solidFill>
                  <a:srgbClr val="FF0000"/>
                </a:solidFill>
                <a:latin typeface="Calibri"/>
                <a:cs typeface="Calibri"/>
              </a:rPr>
              <a:t>e</a:t>
            </a:r>
            <a:r>
              <a:rPr sz="2800" b="1" spc="-45" dirty="0">
                <a:solidFill>
                  <a:srgbClr val="FF0000"/>
                </a:solidFill>
                <a:latin typeface="Calibri"/>
                <a:cs typeface="Calibri"/>
              </a:rPr>
              <a:t>n</a:t>
            </a:r>
            <a:r>
              <a:rPr sz="2800" b="1" spc="-15" dirty="0">
                <a:solidFill>
                  <a:srgbClr val="FF0000"/>
                </a:solidFill>
                <a:latin typeface="Calibri"/>
                <a:cs typeface="Calibri"/>
              </a:rPr>
              <a:t>ts</a:t>
            </a:r>
            <a:r>
              <a:rPr sz="2800" b="1" spc="45" dirty="0">
                <a:solidFill>
                  <a:srgbClr val="FF0000"/>
                </a:solidFill>
                <a:latin typeface="Calibri"/>
                <a:cs typeface="Calibri"/>
              </a:rPr>
              <a:t> </a:t>
            </a:r>
            <a:r>
              <a:rPr sz="2800" spc="-20" dirty="0">
                <a:solidFill>
                  <a:srgbClr val="292934"/>
                </a:solidFill>
                <a:latin typeface="Calibri"/>
                <a:cs typeface="Calibri"/>
              </a:rPr>
              <a:t>pe</a:t>
            </a:r>
            <a:r>
              <a:rPr sz="2800" spc="-10" dirty="0">
                <a:solidFill>
                  <a:srgbClr val="292934"/>
                </a:solidFill>
                <a:latin typeface="Calibri"/>
                <a:cs typeface="Calibri"/>
              </a:rPr>
              <a:t>r</a:t>
            </a:r>
            <a:r>
              <a:rPr sz="2800" dirty="0">
                <a:solidFill>
                  <a:srgbClr val="292934"/>
                </a:solidFill>
                <a:latin typeface="Calibri"/>
                <a:cs typeface="Calibri"/>
              </a:rPr>
              <a:t> </a:t>
            </a:r>
            <a:r>
              <a:rPr sz="2800" spc="-50" dirty="0">
                <a:solidFill>
                  <a:srgbClr val="292934"/>
                </a:solidFill>
                <a:latin typeface="Calibri"/>
                <a:cs typeface="Calibri"/>
              </a:rPr>
              <a:t>y</a:t>
            </a:r>
            <a:r>
              <a:rPr sz="2800" spc="-15" dirty="0">
                <a:solidFill>
                  <a:srgbClr val="292934"/>
                </a:solidFill>
                <a:latin typeface="Calibri"/>
                <a:cs typeface="Calibri"/>
              </a:rPr>
              <a:t>ear</a:t>
            </a:r>
            <a:r>
              <a:rPr sz="2800" spc="-5" dirty="0">
                <a:solidFill>
                  <a:srgbClr val="292934"/>
                </a:solidFill>
                <a:latin typeface="Calibri"/>
                <a:cs typeface="Calibri"/>
              </a:rPr>
              <a:t> </a:t>
            </a:r>
            <a:r>
              <a:rPr sz="2800" spc="-25" dirty="0">
                <a:solidFill>
                  <a:srgbClr val="292934"/>
                </a:solidFill>
                <a:latin typeface="Calibri"/>
                <a:cs typeface="Calibri"/>
              </a:rPr>
              <a:t>m</a:t>
            </a:r>
            <a:r>
              <a:rPr sz="2800" spc="-55" dirty="0">
                <a:solidFill>
                  <a:srgbClr val="292934"/>
                </a:solidFill>
                <a:latin typeface="Calibri"/>
                <a:cs typeface="Calibri"/>
              </a:rPr>
              <a:t>a</a:t>
            </a:r>
            <a:r>
              <a:rPr sz="2800" spc="-15" dirty="0">
                <a:solidFill>
                  <a:srgbClr val="292934"/>
                </a:solidFill>
                <a:latin typeface="Calibri"/>
                <a:cs typeface="Calibri"/>
              </a:rPr>
              <a:t>y</a:t>
            </a:r>
            <a:r>
              <a:rPr sz="2800" dirty="0">
                <a:solidFill>
                  <a:srgbClr val="292934"/>
                </a:solidFill>
                <a:latin typeface="Calibri"/>
                <a:cs typeface="Calibri"/>
              </a:rPr>
              <a:t> </a:t>
            </a:r>
            <a:r>
              <a:rPr sz="2800" spc="-20" dirty="0">
                <a:solidFill>
                  <a:srgbClr val="292934"/>
                </a:solidFill>
                <a:latin typeface="Calibri"/>
                <a:cs typeface="Calibri"/>
              </a:rPr>
              <a:t>not</a:t>
            </a:r>
            <a:r>
              <a:rPr sz="2800" spc="-15" dirty="0">
                <a:solidFill>
                  <a:srgbClr val="292934"/>
                </a:solidFill>
                <a:latin typeface="Calibri"/>
                <a:cs typeface="Calibri"/>
              </a:rPr>
              <a:t> </a:t>
            </a:r>
            <a:r>
              <a:rPr sz="2800" spc="-65" dirty="0">
                <a:solidFill>
                  <a:srgbClr val="292934"/>
                </a:solidFill>
                <a:latin typeface="Calibri"/>
                <a:cs typeface="Calibri"/>
              </a:rPr>
              <a:t>e</a:t>
            </a:r>
            <a:r>
              <a:rPr sz="2800" spc="-75" dirty="0">
                <a:solidFill>
                  <a:srgbClr val="292934"/>
                </a:solidFill>
                <a:latin typeface="Calibri"/>
                <a:cs typeface="Calibri"/>
              </a:rPr>
              <a:t>x</a:t>
            </a:r>
            <a:r>
              <a:rPr sz="2800" spc="-15" dirty="0">
                <a:solidFill>
                  <a:srgbClr val="292934"/>
                </a:solidFill>
                <a:latin typeface="Calibri"/>
                <a:cs typeface="Calibri"/>
              </a:rPr>
              <a:t>ceed</a:t>
            </a:r>
            <a:r>
              <a:rPr sz="2800" spc="-5" dirty="0">
                <a:solidFill>
                  <a:srgbClr val="292934"/>
                </a:solidFill>
                <a:latin typeface="Calibri"/>
                <a:cs typeface="Calibri"/>
              </a:rPr>
              <a:t> </a:t>
            </a:r>
            <a:r>
              <a:rPr sz="2800" b="1" spc="-15" dirty="0">
                <a:solidFill>
                  <a:srgbClr val="FF0000"/>
                </a:solidFill>
                <a:latin typeface="Calibri"/>
                <a:cs typeface="Calibri"/>
              </a:rPr>
              <a:t>$199,500</a:t>
            </a:r>
            <a:r>
              <a:rPr sz="2800" b="1" spc="60" dirty="0">
                <a:solidFill>
                  <a:srgbClr val="FF0000"/>
                </a:solidFill>
                <a:latin typeface="Calibri"/>
                <a:cs typeface="Calibri"/>
              </a:rPr>
              <a:t> </a:t>
            </a:r>
            <a:endParaRPr lang="en-US" sz="2800" b="1" spc="60" dirty="0">
              <a:solidFill>
                <a:srgbClr val="FF0000"/>
              </a:solidFill>
              <a:latin typeface="Calibri"/>
              <a:cs typeface="Calibri"/>
            </a:endParaRPr>
          </a:p>
          <a:p>
            <a:pPr marL="1027113" marR="53340" algn="just">
              <a:buClr>
                <a:srgbClr val="AC8F67"/>
              </a:buClr>
              <a:buSzPct val="58928"/>
              <a:tabLst>
                <a:tab pos="1196975" algn="l"/>
              </a:tabLst>
            </a:pPr>
            <a:r>
              <a:rPr sz="2800" spc="-15" dirty="0">
                <a:solidFill>
                  <a:srgbClr val="292934"/>
                </a:solidFill>
                <a:latin typeface="Calibri"/>
                <a:cs typeface="Calibri"/>
              </a:rPr>
              <a:t>(i.e.</a:t>
            </a:r>
            <a:r>
              <a:rPr sz="2800" spc="-10" dirty="0">
                <a:solidFill>
                  <a:srgbClr val="292934"/>
                </a:solidFill>
                <a:latin typeface="Calibri"/>
                <a:cs typeface="Calibri"/>
              </a:rPr>
              <a:t>,</a:t>
            </a:r>
            <a:r>
              <a:rPr sz="2800" spc="20" dirty="0">
                <a:solidFill>
                  <a:srgbClr val="292934"/>
                </a:solidFill>
                <a:latin typeface="Calibri"/>
                <a:cs typeface="Calibri"/>
              </a:rPr>
              <a:t> </a:t>
            </a:r>
            <a:r>
              <a:rPr sz="2800" spc="-10" dirty="0">
                <a:solidFill>
                  <a:srgbClr val="292934"/>
                </a:solidFill>
                <a:latin typeface="Calibri"/>
                <a:cs typeface="Calibri"/>
              </a:rPr>
              <a:t>$</a:t>
            </a:r>
            <a:r>
              <a:rPr sz="2800" spc="-15" dirty="0">
                <a:solidFill>
                  <a:srgbClr val="292934"/>
                </a:solidFill>
                <a:latin typeface="Calibri"/>
                <a:cs typeface="Calibri"/>
              </a:rPr>
              <a:t>198,</a:t>
            </a:r>
            <a:r>
              <a:rPr sz="2800" spc="-25" dirty="0">
                <a:solidFill>
                  <a:srgbClr val="292934"/>
                </a:solidFill>
                <a:latin typeface="Calibri"/>
                <a:cs typeface="Calibri"/>
              </a:rPr>
              <a:t>0</a:t>
            </a:r>
            <a:r>
              <a:rPr sz="2800" spc="-15" dirty="0">
                <a:solidFill>
                  <a:srgbClr val="292934"/>
                </a:solidFill>
                <a:latin typeface="Calibri"/>
                <a:cs typeface="Calibri"/>
              </a:rPr>
              <a:t>00</a:t>
            </a:r>
            <a:r>
              <a:rPr sz="2800" dirty="0">
                <a:solidFill>
                  <a:srgbClr val="292934"/>
                </a:solidFill>
                <a:latin typeface="Calibri"/>
                <a:cs typeface="Calibri"/>
              </a:rPr>
              <a:t>(</a:t>
            </a:r>
            <a:r>
              <a:rPr sz="2800" spc="-20" dirty="0">
                <a:solidFill>
                  <a:srgbClr val="292934"/>
                </a:solidFill>
                <a:latin typeface="Calibri"/>
                <a:cs typeface="Calibri"/>
              </a:rPr>
              <a:t>base)</a:t>
            </a:r>
            <a:r>
              <a:rPr sz="2800" dirty="0">
                <a:solidFill>
                  <a:srgbClr val="292934"/>
                </a:solidFill>
                <a:latin typeface="Calibri"/>
                <a:cs typeface="Calibri"/>
              </a:rPr>
              <a:t>+</a:t>
            </a:r>
            <a:r>
              <a:rPr sz="2800" spc="-10" dirty="0">
                <a:solidFill>
                  <a:srgbClr val="292934"/>
                </a:solidFill>
                <a:latin typeface="Calibri"/>
                <a:cs typeface="Calibri"/>
              </a:rPr>
              <a:t>$</a:t>
            </a:r>
            <a:r>
              <a:rPr sz="2800" spc="-15" dirty="0">
                <a:solidFill>
                  <a:srgbClr val="292934"/>
                </a:solidFill>
                <a:latin typeface="Calibri"/>
                <a:cs typeface="Calibri"/>
              </a:rPr>
              <a:t>1,</a:t>
            </a:r>
            <a:r>
              <a:rPr sz="2800" dirty="0">
                <a:solidFill>
                  <a:srgbClr val="292934"/>
                </a:solidFill>
                <a:latin typeface="Calibri"/>
                <a:cs typeface="Calibri"/>
              </a:rPr>
              <a:t>5</a:t>
            </a:r>
            <a:r>
              <a:rPr sz="2800" spc="-15" dirty="0">
                <a:solidFill>
                  <a:srgbClr val="292934"/>
                </a:solidFill>
                <a:latin typeface="Calibri"/>
                <a:cs typeface="Calibri"/>
              </a:rPr>
              <a:t>00</a:t>
            </a:r>
            <a:r>
              <a:rPr sz="2800" dirty="0">
                <a:solidFill>
                  <a:srgbClr val="292934"/>
                </a:solidFill>
                <a:latin typeface="Calibri"/>
                <a:cs typeface="Calibri"/>
              </a:rPr>
              <a:t>(</a:t>
            </a:r>
            <a:r>
              <a:rPr sz="2800" spc="-20" dirty="0">
                <a:solidFill>
                  <a:srgbClr val="292934"/>
                </a:solidFill>
                <a:latin typeface="Calibri"/>
                <a:cs typeface="Calibri"/>
              </a:rPr>
              <a:t>per</a:t>
            </a:r>
            <a:r>
              <a:rPr sz="2800" spc="-15" dirty="0">
                <a:solidFill>
                  <a:srgbClr val="292934"/>
                </a:solidFill>
                <a:latin typeface="Calibri"/>
                <a:cs typeface="Calibri"/>
              </a:rPr>
              <a:t> </a:t>
            </a:r>
            <a:r>
              <a:rPr sz="2800" dirty="0">
                <a:solidFill>
                  <a:srgbClr val="292934"/>
                </a:solidFill>
                <a:latin typeface="Calibri"/>
                <a:cs typeface="Calibri"/>
              </a:rPr>
              <a:t>add</a:t>
            </a:r>
            <a:r>
              <a:rPr sz="2800" spc="-15" dirty="0">
                <a:solidFill>
                  <a:srgbClr val="292934"/>
                </a:solidFill>
                <a:latin typeface="Calibri"/>
                <a:cs typeface="Calibri"/>
              </a:rPr>
              <a:t>i</a:t>
            </a:r>
            <a:r>
              <a:rPr sz="2800" dirty="0">
                <a:solidFill>
                  <a:srgbClr val="292934"/>
                </a:solidFill>
                <a:latin typeface="Calibri"/>
                <a:cs typeface="Calibri"/>
              </a:rPr>
              <a:t>t</a:t>
            </a:r>
            <a:r>
              <a:rPr sz="2800" spc="-10" dirty="0">
                <a:solidFill>
                  <a:srgbClr val="292934"/>
                </a:solidFill>
                <a:latin typeface="Calibri"/>
                <a:cs typeface="Calibri"/>
              </a:rPr>
              <a:t>i</a:t>
            </a:r>
            <a:r>
              <a:rPr sz="2800" spc="-5" dirty="0">
                <a:solidFill>
                  <a:srgbClr val="292934"/>
                </a:solidFill>
                <a:latin typeface="Calibri"/>
                <a:cs typeface="Calibri"/>
              </a:rPr>
              <a:t>ona</a:t>
            </a:r>
            <a:r>
              <a:rPr sz="2800" dirty="0">
                <a:solidFill>
                  <a:srgbClr val="292934"/>
                </a:solidFill>
                <a:latin typeface="Calibri"/>
                <a:cs typeface="Calibri"/>
              </a:rPr>
              <a:t>l</a:t>
            </a:r>
            <a:r>
              <a:rPr sz="2800" spc="20" dirty="0">
                <a:solidFill>
                  <a:srgbClr val="292934"/>
                </a:solidFill>
                <a:latin typeface="Calibri"/>
                <a:cs typeface="Calibri"/>
              </a:rPr>
              <a:t> </a:t>
            </a:r>
            <a:r>
              <a:rPr sz="2800" spc="-55" dirty="0">
                <a:solidFill>
                  <a:srgbClr val="292934"/>
                </a:solidFill>
                <a:latin typeface="Calibri"/>
                <a:cs typeface="Calibri"/>
              </a:rPr>
              <a:t>s</a:t>
            </a:r>
            <a:r>
              <a:rPr sz="2800" spc="-15" dirty="0">
                <a:solidFill>
                  <a:srgbClr val="292934"/>
                </a:solidFill>
                <a:latin typeface="Calibri"/>
                <a:cs typeface="Calibri"/>
              </a:rPr>
              <a:t>tu</a:t>
            </a:r>
            <a:r>
              <a:rPr sz="2800" spc="-30" dirty="0">
                <a:solidFill>
                  <a:srgbClr val="292934"/>
                </a:solidFill>
                <a:latin typeface="Calibri"/>
                <a:cs typeface="Calibri"/>
              </a:rPr>
              <a:t>d</a:t>
            </a:r>
            <a:r>
              <a:rPr sz="2800" spc="-15" dirty="0">
                <a:solidFill>
                  <a:srgbClr val="292934"/>
                </a:solidFill>
                <a:latin typeface="Calibri"/>
                <a:cs typeface="Calibri"/>
              </a:rPr>
              <a:t>e</a:t>
            </a:r>
            <a:r>
              <a:rPr sz="2800" spc="-50" dirty="0">
                <a:solidFill>
                  <a:srgbClr val="292934"/>
                </a:solidFill>
                <a:latin typeface="Calibri"/>
                <a:cs typeface="Calibri"/>
              </a:rPr>
              <a:t>n</a:t>
            </a:r>
            <a:r>
              <a:rPr sz="2800" spc="-10" dirty="0">
                <a:solidFill>
                  <a:srgbClr val="292934"/>
                </a:solidFill>
                <a:latin typeface="Calibri"/>
                <a:cs typeface="Calibri"/>
              </a:rPr>
              <a:t>t));</a:t>
            </a:r>
            <a:r>
              <a:rPr sz="2800" spc="55" dirty="0">
                <a:solidFill>
                  <a:srgbClr val="292934"/>
                </a:solidFill>
                <a:latin typeface="Calibri"/>
                <a:cs typeface="Calibri"/>
              </a:rPr>
              <a:t> </a:t>
            </a:r>
            <a:endParaRPr lang="en-US" sz="2800" spc="55" dirty="0">
              <a:solidFill>
                <a:srgbClr val="292934"/>
              </a:solidFill>
              <a:latin typeface="Calibri"/>
              <a:cs typeface="Calibri"/>
            </a:endParaRPr>
          </a:p>
          <a:p>
            <a:pPr marL="1027113" marR="53340" indent="-282575" algn="just">
              <a:spcBef>
                <a:spcPts val="1200"/>
              </a:spcBef>
              <a:buClr>
                <a:schemeClr val="accent6">
                  <a:lumMod val="50000"/>
                </a:schemeClr>
              </a:buClr>
              <a:buSzPct val="75000"/>
              <a:buFont typeface="Wingdings" panose="05000000000000000000" pitchFamily="2" charset="2"/>
              <a:buChar char="§"/>
              <a:tabLst>
                <a:tab pos="1196975" algn="l"/>
              </a:tabLst>
            </a:pPr>
            <a:r>
              <a:rPr lang="en-US" sz="2800" spc="-15" dirty="0">
                <a:solidFill>
                  <a:srgbClr val="292934"/>
                </a:solidFill>
                <a:latin typeface="Calibri"/>
                <a:cs typeface="Calibri"/>
              </a:rPr>
              <a:t>T</a:t>
            </a:r>
            <a:r>
              <a:rPr sz="2800" spc="-15" dirty="0">
                <a:solidFill>
                  <a:srgbClr val="292934"/>
                </a:solidFill>
                <a:latin typeface="Calibri"/>
                <a:cs typeface="Calibri"/>
              </a:rPr>
              <a:t>he</a:t>
            </a:r>
            <a:r>
              <a:rPr sz="2800" spc="-5" dirty="0">
                <a:solidFill>
                  <a:srgbClr val="292934"/>
                </a:solidFill>
                <a:latin typeface="Calibri"/>
                <a:cs typeface="Calibri"/>
              </a:rPr>
              <a:t> </a:t>
            </a:r>
            <a:r>
              <a:rPr sz="2800" spc="-10" dirty="0">
                <a:solidFill>
                  <a:srgbClr val="292934"/>
                </a:solidFill>
                <a:latin typeface="Calibri"/>
                <a:cs typeface="Calibri"/>
              </a:rPr>
              <a:t>a</a:t>
            </a:r>
            <a:r>
              <a:rPr sz="2800" spc="-5" dirty="0">
                <a:solidFill>
                  <a:srgbClr val="292934"/>
                </a:solidFill>
                <a:latin typeface="Calibri"/>
                <a:cs typeface="Calibri"/>
              </a:rPr>
              <a:t>n</a:t>
            </a:r>
            <a:r>
              <a:rPr sz="2800" spc="-15" dirty="0">
                <a:solidFill>
                  <a:srgbClr val="292934"/>
                </a:solidFill>
                <a:latin typeface="Calibri"/>
                <a:cs typeface="Calibri"/>
              </a:rPr>
              <a:t>n</a:t>
            </a:r>
            <a:r>
              <a:rPr sz="2800" spc="-5" dirty="0">
                <a:solidFill>
                  <a:srgbClr val="292934"/>
                </a:solidFill>
                <a:latin typeface="Calibri"/>
                <a:cs typeface="Calibri"/>
              </a:rPr>
              <a:t>ua</a:t>
            </a:r>
            <a:r>
              <a:rPr sz="2800" dirty="0">
                <a:solidFill>
                  <a:srgbClr val="292934"/>
                </a:solidFill>
                <a:latin typeface="Calibri"/>
                <a:cs typeface="Calibri"/>
              </a:rPr>
              <a:t>l</a:t>
            </a:r>
            <a:r>
              <a:rPr sz="2800" spc="15" dirty="0">
                <a:solidFill>
                  <a:srgbClr val="292934"/>
                </a:solidFill>
                <a:latin typeface="Calibri"/>
                <a:cs typeface="Calibri"/>
              </a:rPr>
              <a:t> </a:t>
            </a:r>
            <a:r>
              <a:rPr sz="2800" spc="-5" dirty="0">
                <a:solidFill>
                  <a:srgbClr val="292934"/>
                </a:solidFill>
                <a:latin typeface="Calibri"/>
                <a:cs typeface="Calibri"/>
              </a:rPr>
              <a:t>b</a:t>
            </a:r>
            <a:r>
              <a:rPr sz="2800" spc="-15" dirty="0">
                <a:solidFill>
                  <a:srgbClr val="292934"/>
                </a:solidFill>
                <a:latin typeface="Calibri"/>
                <a:cs typeface="Calibri"/>
              </a:rPr>
              <a:t>u</a:t>
            </a:r>
            <a:r>
              <a:rPr sz="2800" spc="-20" dirty="0">
                <a:solidFill>
                  <a:srgbClr val="292934"/>
                </a:solidFill>
                <a:latin typeface="Calibri"/>
                <a:cs typeface="Calibri"/>
              </a:rPr>
              <a:t>d</a:t>
            </a:r>
            <a:r>
              <a:rPr sz="2800" spc="-45" dirty="0">
                <a:solidFill>
                  <a:srgbClr val="292934"/>
                </a:solidFill>
                <a:latin typeface="Calibri"/>
                <a:cs typeface="Calibri"/>
              </a:rPr>
              <a:t>g</a:t>
            </a:r>
            <a:r>
              <a:rPr sz="2800" spc="-30" dirty="0">
                <a:solidFill>
                  <a:srgbClr val="292934"/>
                </a:solidFill>
                <a:latin typeface="Calibri"/>
                <a:cs typeface="Calibri"/>
              </a:rPr>
              <a:t>e</a:t>
            </a:r>
            <a:r>
              <a:rPr sz="2800" spc="-10" dirty="0">
                <a:solidFill>
                  <a:srgbClr val="292934"/>
                </a:solidFill>
                <a:latin typeface="Calibri"/>
                <a:cs typeface="Calibri"/>
              </a:rPr>
              <a:t>t</a:t>
            </a:r>
            <a:r>
              <a:rPr sz="2800" spc="20" dirty="0">
                <a:solidFill>
                  <a:srgbClr val="292934"/>
                </a:solidFill>
                <a:latin typeface="Calibri"/>
                <a:cs typeface="Calibri"/>
              </a:rPr>
              <a:t> </a:t>
            </a:r>
            <a:r>
              <a:rPr sz="2800" spc="-65" dirty="0">
                <a:solidFill>
                  <a:srgbClr val="292934"/>
                </a:solidFill>
                <a:latin typeface="Calibri"/>
                <a:cs typeface="Calibri"/>
              </a:rPr>
              <a:t>f</a:t>
            </a:r>
            <a:r>
              <a:rPr sz="2800" spc="-20" dirty="0">
                <a:solidFill>
                  <a:srgbClr val="292934"/>
                </a:solidFill>
                <a:latin typeface="Calibri"/>
                <a:cs typeface="Calibri"/>
              </a:rPr>
              <a:t>o</a:t>
            </a:r>
            <a:r>
              <a:rPr sz="2800" spc="-10" dirty="0">
                <a:solidFill>
                  <a:srgbClr val="292934"/>
                </a:solidFill>
                <a:latin typeface="Calibri"/>
                <a:cs typeface="Calibri"/>
              </a:rPr>
              <a:t>r</a:t>
            </a:r>
            <a:r>
              <a:rPr sz="2800" dirty="0">
                <a:solidFill>
                  <a:srgbClr val="292934"/>
                </a:solidFill>
                <a:latin typeface="Calibri"/>
                <a:cs typeface="Calibri"/>
              </a:rPr>
              <a:t> </a:t>
            </a:r>
            <a:r>
              <a:rPr sz="2800" spc="-15" dirty="0">
                <a:solidFill>
                  <a:srgbClr val="292934"/>
                </a:solidFill>
                <a:latin typeface="Calibri"/>
                <a:cs typeface="Calibri"/>
              </a:rPr>
              <a:t>a</a:t>
            </a:r>
            <a:r>
              <a:rPr sz="2800" spc="-5" dirty="0">
                <a:solidFill>
                  <a:srgbClr val="292934"/>
                </a:solidFill>
                <a:latin typeface="Calibri"/>
                <a:cs typeface="Calibri"/>
              </a:rPr>
              <a:t> </a:t>
            </a:r>
            <a:r>
              <a:rPr sz="2800" spc="-15" dirty="0">
                <a:solidFill>
                  <a:srgbClr val="292934"/>
                </a:solidFill>
                <a:latin typeface="Calibri"/>
                <a:cs typeface="Calibri"/>
              </a:rPr>
              <a:t>p</a:t>
            </a:r>
            <a:r>
              <a:rPr sz="2800" spc="-65" dirty="0">
                <a:solidFill>
                  <a:srgbClr val="292934"/>
                </a:solidFill>
                <a:latin typeface="Calibri"/>
                <a:cs typeface="Calibri"/>
              </a:rPr>
              <a:t>r</a:t>
            </a:r>
            <a:r>
              <a:rPr sz="2800" spc="-20" dirty="0">
                <a:solidFill>
                  <a:srgbClr val="292934"/>
                </a:solidFill>
                <a:latin typeface="Calibri"/>
                <a:cs typeface="Calibri"/>
              </a:rPr>
              <a:t>oject</a:t>
            </a:r>
            <a:r>
              <a:rPr sz="2800" spc="-15" dirty="0">
                <a:solidFill>
                  <a:srgbClr val="292934"/>
                </a:solidFill>
                <a:latin typeface="Calibri"/>
                <a:cs typeface="Calibri"/>
              </a:rPr>
              <a:t> </a:t>
            </a:r>
            <a:r>
              <a:rPr sz="2800" spc="-35" dirty="0">
                <a:solidFill>
                  <a:srgbClr val="292934"/>
                </a:solidFill>
                <a:latin typeface="Calibri"/>
                <a:cs typeface="Calibri"/>
              </a:rPr>
              <a:t>c</a:t>
            </a:r>
            <a:r>
              <a:rPr sz="2800" spc="-20" dirty="0">
                <a:solidFill>
                  <a:srgbClr val="292934"/>
                </a:solidFill>
                <a:latin typeface="Calibri"/>
                <a:cs typeface="Calibri"/>
              </a:rPr>
              <a:t>o</a:t>
            </a:r>
            <a:r>
              <a:rPr sz="2800" spc="-45" dirty="0">
                <a:solidFill>
                  <a:srgbClr val="292934"/>
                </a:solidFill>
                <a:latin typeface="Calibri"/>
                <a:cs typeface="Calibri"/>
              </a:rPr>
              <a:t>n</a:t>
            </a:r>
            <a:r>
              <a:rPr sz="2800" spc="-10" dirty="0">
                <a:solidFill>
                  <a:srgbClr val="292934"/>
                </a:solidFill>
                <a:latin typeface="Calibri"/>
                <a:cs typeface="Calibri"/>
              </a:rPr>
              <a:t>t</a:t>
            </a:r>
            <a:r>
              <a:rPr sz="2800" spc="-75" dirty="0">
                <a:solidFill>
                  <a:srgbClr val="292934"/>
                </a:solidFill>
                <a:latin typeface="Calibri"/>
                <a:cs typeface="Calibri"/>
              </a:rPr>
              <a:t>r</a:t>
            </a:r>
            <a:r>
              <a:rPr sz="2800" spc="-15" dirty="0">
                <a:solidFill>
                  <a:srgbClr val="292934"/>
                </a:solidFill>
                <a:latin typeface="Calibri"/>
                <a:cs typeface="Calibri"/>
              </a:rPr>
              <a:t>a</a:t>
            </a:r>
            <a:r>
              <a:rPr sz="2800" spc="-10" dirty="0">
                <a:solidFill>
                  <a:srgbClr val="292934"/>
                </a:solidFill>
                <a:latin typeface="Calibri"/>
                <a:cs typeface="Calibri"/>
              </a:rPr>
              <a:t>c</a:t>
            </a:r>
            <a:r>
              <a:rPr sz="2800" spc="-35" dirty="0">
                <a:solidFill>
                  <a:srgbClr val="292934"/>
                </a:solidFill>
                <a:latin typeface="Calibri"/>
                <a:cs typeface="Calibri"/>
              </a:rPr>
              <a:t>t</a:t>
            </a:r>
            <a:r>
              <a:rPr sz="2800" spc="-15" dirty="0">
                <a:solidFill>
                  <a:srgbClr val="292934"/>
                </a:solidFill>
                <a:latin typeface="Calibri"/>
                <a:cs typeface="Calibri"/>
              </a:rPr>
              <a:t>ed</a:t>
            </a:r>
            <a:r>
              <a:rPr sz="2800" spc="5" dirty="0">
                <a:solidFill>
                  <a:srgbClr val="292934"/>
                </a:solidFill>
                <a:latin typeface="Calibri"/>
                <a:cs typeface="Calibri"/>
              </a:rPr>
              <a:t> </a:t>
            </a:r>
            <a:r>
              <a:rPr sz="2800" spc="-35" dirty="0">
                <a:solidFill>
                  <a:srgbClr val="292934"/>
                </a:solidFill>
                <a:latin typeface="Calibri"/>
                <a:cs typeface="Calibri"/>
              </a:rPr>
              <a:t>t</a:t>
            </a:r>
            <a:r>
              <a:rPr sz="2800" spc="-15" dirty="0">
                <a:solidFill>
                  <a:srgbClr val="292934"/>
                </a:solidFill>
                <a:latin typeface="Calibri"/>
                <a:cs typeface="Calibri"/>
              </a:rPr>
              <a:t>o</a:t>
            </a:r>
            <a:r>
              <a:rPr sz="2800" spc="-5" dirty="0">
                <a:solidFill>
                  <a:srgbClr val="292934"/>
                </a:solidFill>
                <a:latin typeface="Calibri"/>
                <a:cs typeface="Calibri"/>
              </a:rPr>
              <a:t> </a:t>
            </a:r>
            <a:r>
              <a:rPr sz="2800" spc="-20" dirty="0">
                <a:solidFill>
                  <a:srgbClr val="292934"/>
                </a:solidFill>
                <a:latin typeface="Calibri"/>
                <a:cs typeface="Calibri"/>
              </a:rPr>
              <a:t>se</a:t>
            </a:r>
            <a:r>
              <a:rPr sz="2800" spc="15" dirty="0">
                <a:solidFill>
                  <a:srgbClr val="292934"/>
                </a:solidFill>
                <a:latin typeface="Calibri"/>
                <a:cs typeface="Calibri"/>
              </a:rPr>
              <a:t>r</a:t>
            </a:r>
            <a:r>
              <a:rPr sz="2800" spc="-45" dirty="0">
                <a:solidFill>
                  <a:srgbClr val="292934"/>
                </a:solidFill>
                <a:latin typeface="Calibri"/>
                <a:cs typeface="Calibri"/>
              </a:rPr>
              <a:t>v</a:t>
            </a:r>
            <a:r>
              <a:rPr sz="2800" spc="-15" dirty="0">
                <a:solidFill>
                  <a:srgbClr val="292934"/>
                </a:solidFill>
                <a:latin typeface="Calibri"/>
                <a:cs typeface="Calibri"/>
              </a:rPr>
              <a:t>e</a:t>
            </a:r>
            <a:r>
              <a:rPr sz="2800" dirty="0">
                <a:solidFill>
                  <a:srgbClr val="292934"/>
                </a:solidFill>
                <a:latin typeface="Calibri"/>
                <a:cs typeface="Calibri"/>
              </a:rPr>
              <a:t> </a:t>
            </a:r>
            <a:r>
              <a:rPr sz="2800" b="1" spc="-15" dirty="0">
                <a:solidFill>
                  <a:srgbClr val="FF0000"/>
                </a:solidFill>
                <a:latin typeface="Calibri"/>
                <a:cs typeface="Calibri"/>
              </a:rPr>
              <a:t>199</a:t>
            </a:r>
            <a:r>
              <a:rPr sz="2800" b="1" spc="35" dirty="0">
                <a:solidFill>
                  <a:srgbClr val="FF0000"/>
                </a:solidFill>
                <a:latin typeface="Calibri"/>
                <a:cs typeface="Calibri"/>
              </a:rPr>
              <a:t> </a:t>
            </a:r>
            <a:r>
              <a:rPr sz="2800" b="1" spc="-55" dirty="0">
                <a:solidFill>
                  <a:srgbClr val="FF0000"/>
                </a:solidFill>
                <a:latin typeface="Calibri"/>
                <a:cs typeface="Calibri"/>
              </a:rPr>
              <a:t>s</a:t>
            </a:r>
            <a:r>
              <a:rPr sz="2800" b="1" spc="-15" dirty="0">
                <a:solidFill>
                  <a:srgbClr val="FF0000"/>
                </a:solidFill>
                <a:latin typeface="Calibri"/>
                <a:cs typeface="Calibri"/>
              </a:rPr>
              <a:t>tu</a:t>
            </a:r>
            <a:r>
              <a:rPr sz="2800" b="1" spc="-30" dirty="0">
                <a:solidFill>
                  <a:srgbClr val="FF0000"/>
                </a:solidFill>
                <a:latin typeface="Calibri"/>
                <a:cs typeface="Calibri"/>
              </a:rPr>
              <a:t>d</a:t>
            </a:r>
            <a:r>
              <a:rPr sz="2800" b="1" spc="-15" dirty="0">
                <a:solidFill>
                  <a:srgbClr val="FF0000"/>
                </a:solidFill>
                <a:latin typeface="Calibri"/>
                <a:cs typeface="Calibri"/>
              </a:rPr>
              <a:t>e</a:t>
            </a:r>
            <a:r>
              <a:rPr sz="2800" b="1" spc="-45" dirty="0">
                <a:solidFill>
                  <a:srgbClr val="FF0000"/>
                </a:solidFill>
                <a:latin typeface="Calibri"/>
                <a:cs typeface="Calibri"/>
              </a:rPr>
              <a:t>n</a:t>
            </a:r>
            <a:r>
              <a:rPr sz="2800" b="1" spc="-15" dirty="0">
                <a:solidFill>
                  <a:srgbClr val="FF0000"/>
                </a:solidFill>
                <a:latin typeface="Calibri"/>
                <a:cs typeface="Calibri"/>
              </a:rPr>
              <a:t>ts</a:t>
            </a:r>
            <a:r>
              <a:rPr sz="2800" b="1" spc="45" dirty="0">
                <a:solidFill>
                  <a:srgbClr val="FF0000"/>
                </a:solidFill>
                <a:latin typeface="Calibri"/>
                <a:cs typeface="Calibri"/>
              </a:rPr>
              <a:t> </a:t>
            </a:r>
            <a:r>
              <a:rPr sz="2800" spc="-20" dirty="0">
                <a:solidFill>
                  <a:srgbClr val="292934"/>
                </a:solidFill>
                <a:latin typeface="Calibri"/>
                <a:cs typeface="Calibri"/>
              </a:rPr>
              <a:t>pe</a:t>
            </a:r>
            <a:r>
              <a:rPr sz="2800" spc="-10" dirty="0">
                <a:solidFill>
                  <a:srgbClr val="292934"/>
                </a:solidFill>
                <a:latin typeface="Calibri"/>
                <a:cs typeface="Calibri"/>
              </a:rPr>
              <a:t>r</a:t>
            </a:r>
            <a:r>
              <a:rPr sz="2800" dirty="0">
                <a:solidFill>
                  <a:srgbClr val="292934"/>
                </a:solidFill>
                <a:latin typeface="Calibri"/>
                <a:cs typeface="Calibri"/>
              </a:rPr>
              <a:t> </a:t>
            </a:r>
            <a:r>
              <a:rPr sz="2800" spc="-50" dirty="0">
                <a:solidFill>
                  <a:srgbClr val="292934"/>
                </a:solidFill>
                <a:latin typeface="Calibri"/>
                <a:cs typeface="Calibri"/>
              </a:rPr>
              <a:t>y</a:t>
            </a:r>
            <a:r>
              <a:rPr sz="2800" spc="-15" dirty="0">
                <a:solidFill>
                  <a:srgbClr val="292934"/>
                </a:solidFill>
                <a:latin typeface="Calibri"/>
                <a:cs typeface="Calibri"/>
              </a:rPr>
              <a:t>ear</a:t>
            </a:r>
            <a:r>
              <a:rPr sz="2800" spc="-5" dirty="0">
                <a:solidFill>
                  <a:srgbClr val="292934"/>
                </a:solidFill>
                <a:latin typeface="Calibri"/>
                <a:cs typeface="Calibri"/>
              </a:rPr>
              <a:t> </a:t>
            </a:r>
            <a:r>
              <a:rPr sz="2800" spc="-25" dirty="0">
                <a:solidFill>
                  <a:srgbClr val="292934"/>
                </a:solidFill>
                <a:latin typeface="Calibri"/>
                <a:cs typeface="Calibri"/>
              </a:rPr>
              <a:t>m</a:t>
            </a:r>
            <a:r>
              <a:rPr sz="2800" spc="-55" dirty="0">
                <a:solidFill>
                  <a:srgbClr val="292934"/>
                </a:solidFill>
                <a:latin typeface="Calibri"/>
                <a:cs typeface="Calibri"/>
              </a:rPr>
              <a:t>a</a:t>
            </a:r>
            <a:r>
              <a:rPr sz="2800" spc="-15" dirty="0">
                <a:solidFill>
                  <a:srgbClr val="292934"/>
                </a:solidFill>
                <a:latin typeface="Calibri"/>
                <a:cs typeface="Calibri"/>
              </a:rPr>
              <a:t>y</a:t>
            </a:r>
            <a:r>
              <a:rPr sz="2800" dirty="0">
                <a:solidFill>
                  <a:srgbClr val="292934"/>
                </a:solidFill>
                <a:latin typeface="Calibri"/>
                <a:cs typeface="Calibri"/>
              </a:rPr>
              <a:t> </a:t>
            </a:r>
            <a:r>
              <a:rPr sz="2800" spc="-20" dirty="0">
                <a:solidFill>
                  <a:srgbClr val="292934"/>
                </a:solidFill>
                <a:latin typeface="Calibri"/>
                <a:cs typeface="Calibri"/>
              </a:rPr>
              <a:t>not</a:t>
            </a:r>
            <a:r>
              <a:rPr sz="2800" spc="-15" dirty="0">
                <a:solidFill>
                  <a:srgbClr val="292934"/>
                </a:solidFill>
                <a:latin typeface="Calibri"/>
                <a:cs typeface="Calibri"/>
              </a:rPr>
              <a:t> </a:t>
            </a:r>
            <a:r>
              <a:rPr sz="2800" spc="-65" dirty="0">
                <a:solidFill>
                  <a:srgbClr val="292934"/>
                </a:solidFill>
                <a:latin typeface="Calibri"/>
                <a:cs typeface="Calibri"/>
              </a:rPr>
              <a:t>e</a:t>
            </a:r>
            <a:r>
              <a:rPr sz="2800" spc="-75" dirty="0">
                <a:solidFill>
                  <a:srgbClr val="292934"/>
                </a:solidFill>
                <a:latin typeface="Calibri"/>
                <a:cs typeface="Calibri"/>
              </a:rPr>
              <a:t>x</a:t>
            </a:r>
            <a:r>
              <a:rPr sz="2800" spc="-15" dirty="0">
                <a:solidFill>
                  <a:srgbClr val="292934"/>
                </a:solidFill>
                <a:latin typeface="Calibri"/>
                <a:cs typeface="Calibri"/>
              </a:rPr>
              <a:t>ceed</a:t>
            </a:r>
            <a:r>
              <a:rPr sz="2800" spc="-5" dirty="0">
                <a:solidFill>
                  <a:srgbClr val="292934"/>
                </a:solidFill>
                <a:latin typeface="Calibri"/>
                <a:cs typeface="Calibri"/>
              </a:rPr>
              <a:t> </a:t>
            </a:r>
            <a:r>
              <a:rPr sz="2800" b="1" spc="-15" dirty="0">
                <a:solidFill>
                  <a:srgbClr val="FF0000"/>
                </a:solidFill>
                <a:latin typeface="Calibri"/>
                <a:cs typeface="Calibri"/>
              </a:rPr>
              <a:t>$348,000</a:t>
            </a:r>
            <a:endParaRPr lang="en-US" sz="2800" b="1" spc="60" dirty="0">
              <a:solidFill>
                <a:srgbClr val="FF0000"/>
              </a:solidFill>
              <a:latin typeface="Calibri"/>
              <a:cs typeface="Calibri"/>
            </a:endParaRPr>
          </a:p>
          <a:p>
            <a:pPr marL="1027113" marR="53340">
              <a:buClr>
                <a:srgbClr val="AC8F67"/>
              </a:buClr>
              <a:buSzPct val="58928"/>
              <a:tabLst>
                <a:tab pos="1196975" algn="l"/>
              </a:tabLst>
            </a:pPr>
            <a:r>
              <a:rPr sz="2800" spc="-15" dirty="0">
                <a:solidFill>
                  <a:srgbClr val="292934"/>
                </a:solidFill>
                <a:latin typeface="Calibri"/>
                <a:cs typeface="Calibri"/>
              </a:rPr>
              <a:t>(i.e.</a:t>
            </a:r>
            <a:r>
              <a:rPr sz="2800" spc="-10" dirty="0">
                <a:solidFill>
                  <a:srgbClr val="292934"/>
                </a:solidFill>
                <a:latin typeface="Calibri"/>
                <a:cs typeface="Calibri"/>
              </a:rPr>
              <a:t>,</a:t>
            </a:r>
            <a:r>
              <a:rPr sz="2800" spc="20" dirty="0">
                <a:solidFill>
                  <a:srgbClr val="292934"/>
                </a:solidFill>
                <a:latin typeface="Calibri"/>
                <a:cs typeface="Calibri"/>
              </a:rPr>
              <a:t> </a:t>
            </a:r>
            <a:r>
              <a:rPr sz="2800" spc="-10" dirty="0">
                <a:solidFill>
                  <a:srgbClr val="292934"/>
                </a:solidFill>
                <a:latin typeface="Calibri"/>
                <a:cs typeface="Calibri"/>
              </a:rPr>
              <a:t>$</a:t>
            </a:r>
            <a:r>
              <a:rPr sz="2800" spc="-15" dirty="0">
                <a:solidFill>
                  <a:srgbClr val="292934"/>
                </a:solidFill>
                <a:latin typeface="Calibri"/>
                <a:cs typeface="Calibri"/>
              </a:rPr>
              <a:t>198,</a:t>
            </a:r>
            <a:r>
              <a:rPr sz="2800" spc="-25" dirty="0">
                <a:solidFill>
                  <a:srgbClr val="292934"/>
                </a:solidFill>
                <a:latin typeface="Calibri"/>
                <a:cs typeface="Calibri"/>
              </a:rPr>
              <a:t>0</a:t>
            </a:r>
            <a:r>
              <a:rPr sz="2800" spc="-15" dirty="0">
                <a:solidFill>
                  <a:srgbClr val="292934"/>
                </a:solidFill>
                <a:latin typeface="Calibri"/>
                <a:cs typeface="Calibri"/>
              </a:rPr>
              <a:t>00</a:t>
            </a:r>
            <a:r>
              <a:rPr sz="2800" dirty="0">
                <a:solidFill>
                  <a:srgbClr val="292934"/>
                </a:solidFill>
                <a:latin typeface="Calibri"/>
                <a:cs typeface="Calibri"/>
              </a:rPr>
              <a:t>(</a:t>
            </a:r>
            <a:r>
              <a:rPr sz="2800" spc="-20" dirty="0">
                <a:solidFill>
                  <a:srgbClr val="292934"/>
                </a:solidFill>
                <a:latin typeface="Calibri"/>
                <a:cs typeface="Calibri"/>
              </a:rPr>
              <a:t>base)</a:t>
            </a:r>
            <a:r>
              <a:rPr sz="2800" dirty="0">
                <a:solidFill>
                  <a:srgbClr val="292934"/>
                </a:solidFill>
                <a:latin typeface="Calibri"/>
                <a:cs typeface="Calibri"/>
              </a:rPr>
              <a:t>+$</a:t>
            </a:r>
            <a:r>
              <a:rPr sz="2800" spc="-15" dirty="0">
                <a:solidFill>
                  <a:srgbClr val="292934"/>
                </a:solidFill>
                <a:latin typeface="Calibri"/>
                <a:cs typeface="Calibri"/>
              </a:rPr>
              <a:t>1</a:t>
            </a:r>
            <a:r>
              <a:rPr sz="2800" spc="-10" dirty="0">
                <a:solidFill>
                  <a:srgbClr val="292934"/>
                </a:solidFill>
                <a:latin typeface="Calibri"/>
                <a:cs typeface="Calibri"/>
              </a:rPr>
              <a:t>50</a:t>
            </a:r>
            <a:r>
              <a:rPr sz="2800" spc="-15" dirty="0">
                <a:solidFill>
                  <a:srgbClr val="292934"/>
                </a:solidFill>
                <a:latin typeface="Calibri"/>
                <a:cs typeface="Calibri"/>
              </a:rPr>
              <a:t>,0</a:t>
            </a:r>
            <a:r>
              <a:rPr sz="2800" spc="-5" dirty="0">
                <a:solidFill>
                  <a:srgbClr val="292934"/>
                </a:solidFill>
                <a:latin typeface="Calibri"/>
                <a:cs typeface="Calibri"/>
              </a:rPr>
              <a:t>0</a:t>
            </a:r>
            <a:r>
              <a:rPr sz="2800" spc="-10" dirty="0">
                <a:solidFill>
                  <a:srgbClr val="292934"/>
                </a:solidFill>
                <a:latin typeface="Calibri"/>
                <a:cs typeface="Calibri"/>
              </a:rPr>
              <a:t>0).</a:t>
            </a:r>
            <a:endParaRPr sz="2800" dirty="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9600" y="467235"/>
            <a:ext cx="7391400" cy="901041"/>
          </a:xfrm>
          <a:prstGeom prst="rect">
            <a:avLst/>
          </a:prstGeom>
        </p:spPr>
        <p:txBody>
          <a:bodyPr vert="horz" wrap="square" lIns="0" tIns="282727" rIns="0" bIns="0" rtlCol="0">
            <a:spAutoFit/>
          </a:bodyPr>
          <a:lstStyle/>
          <a:p>
            <a:pPr marL="962660">
              <a:lnSpc>
                <a:spcPct val="100000"/>
              </a:lnSpc>
            </a:pPr>
            <a:r>
              <a:rPr b="1" spc="-5" dirty="0"/>
              <a:t>Fun</a:t>
            </a:r>
            <a:r>
              <a:rPr b="1" spc="5" dirty="0"/>
              <a:t>d</a:t>
            </a:r>
            <a:r>
              <a:rPr b="1" dirty="0"/>
              <a:t>ing</a:t>
            </a:r>
            <a:r>
              <a:rPr b="1" spc="-20" dirty="0"/>
              <a:t> </a:t>
            </a:r>
            <a:r>
              <a:rPr b="1" spc="-5" dirty="0"/>
              <a:t>Lim</a:t>
            </a:r>
            <a:r>
              <a:rPr b="1" spc="-10" dirty="0"/>
              <a:t>i</a:t>
            </a:r>
            <a:r>
              <a:rPr b="1" spc="-50" dirty="0"/>
              <a:t>t</a:t>
            </a:r>
            <a:r>
              <a:rPr b="1" spc="-40" dirty="0"/>
              <a:t>a</a:t>
            </a:r>
            <a:r>
              <a:rPr b="1" dirty="0"/>
              <a:t>tions</a:t>
            </a:r>
            <a:r>
              <a:rPr b="1" spc="15" dirty="0"/>
              <a:t> </a:t>
            </a:r>
            <a:r>
              <a:rPr sz="2800" b="1" i="1" spc="-5" dirty="0"/>
              <a:t>(Co</a:t>
            </a:r>
            <a:r>
              <a:rPr sz="2800" b="1" i="1" spc="-30" dirty="0"/>
              <a:t>n</a:t>
            </a:r>
            <a:r>
              <a:rPr sz="2800" b="1" i="1" dirty="0"/>
              <a:t>t</a:t>
            </a:r>
            <a:r>
              <a:rPr sz="2800" b="1" i="1" spc="-10" dirty="0"/>
              <a:t>i</a:t>
            </a:r>
            <a:r>
              <a:rPr sz="2800" b="1" i="1" spc="-5" dirty="0"/>
              <a:t>n</a:t>
            </a:r>
            <a:r>
              <a:rPr sz="2800" b="1" i="1" spc="-15" dirty="0"/>
              <a:t>ued)</a:t>
            </a:r>
            <a:endParaRPr sz="2800" b="1" i="1" dirty="0"/>
          </a:p>
        </p:txBody>
      </p:sp>
      <p:sp>
        <p:nvSpPr>
          <p:cNvPr id="3" name="object 3"/>
          <p:cNvSpPr/>
          <p:nvPr/>
        </p:nvSpPr>
        <p:spPr>
          <a:xfrm>
            <a:off x="342900" y="308156"/>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66701" y="1527355"/>
            <a:ext cx="8343899" cy="3785652"/>
          </a:xfrm>
          <a:prstGeom prst="rect">
            <a:avLst/>
          </a:prstGeom>
        </p:spPr>
        <p:txBody>
          <a:bodyPr vert="horz" wrap="square" lIns="0" tIns="0" rIns="0" bIns="0" rtlCol="0">
            <a:spAutoFit/>
          </a:bodyPr>
          <a:lstStyle/>
          <a:p>
            <a:pPr marL="519113" marR="5080" indent="-349250" algn="just">
              <a:lnSpc>
                <a:spcPct val="100000"/>
              </a:lnSpc>
              <a:buClr>
                <a:schemeClr val="accent6">
                  <a:lumMod val="50000"/>
                </a:schemeClr>
              </a:buClr>
              <a:buSzPct val="70000"/>
              <a:buFont typeface="Wingdings" panose="05000000000000000000" pitchFamily="2" charset="2"/>
              <a:buChar char="v"/>
              <a:tabLst>
                <a:tab pos="849630" algn="l"/>
              </a:tabLst>
            </a:pPr>
            <a:r>
              <a:rPr lang="en-US" sz="2400" b="1" spc="-15" dirty="0">
                <a:solidFill>
                  <a:srgbClr val="FF0000"/>
                </a:solidFill>
                <a:latin typeface="Calibri"/>
                <a:cs typeface="Calibri"/>
              </a:rPr>
              <a:t>Previously funded p</a:t>
            </a:r>
            <a:r>
              <a:rPr sz="2400" b="1" spc="-70" dirty="0">
                <a:solidFill>
                  <a:srgbClr val="FF0000"/>
                </a:solidFill>
                <a:latin typeface="Calibri"/>
                <a:cs typeface="Calibri"/>
              </a:rPr>
              <a:t>r</a:t>
            </a:r>
            <a:r>
              <a:rPr sz="2400" b="1" spc="-20" dirty="0">
                <a:solidFill>
                  <a:srgbClr val="FF0000"/>
                </a:solidFill>
                <a:latin typeface="Calibri"/>
                <a:cs typeface="Calibri"/>
              </a:rPr>
              <a:t>oject</a:t>
            </a:r>
            <a:r>
              <a:rPr sz="2400" b="1" spc="-15" dirty="0">
                <a:solidFill>
                  <a:srgbClr val="FF0000"/>
                </a:solidFill>
                <a:latin typeface="Calibri"/>
                <a:cs typeface="Calibri"/>
              </a:rPr>
              <a:t>s</a:t>
            </a:r>
            <a:r>
              <a:rPr lang="en-US" sz="2400" b="1" spc="-15" dirty="0">
                <a:solidFill>
                  <a:srgbClr val="FF0000"/>
                </a:solidFill>
                <a:latin typeface="Calibri"/>
                <a:cs typeface="Calibri"/>
              </a:rPr>
              <a:t> </a:t>
            </a:r>
            <a:r>
              <a:rPr lang="en-US" sz="2400" i="1" spc="-10" dirty="0">
                <a:solidFill>
                  <a:srgbClr val="292934"/>
                </a:solidFill>
                <a:latin typeface="Calibri"/>
                <a:cs typeface="Calibri"/>
              </a:rPr>
              <a:t>(those funded during the 2015-2020 cycle)</a:t>
            </a:r>
            <a:r>
              <a:rPr sz="2400" b="1" i="1" spc="35" dirty="0">
                <a:solidFill>
                  <a:srgbClr val="FF0000"/>
                </a:solidFill>
                <a:latin typeface="Calibri"/>
                <a:cs typeface="Calibri"/>
              </a:rPr>
              <a:t> </a:t>
            </a:r>
            <a:r>
              <a:rPr sz="2400" spc="-15" dirty="0">
                <a:solidFill>
                  <a:srgbClr val="292934"/>
                </a:solidFill>
                <a:latin typeface="Calibri"/>
                <a:cs typeface="Calibri"/>
              </a:rPr>
              <a:t>th</a:t>
            </a:r>
            <a:r>
              <a:rPr sz="2400" spc="-45" dirty="0">
                <a:solidFill>
                  <a:srgbClr val="292934"/>
                </a:solidFill>
                <a:latin typeface="Calibri"/>
                <a:cs typeface="Calibri"/>
              </a:rPr>
              <a:t>a</a:t>
            </a:r>
            <a:r>
              <a:rPr sz="2400" spc="-10" dirty="0">
                <a:solidFill>
                  <a:srgbClr val="292934"/>
                </a:solidFill>
                <a:latin typeface="Calibri"/>
                <a:cs typeface="Calibri"/>
              </a:rPr>
              <a:t>t</a:t>
            </a:r>
            <a:r>
              <a:rPr sz="2400" spc="10" dirty="0">
                <a:solidFill>
                  <a:srgbClr val="292934"/>
                </a:solidFill>
                <a:latin typeface="Calibri"/>
                <a:cs typeface="Calibri"/>
              </a:rPr>
              <a:t> </a:t>
            </a:r>
            <a:r>
              <a:rPr sz="2400" spc="-20" dirty="0">
                <a:solidFill>
                  <a:srgbClr val="292934"/>
                </a:solidFill>
                <a:latin typeface="Calibri"/>
                <a:cs typeface="Calibri"/>
              </a:rPr>
              <a:t>se</a:t>
            </a:r>
            <a:r>
              <a:rPr sz="2400" spc="0" dirty="0">
                <a:solidFill>
                  <a:srgbClr val="292934"/>
                </a:solidFill>
                <a:latin typeface="Calibri"/>
                <a:cs typeface="Calibri"/>
              </a:rPr>
              <a:t>r</a:t>
            </a:r>
            <a:r>
              <a:rPr sz="2400" spc="-45" dirty="0">
                <a:solidFill>
                  <a:srgbClr val="292934"/>
                </a:solidFill>
                <a:latin typeface="Calibri"/>
                <a:cs typeface="Calibri"/>
              </a:rPr>
              <a:t>v</a:t>
            </a:r>
            <a:r>
              <a:rPr sz="2400" spc="-15" dirty="0">
                <a:solidFill>
                  <a:srgbClr val="292934"/>
                </a:solidFill>
                <a:latin typeface="Calibri"/>
                <a:cs typeface="Calibri"/>
              </a:rPr>
              <a:t>e</a:t>
            </a:r>
            <a:r>
              <a:rPr sz="2400" spc="10" dirty="0">
                <a:solidFill>
                  <a:srgbClr val="292934"/>
                </a:solidFill>
                <a:latin typeface="Calibri"/>
                <a:cs typeface="Calibri"/>
              </a:rPr>
              <a:t> </a:t>
            </a:r>
            <a:r>
              <a:rPr sz="2400" b="1" spc="-15" dirty="0">
                <a:solidFill>
                  <a:srgbClr val="FF0000"/>
                </a:solidFill>
                <a:latin typeface="Calibri"/>
                <a:cs typeface="Calibri"/>
              </a:rPr>
              <a:t>200</a:t>
            </a:r>
            <a:r>
              <a:rPr sz="2400" b="1" spc="15" dirty="0">
                <a:solidFill>
                  <a:srgbClr val="FF0000"/>
                </a:solidFill>
                <a:latin typeface="Calibri"/>
                <a:cs typeface="Calibri"/>
              </a:rPr>
              <a:t> </a:t>
            </a:r>
            <a:r>
              <a:rPr sz="2400" b="1" spc="-15" dirty="0">
                <a:solidFill>
                  <a:srgbClr val="FF0000"/>
                </a:solidFill>
                <a:latin typeface="Calibri"/>
                <a:cs typeface="Calibri"/>
              </a:rPr>
              <a:t>or</a:t>
            </a:r>
            <a:r>
              <a:rPr sz="2400" b="1" spc="5" dirty="0">
                <a:solidFill>
                  <a:srgbClr val="FF0000"/>
                </a:solidFill>
                <a:latin typeface="Calibri"/>
                <a:cs typeface="Calibri"/>
              </a:rPr>
              <a:t> </a:t>
            </a:r>
            <a:r>
              <a:rPr sz="2400" b="1" spc="-25" dirty="0">
                <a:solidFill>
                  <a:srgbClr val="FF0000"/>
                </a:solidFill>
                <a:latin typeface="Calibri"/>
                <a:cs typeface="Calibri"/>
              </a:rPr>
              <a:t>mo</a:t>
            </a:r>
            <a:r>
              <a:rPr sz="2400" b="1" spc="-40" dirty="0">
                <a:solidFill>
                  <a:srgbClr val="FF0000"/>
                </a:solidFill>
                <a:latin typeface="Calibri"/>
                <a:cs typeface="Calibri"/>
              </a:rPr>
              <a:t>r</a:t>
            </a:r>
            <a:r>
              <a:rPr sz="2400" b="1" dirty="0">
                <a:solidFill>
                  <a:srgbClr val="FF0000"/>
                </a:solidFill>
                <a:latin typeface="Calibri"/>
                <a:cs typeface="Calibri"/>
              </a:rPr>
              <a:t>e</a:t>
            </a:r>
            <a:r>
              <a:rPr sz="2400" b="1" spc="5" dirty="0">
                <a:solidFill>
                  <a:srgbClr val="FF0000"/>
                </a:solidFill>
                <a:latin typeface="Calibri"/>
                <a:cs typeface="Calibri"/>
              </a:rPr>
              <a:t> </a:t>
            </a:r>
            <a:r>
              <a:rPr sz="2400" b="1" spc="-55" dirty="0">
                <a:solidFill>
                  <a:srgbClr val="FF0000"/>
                </a:solidFill>
                <a:latin typeface="Calibri"/>
                <a:cs typeface="Calibri"/>
              </a:rPr>
              <a:t>s</a:t>
            </a:r>
            <a:r>
              <a:rPr sz="2400" b="1" spc="-15" dirty="0">
                <a:solidFill>
                  <a:srgbClr val="FF0000"/>
                </a:solidFill>
                <a:latin typeface="Calibri"/>
                <a:cs typeface="Calibri"/>
              </a:rPr>
              <a:t>tude</a:t>
            </a:r>
            <a:r>
              <a:rPr sz="2400" b="1" spc="-50" dirty="0">
                <a:solidFill>
                  <a:srgbClr val="FF0000"/>
                </a:solidFill>
                <a:latin typeface="Calibri"/>
                <a:cs typeface="Calibri"/>
              </a:rPr>
              <a:t>n</a:t>
            </a:r>
            <a:r>
              <a:rPr sz="2400" b="1" spc="-15" dirty="0">
                <a:solidFill>
                  <a:srgbClr val="FF0000"/>
                </a:solidFill>
                <a:latin typeface="Calibri"/>
                <a:cs typeface="Calibri"/>
              </a:rPr>
              <a:t>ts</a:t>
            </a:r>
            <a:r>
              <a:rPr sz="2400" b="1" spc="25" dirty="0">
                <a:solidFill>
                  <a:srgbClr val="FF0000"/>
                </a:solidFill>
                <a:latin typeface="Calibri"/>
                <a:cs typeface="Calibri"/>
              </a:rPr>
              <a:t> </a:t>
            </a:r>
            <a:r>
              <a:rPr sz="2400" spc="-20" dirty="0">
                <a:solidFill>
                  <a:srgbClr val="292934"/>
                </a:solidFill>
                <a:latin typeface="Calibri"/>
                <a:cs typeface="Calibri"/>
              </a:rPr>
              <a:t>pe</a:t>
            </a:r>
            <a:r>
              <a:rPr sz="2400" spc="-10" dirty="0">
                <a:solidFill>
                  <a:srgbClr val="292934"/>
                </a:solidFill>
                <a:latin typeface="Calibri"/>
                <a:cs typeface="Calibri"/>
              </a:rPr>
              <a:t>r</a:t>
            </a:r>
            <a:r>
              <a:rPr sz="2400" spc="5" dirty="0">
                <a:solidFill>
                  <a:srgbClr val="292934"/>
                </a:solidFill>
                <a:latin typeface="Calibri"/>
                <a:cs typeface="Calibri"/>
              </a:rPr>
              <a:t> </a:t>
            </a:r>
            <a:r>
              <a:rPr sz="2400" spc="-60" dirty="0">
                <a:solidFill>
                  <a:srgbClr val="292934"/>
                </a:solidFill>
                <a:latin typeface="Calibri"/>
                <a:cs typeface="Calibri"/>
              </a:rPr>
              <a:t>y</a:t>
            </a:r>
            <a:r>
              <a:rPr sz="2400" spc="-15" dirty="0">
                <a:solidFill>
                  <a:srgbClr val="292934"/>
                </a:solidFill>
                <a:latin typeface="Calibri"/>
                <a:cs typeface="Calibri"/>
              </a:rPr>
              <a:t>ear m</a:t>
            </a:r>
            <a:r>
              <a:rPr sz="2400" spc="-60" dirty="0">
                <a:solidFill>
                  <a:srgbClr val="292934"/>
                </a:solidFill>
                <a:latin typeface="Calibri"/>
                <a:cs typeface="Calibri"/>
              </a:rPr>
              <a:t>a</a:t>
            </a:r>
            <a:r>
              <a:rPr sz="2400" spc="-15" dirty="0">
                <a:solidFill>
                  <a:srgbClr val="292934"/>
                </a:solidFill>
                <a:latin typeface="Calibri"/>
                <a:cs typeface="Calibri"/>
              </a:rPr>
              <a:t>y</a:t>
            </a:r>
            <a:r>
              <a:rPr sz="2400" dirty="0">
                <a:solidFill>
                  <a:srgbClr val="292934"/>
                </a:solidFill>
                <a:latin typeface="Calibri"/>
                <a:cs typeface="Calibri"/>
              </a:rPr>
              <a:t> </a:t>
            </a:r>
            <a:r>
              <a:rPr sz="2400" spc="-55" dirty="0">
                <a:solidFill>
                  <a:srgbClr val="292934"/>
                </a:solidFill>
                <a:latin typeface="Calibri"/>
                <a:cs typeface="Calibri"/>
              </a:rPr>
              <a:t>r</a:t>
            </a:r>
            <a:r>
              <a:rPr sz="2400" spc="-15" dirty="0">
                <a:solidFill>
                  <a:srgbClr val="292934"/>
                </a:solidFill>
                <a:latin typeface="Calibri"/>
                <a:cs typeface="Calibri"/>
              </a:rPr>
              <a:t>equ</a:t>
            </a:r>
            <a:r>
              <a:rPr sz="2400" spc="-30" dirty="0">
                <a:solidFill>
                  <a:srgbClr val="292934"/>
                </a:solidFill>
                <a:latin typeface="Calibri"/>
                <a:cs typeface="Calibri"/>
              </a:rPr>
              <a:t>e</a:t>
            </a:r>
            <a:r>
              <a:rPr sz="2400" spc="-55" dirty="0">
                <a:solidFill>
                  <a:srgbClr val="292934"/>
                </a:solidFill>
                <a:latin typeface="Calibri"/>
                <a:cs typeface="Calibri"/>
              </a:rPr>
              <a:t>s</a:t>
            </a:r>
            <a:r>
              <a:rPr sz="2400" spc="-10" dirty="0">
                <a:solidFill>
                  <a:srgbClr val="292934"/>
                </a:solidFill>
                <a:latin typeface="Calibri"/>
                <a:cs typeface="Calibri"/>
              </a:rPr>
              <a:t>t</a:t>
            </a:r>
            <a:r>
              <a:rPr sz="2400" spc="20" dirty="0">
                <a:solidFill>
                  <a:srgbClr val="292934"/>
                </a:solidFill>
                <a:latin typeface="Calibri"/>
                <a:cs typeface="Calibri"/>
              </a:rPr>
              <a:t> </a:t>
            </a:r>
            <a:r>
              <a:rPr sz="2400" spc="-15" dirty="0">
                <a:solidFill>
                  <a:srgbClr val="292934"/>
                </a:solidFill>
                <a:latin typeface="Calibri"/>
                <a:cs typeface="Calibri"/>
              </a:rPr>
              <a:t>a</a:t>
            </a:r>
            <a:r>
              <a:rPr sz="2400" dirty="0">
                <a:solidFill>
                  <a:srgbClr val="292934"/>
                </a:solidFill>
                <a:latin typeface="Calibri"/>
                <a:cs typeface="Calibri"/>
              </a:rPr>
              <a:t> </a:t>
            </a:r>
            <a:r>
              <a:rPr sz="2400" spc="-25" dirty="0">
                <a:solidFill>
                  <a:srgbClr val="292934"/>
                </a:solidFill>
                <a:latin typeface="Calibri"/>
                <a:cs typeface="Calibri"/>
              </a:rPr>
              <a:t>m</a:t>
            </a:r>
            <a:r>
              <a:rPr sz="2400" spc="-35" dirty="0">
                <a:solidFill>
                  <a:srgbClr val="292934"/>
                </a:solidFill>
                <a:latin typeface="Calibri"/>
                <a:cs typeface="Calibri"/>
              </a:rPr>
              <a:t>a</a:t>
            </a:r>
            <a:r>
              <a:rPr sz="2400" spc="-20" dirty="0">
                <a:solidFill>
                  <a:srgbClr val="292934"/>
                </a:solidFill>
                <a:latin typeface="Calibri"/>
                <a:cs typeface="Calibri"/>
              </a:rPr>
              <a:t>xim</a:t>
            </a:r>
            <a:r>
              <a:rPr sz="2400" spc="-25" dirty="0">
                <a:solidFill>
                  <a:srgbClr val="292934"/>
                </a:solidFill>
                <a:latin typeface="Calibri"/>
                <a:cs typeface="Calibri"/>
              </a:rPr>
              <a:t>um</a:t>
            </a:r>
            <a:r>
              <a:rPr sz="2400" spc="20" dirty="0">
                <a:solidFill>
                  <a:srgbClr val="292934"/>
                </a:solidFill>
                <a:latin typeface="Calibri"/>
                <a:cs typeface="Calibri"/>
              </a:rPr>
              <a:t> </a:t>
            </a:r>
            <a:r>
              <a:rPr sz="2400" spc="-20" dirty="0">
                <a:solidFill>
                  <a:srgbClr val="292934"/>
                </a:solidFill>
                <a:latin typeface="Calibri"/>
                <a:cs typeface="Calibri"/>
              </a:rPr>
              <a:t>o</a:t>
            </a:r>
            <a:r>
              <a:rPr sz="2400" spc="-10" dirty="0">
                <a:solidFill>
                  <a:srgbClr val="292934"/>
                </a:solidFill>
                <a:latin typeface="Calibri"/>
                <a:cs typeface="Calibri"/>
              </a:rPr>
              <a:t>f</a:t>
            </a:r>
            <a:r>
              <a:rPr sz="2400" spc="5" dirty="0">
                <a:solidFill>
                  <a:srgbClr val="292934"/>
                </a:solidFill>
                <a:latin typeface="Calibri"/>
                <a:cs typeface="Calibri"/>
              </a:rPr>
              <a:t> </a:t>
            </a:r>
            <a:r>
              <a:rPr sz="2400" b="1" spc="-15" dirty="0">
                <a:solidFill>
                  <a:srgbClr val="FF0000"/>
                </a:solidFill>
                <a:latin typeface="Calibri"/>
                <a:cs typeface="Calibri"/>
              </a:rPr>
              <a:t>$1,000</a:t>
            </a:r>
            <a:r>
              <a:rPr sz="2400" b="1" spc="40" dirty="0">
                <a:solidFill>
                  <a:srgbClr val="FF0000"/>
                </a:solidFill>
                <a:latin typeface="Calibri"/>
                <a:cs typeface="Calibri"/>
              </a:rPr>
              <a:t> </a:t>
            </a:r>
            <a:r>
              <a:rPr sz="2400" b="1" spc="-60" dirty="0">
                <a:solidFill>
                  <a:srgbClr val="FF0000"/>
                </a:solidFill>
                <a:latin typeface="Calibri"/>
                <a:cs typeface="Calibri"/>
              </a:rPr>
              <a:t>f</a:t>
            </a:r>
            <a:r>
              <a:rPr sz="2400" b="1" spc="-15" dirty="0">
                <a:solidFill>
                  <a:srgbClr val="FF0000"/>
                </a:solidFill>
                <a:latin typeface="Calibri"/>
                <a:cs typeface="Calibri"/>
              </a:rPr>
              <a:t>or</a:t>
            </a:r>
            <a:r>
              <a:rPr sz="2400" b="1" spc="5" dirty="0">
                <a:solidFill>
                  <a:srgbClr val="FF0000"/>
                </a:solidFill>
                <a:latin typeface="Calibri"/>
                <a:cs typeface="Calibri"/>
              </a:rPr>
              <a:t> </a:t>
            </a:r>
            <a:r>
              <a:rPr sz="2400" b="1" spc="-20" dirty="0">
                <a:solidFill>
                  <a:srgbClr val="FF0000"/>
                </a:solidFill>
                <a:latin typeface="Calibri"/>
                <a:cs typeface="Calibri"/>
              </a:rPr>
              <a:t>eac</a:t>
            </a:r>
            <a:r>
              <a:rPr sz="2400" b="1" spc="-15" dirty="0">
                <a:solidFill>
                  <a:srgbClr val="FF0000"/>
                </a:solidFill>
                <a:latin typeface="Calibri"/>
                <a:cs typeface="Calibri"/>
              </a:rPr>
              <a:t>h</a:t>
            </a:r>
            <a:r>
              <a:rPr sz="2400" b="1" spc="20" dirty="0">
                <a:solidFill>
                  <a:srgbClr val="FF0000"/>
                </a:solidFill>
                <a:latin typeface="Calibri"/>
                <a:cs typeface="Calibri"/>
              </a:rPr>
              <a:t> </a:t>
            </a:r>
            <a:r>
              <a:rPr sz="2400" b="1" spc="-55" dirty="0">
                <a:solidFill>
                  <a:srgbClr val="FF0000"/>
                </a:solidFill>
                <a:latin typeface="Calibri"/>
                <a:cs typeface="Calibri"/>
              </a:rPr>
              <a:t>s</a:t>
            </a:r>
            <a:r>
              <a:rPr sz="2400" b="1" spc="-15" dirty="0">
                <a:solidFill>
                  <a:srgbClr val="FF0000"/>
                </a:solidFill>
                <a:latin typeface="Calibri"/>
                <a:cs typeface="Calibri"/>
              </a:rPr>
              <a:t>tude</a:t>
            </a:r>
            <a:r>
              <a:rPr sz="2400" b="1" spc="-45" dirty="0">
                <a:solidFill>
                  <a:srgbClr val="FF0000"/>
                </a:solidFill>
                <a:latin typeface="Calibri"/>
                <a:cs typeface="Calibri"/>
              </a:rPr>
              <a:t>n</a:t>
            </a:r>
            <a:r>
              <a:rPr sz="2400" b="1" spc="-10" dirty="0">
                <a:solidFill>
                  <a:srgbClr val="FF0000"/>
                </a:solidFill>
                <a:latin typeface="Calibri"/>
                <a:cs typeface="Calibri"/>
              </a:rPr>
              <a:t>t </a:t>
            </a:r>
            <a:r>
              <a:rPr sz="2400" b="1" spc="-20" dirty="0">
                <a:solidFill>
                  <a:srgbClr val="FF0000"/>
                </a:solidFill>
                <a:latin typeface="Calibri"/>
                <a:cs typeface="Calibri"/>
              </a:rPr>
              <a:t>c</a:t>
            </a:r>
            <a:r>
              <a:rPr sz="2400" b="1" spc="-25" dirty="0">
                <a:solidFill>
                  <a:srgbClr val="FF0000"/>
                </a:solidFill>
                <a:latin typeface="Calibri"/>
                <a:cs typeface="Calibri"/>
              </a:rPr>
              <a:t>o</a:t>
            </a:r>
            <a:r>
              <a:rPr sz="2400" b="1" spc="-40" dirty="0">
                <a:solidFill>
                  <a:srgbClr val="FF0000"/>
                </a:solidFill>
                <a:latin typeface="Calibri"/>
                <a:cs typeface="Calibri"/>
              </a:rPr>
              <a:t>n</a:t>
            </a:r>
            <a:r>
              <a:rPr sz="2400" b="1" spc="-10" dirty="0">
                <a:solidFill>
                  <a:srgbClr val="FF0000"/>
                </a:solidFill>
                <a:latin typeface="Calibri"/>
                <a:cs typeface="Calibri"/>
              </a:rPr>
              <a:t>t</a:t>
            </a:r>
            <a:r>
              <a:rPr sz="2400" b="1" spc="-70" dirty="0">
                <a:solidFill>
                  <a:srgbClr val="FF0000"/>
                </a:solidFill>
                <a:latin typeface="Calibri"/>
                <a:cs typeface="Calibri"/>
              </a:rPr>
              <a:t>r</a:t>
            </a:r>
            <a:r>
              <a:rPr sz="2400" b="1" spc="-15" dirty="0">
                <a:solidFill>
                  <a:srgbClr val="FF0000"/>
                </a:solidFill>
                <a:latin typeface="Calibri"/>
                <a:cs typeface="Calibri"/>
              </a:rPr>
              <a:t>ac</a:t>
            </a:r>
            <a:r>
              <a:rPr sz="2400" b="1" spc="-40" dirty="0">
                <a:solidFill>
                  <a:srgbClr val="FF0000"/>
                </a:solidFill>
                <a:latin typeface="Calibri"/>
                <a:cs typeface="Calibri"/>
              </a:rPr>
              <a:t>t</a:t>
            </a:r>
            <a:r>
              <a:rPr sz="2400" b="1" spc="-20" dirty="0">
                <a:solidFill>
                  <a:srgbClr val="FF0000"/>
                </a:solidFill>
                <a:latin typeface="Calibri"/>
                <a:cs typeface="Calibri"/>
              </a:rPr>
              <a:t>e</a:t>
            </a:r>
            <a:r>
              <a:rPr sz="2400" b="1" spc="-15" dirty="0">
                <a:solidFill>
                  <a:srgbClr val="FF0000"/>
                </a:solidFill>
                <a:latin typeface="Calibri"/>
                <a:cs typeface="Calibri"/>
              </a:rPr>
              <a:t>d</a:t>
            </a:r>
            <a:r>
              <a:rPr sz="2400" b="1" spc="20" dirty="0">
                <a:solidFill>
                  <a:srgbClr val="FF0000"/>
                </a:solidFill>
                <a:latin typeface="Calibri"/>
                <a:cs typeface="Calibri"/>
              </a:rPr>
              <a:t> </a:t>
            </a:r>
            <a:r>
              <a:rPr sz="2400" b="1" spc="-35" dirty="0">
                <a:solidFill>
                  <a:srgbClr val="FF0000"/>
                </a:solidFill>
                <a:latin typeface="Calibri"/>
                <a:cs typeface="Calibri"/>
              </a:rPr>
              <a:t>t</a:t>
            </a:r>
            <a:r>
              <a:rPr sz="2400" b="1" spc="-15" dirty="0">
                <a:solidFill>
                  <a:srgbClr val="FF0000"/>
                </a:solidFill>
                <a:latin typeface="Calibri"/>
                <a:cs typeface="Calibri"/>
              </a:rPr>
              <a:t>o</a:t>
            </a:r>
            <a:r>
              <a:rPr sz="2400" b="1" dirty="0">
                <a:solidFill>
                  <a:srgbClr val="FF0000"/>
                </a:solidFill>
                <a:latin typeface="Calibri"/>
                <a:cs typeface="Calibri"/>
              </a:rPr>
              <a:t> </a:t>
            </a:r>
            <a:r>
              <a:rPr sz="2400" b="1" spc="-15" dirty="0">
                <a:solidFill>
                  <a:srgbClr val="FF0000"/>
                </a:solidFill>
                <a:latin typeface="Calibri"/>
                <a:cs typeface="Calibri"/>
              </a:rPr>
              <a:t>se</a:t>
            </a:r>
            <a:r>
              <a:rPr sz="2400" b="1" spc="0" dirty="0">
                <a:solidFill>
                  <a:srgbClr val="FF0000"/>
                </a:solidFill>
                <a:latin typeface="Calibri"/>
                <a:cs typeface="Calibri"/>
              </a:rPr>
              <a:t>r</a:t>
            </a:r>
            <a:r>
              <a:rPr sz="2400" b="1" spc="-45" dirty="0">
                <a:solidFill>
                  <a:srgbClr val="FF0000"/>
                </a:solidFill>
                <a:latin typeface="Calibri"/>
                <a:cs typeface="Calibri"/>
              </a:rPr>
              <a:t>v</a:t>
            </a:r>
            <a:r>
              <a:rPr sz="2400" b="1" spc="-15" dirty="0">
                <a:solidFill>
                  <a:srgbClr val="FF0000"/>
                </a:solidFill>
                <a:latin typeface="Calibri"/>
                <a:cs typeface="Calibri"/>
              </a:rPr>
              <a:t>e</a:t>
            </a:r>
            <a:r>
              <a:rPr sz="2400" b="1" spc="30" dirty="0">
                <a:solidFill>
                  <a:srgbClr val="FF0000"/>
                </a:solidFill>
                <a:latin typeface="Calibri"/>
                <a:cs typeface="Calibri"/>
              </a:rPr>
              <a:t> </a:t>
            </a:r>
            <a:r>
              <a:rPr sz="2400" b="1" spc="-15" dirty="0">
                <a:solidFill>
                  <a:srgbClr val="FF0000"/>
                </a:solidFill>
                <a:latin typeface="Calibri"/>
                <a:cs typeface="Calibri"/>
              </a:rPr>
              <a:t>ab</a:t>
            </a:r>
            <a:r>
              <a:rPr sz="2400" b="1" spc="-35" dirty="0">
                <a:solidFill>
                  <a:srgbClr val="FF0000"/>
                </a:solidFill>
                <a:latin typeface="Calibri"/>
                <a:cs typeface="Calibri"/>
              </a:rPr>
              <a:t>o</a:t>
            </a:r>
            <a:r>
              <a:rPr sz="2400" b="1" spc="-45" dirty="0">
                <a:solidFill>
                  <a:srgbClr val="FF0000"/>
                </a:solidFill>
                <a:latin typeface="Calibri"/>
                <a:cs typeface="Calibri"/>
              </a:rPr>
              <a:t>v</a:t>
            </a:r>
            <a:r>
              <a:rPr sz="2400" b="1" spc="-15" dirty="0">
                <a:solidFill>
                  <a:srgbClr val="FF0000"/>
                </a:solidFill>
                <a:latin typeface="Calibri"/>
                <a:cs typeface="Calibri"/>
              </a:rPr>
              <a:t>e</a:t>
            </a:r>
            <a:r>
              <a:rPr sz="2400" b="1" spc="20" dirty="0">
                <a:solidFill>
                  <a:srgbClr val="FF0000"/>
                </a:solidFill>
                <a:latin typeface="Calibri"/>
                <a:cs typeface="Calibri"/>
              </a:rPr>
              <a:t> </a:t>
            </a:r>
            <a:r>
              <a:rPr sz="2400" b="1" spc="-15" dirty="0">
                <a:solidFill>
                  <a:srgbClr val="FF0000"/>
                </a:solidFill>
                <a:latin typeface="Calibri"/>
                <a:cs typeface="Calibri"/>
              </a:rPr>
              <a:t>199,</a:t>
            </a:r>
            <a:r>
              <a:rPr sz="2400" b="1" spc="25" dirty="0">
                <a:solidFill>
                  <a:srgbClr val="FF0000"/>
                </a:solidFill>
                <a:latin typeface="Calibri"/>
                <a:cs typeface="Calibri"/>
              </a:rPr>
              <a:t> </a:t>
            </a:r>
            <a:r>
              <a:rPr sz="2400" b="1" spc="-15" dirty="0">
                <a:solidFill>
                  <a:srgbClr val="FF0000"/>
                </a:solidFill>
                <a:latin typeface="Calibri"/>
                <a:cs typeface="Calibri"/>
              </a:rPr>
              <a:t>up</a:t>
            </a:r>
            <a:r>
              <a:rPr sz="2400" b="1" spc="-5" dirty="0">
                <a:solidFill>
                  <a:srgbClr val="FF0000"/>
                </a:solidFill>
                <a:latin typeface="Calibri"/>
                <a:cs typeface="Calibri"/>
              </a:rPr>
              <a:t> </a:t>
            </a:r>
            <a:r>
              <a:rPr sz="2400" b="1" spc="-35" dirty="0">
                <a:solidFill>
                  <a:srgbClr val="FF0000"/>
                </a:solidFill>
                <a:latin typeface="Calibri"/>
                <a:cs typeface="Calibri"/>
              </a:rPr>
              <a:t>t</a:t>
            </a:r>
            <a:r>
              <a:rPr sz="2400" b="1" spc="-15" dirty="0">
                <a:solidFill>
                  <a:srgbClr val="FF0000"/>
                </a:solidFill>
                <a:latin typeface="Calibri"/>
                <a:cs typeface="Calibri"/>
              </a:rPr>
              <a:t>o</a:t>
            </a:r>
            <a:r>
              <a:rPr sz="2400" b="1" dirty="0">
                <a:solidFill>
                  <a:srgbClr val="FF0000"/>
                </a:solidFill>
                <a:latin typeface="Calibri"/>
                <a:cs typeface="Calibri"/>
              </a:rPr>
              <a:t> </a:t>
            </a:r>
            <a:r>
              <a:rPr sz="2400" b="1" spc="-15" dirty="0">
                <a:solidFill>
                  <a:srgbClr val="FF0000"/>
                </a:solidFill>
                <a:latin typeface="Calibri"/>
                <a:cs typeface="Calibri"/>
              </a:rPr>
              <a:t>a</a:t>
            </a:r>
            <a:r>
              <a:rPr sz="2400" b="1" spc="10" dirty="0">
                <a:solidFill>
                  <a:srgbClr val="FF0000"/>
                </a:solidFill>
                <a:latin typeface="Calibri"/>
                <a:cs typeface="Calibri"/>
              </a:rPr>
              <a:t> </a:t>
            </a:r>
            <a:r>
              <a:rPr sz="2400" b="1" spc="-20" dirty="0">
                <a:solidFill>
                  <a:srgbClr val="FF0000"/>
                </a:solidFill>
                <a:latin typeface="Calibri"/>
                <a:cs typeface="Calibri"/>
              </a:rPr>
              <a:t>ca</a:t>
            </a:r>
            <a:r>
              <a:rPr sz="2400" b="1" spc="-15" dirty="0">
                <a:solidFill>
                  <a:srgbClr val="FF0000"/>
                </a:solidFill>
                <a:latin typeface="Calibri"/>
                <a:cs typeface="Calibri"/>
              </a:rPr>
              <a:t>p</a:t>
            </a:r>
            <a:r>
              <a:rPr sz="2400" b="1" spc="5" dirty="0">
                <a:solidFill>
                  <a:srgbClr val="FF0000"/>
                </a:solidFill>
                <a:latin typeface="Calibri"/>
                <a:cs typeface="Calibri"/>
              </a:rPr>
              <a:t> </a:t>
            </a:r>
            <a:r>
              <a:rPr sz="2400" b="1" spc="-15" dirty="0">
                <a:solidFill>
                  <a:srgbClr val="FF0000"/>
                </a:solidFill>
                <a:latin typeface="Calibri"/>
                <a:cs typeface="Calibri"/>
              </a:rPr>
              <a:t>of</a:t>
            </a:r>
            <a:r>
              <a:rPr lang="en-US" sz="2400" b="1" spc="-15" dirty="0">
                <a:solidFill>
                  <a:srgbClr val="FF0000"/>
                </a:solidFill>
                <a:latin typeface="Calibri"/>
                <a:cs typeface="Calibri"/>
              </a:rPr>
              <a:t> </a:t>
            </a:r>
            <a:r>
              <a:rPr sz="2400" b="1" spc="-15" dirty="0">
                <a:solidFill>
                  <a:srgbClr val="FF0000"/>
                </a:solidFill>
                <a:latin typeface="Calibri"/>
                <a:cs typeface="Calibri"/>
              </a:rPr>
              <a:t>$4</a:t>
            </a:r>
            <a:r>
              <a:rPr lang="en-US" sz="2400" b="1" spc="-15" dirty="0">
                <a:solidFill>
                  <a:srgbClr val="FF0000"/>
                </a:solidFill>
                <a:latin typeface="Calibri"/>
                <a:cs typeface="Calibri"/>
              </a:rPr>
              <a:t>5</a:t>
            </a:r>
            <a:r>
              <a:rPr sz="2400" b="1" spc="-30" dirty="0">
                <a:solidFill>
                  <a:srgbClr val="FF0000"/>
                </a:solidFill>
                <a:latin typeface="Calibri"/>
                <a:cs typeface="Calibri"/>
              </a:rPr>
              <a:t>0</a:t>
            </a:r>
            <a:r>
              <a:rPr sz="2400" b="1" spc="-15" dirty="0">
                <a:solidFill>
                  <a:srgbClr val="FF0000"/>
                </a:solidFill>
                <a:latin typeface="Calibri"/>
                <a:cs typeface="Calibri"/>
              </a:rPr>
              <a:t>,000</a:t>
            </a:r>
            <a:r>
              <a:rPr sz="2400" b="1" spc="60" dirty="0">
                <a:solidFill>
                  <a:srgbClr val="FF0000"/>
                </a:solidFill>
                <a:latin typeface="Calibri"/>
                <a:cs typeface="Calibri"/>
              </a:rPr>
              <a:t> </a:t>
            </a:r>
            <a:r>
              <a:rPr sz="2400" b="1" spc="-15" dirty="0">
                <a:solidFill>
                  <a:srgbClr val="FF0000"/>
                </a:solidFill>
                <a:latin typeface="Calibri"/>
                <a:cs typeface="Calibri"/>
              </a:rPr>
              <a:t>per</a:t>
            </a:r>
            <a:r>
              <a:rPr sz="2400" b="1" dirty="0">
                <a:solidFill>
                  <a:srgbClr val="FF0000"/>
                </a:solidFill>
                <a:latin typeface="Calibri"/>
                <a:cs typeface="Calibri"/>
              </a:rPr>
              <a:t> </a:t>
            </a:r>
            <a:r>
              <a:rPr sz="2400" b="1" spc="-15" dirty="0">
                <a:solidFill>
                  <a:srgbClr val="FF0000"/>
                </a:solidFill>
                <a:latin typeface="Calibri"/>
                <a:cs typeface="Calibri"/>
              </a:rPr>
              <a:t>p</a:t>
            </a:r>
            <a:r>
              <a:rPr sz="2400" b="1" spc="-50" dirty="0">
                <a:solidFill>
                  <a:srgbClr val="FF0000"/>
                </a:solidFill>
                <a:latin typeface="Calibri"/>
                <a:cs typeface="Calibri"/>
              </a:rPr>
              <a:t>r</a:t>
            </a:r>
            <a:r>
              <a:rPr sz="2400" b="1" spc="-15" dirty="0">
                <a:solidFill>
                  <a:srgbClr val="FF0000"/>
                </a:solidFill>
                <a:latin typeface="Calibri"/>
                <a:cs typeface="Calibri"/>
              </a:rPr>
              <a:t>oject,</a:t>
            </a:r>
            <a:r>
              <a:rPr sz="2400" b="1" dirty="0">
                <a:solidFill>
                  <a:srgbClr val="FF0000"/>
                </a:solidFill>
                <a:latin typeface="Calibri"/>
                <a:cs typeface="Calibri"/>
              </a:rPr>
              <a:t> </a:t>
            </a:r>
            <a:r>
              <a:rPr sz="2400" b="1" spc="-15" dirty="0">
                <a:solidFill>
                  <a:srgbClr val="FF0000"/>
                </a:solidFill>
                <a:latin typeface="Calibri"/>
                <a:cs typeface="Calibri"/>
              </a:rPr>
              <a:t>per</a:t>
            </a:r>
            <a:r>
              <a:rPr sz="2400" b="1" dirty="0">
                <a:solidFill>
                  <a:srgbClr val="FF0000"/>
                </a:solidFill>
                <a:latin typeface="Calibri"/>
                <a:cs typeface="Calibri"/>
              </a:rPr>
              <a:t> </a:t>
            </a:r>
            <a:r>
              <a:rPr sz="2400" b="1" spc="-60" dirty="0">
                <a:solidFill>
                  <a:srgbClr val="FF0000"/>
                </a:solidFill>
                <a:latin typeface="Calibri"/>
                <a:cs typeface="Calibri"/>
              </a:rPr>
              <a:t>y</a:t>
            </a:r>
            <a:r>
              <a:rPr sz="2400" b="1" spc="-20" dirty="0">
                <a:solidFill>
                  <a:srgbClr val="FF0000"/>
                </a:solidFill>
                <a:latin typeface="Calibri"/>
                <a:cs typeface="Calibri"/>
              </a:rPr>
              <a:t>ea</a:t>
            </a:r>
            <a:r>
              <a:rPr sz="2400" b="1" spc="-245" dirty="0">
                <a:solidFill>
                  <a:srgbClr val="FF0000"/>
                </a:solidFill>
                <a:latin typeface="Calibri"/>
                <a:cs typeface="Calibri"/>
              </a:rPr>
              <a:t>r</a:t>
            </a:r>
            <a:r>
              <a:rPr sz="2400" b="1" spc="-10" dirty="0">
                <a:solidFill>
                  <a:srgbClr val="FF0000"/>
                </a:solidFill>
                <a:latin typeface="Calibri"/>
                <a:cs typeface="Calibri"/>
              </a:rPr>
              <a:t>.</a:t>
            </a:r>
            <a:endParaRPr lang="en-US" sz="2400" b="1" spc="-55" dirty="0">
              <a:solidFill>
                <a:srgbClr val="292934"/>
              </a:solidFill>
              <a:latin typeface="Calibri"/>
              <a:cs typeface="Calibri"/>
            </a:endParaRPr>
          </a:p>
          <a:p>
            <a:pPr marL="519113" marR="5080" indent="-349250" algn="just">
              <a:lnSpc>
                <a:spcPct val="100000"/>
              </a:lnSpc>
              <a:spcBef>
                <a:spcPts val="1200"/>
              </a:spcBef>
              <a:buClr>
                <a:schemeClr val="accent6">
                  <a:lumMod val="50000"/>
                </a:schemeClr>
              </a:buClr>
              <a:buSzPct val="70000"/>
              <a:buFont typeface="Wingdings" panose="05000000000000000000" pitchFamily="2" charset="2"/>
              <a:buChar char="v"/>
              <a:tabLst>
                <a:tab pos="849630" algn="l"/>
              </a:tabLst>
            </a:pPr>
            <a:r>
              <a:rPr sz="2400" spc="-55" dirty="0">
                <a:solidFill>
                  <a:srgbClr val="292934"/>
                </a:solidFill>
                <a:latin typeface="Calibri"/>
                <a:cs typeface="Calibri"/>
              </a:rPr>
              <a:t>F</a:t>
            </a:r>
            <a:r>
              <a:rPr sz="2400" spc="-20" dirty="0">
                <a:solidFill>
                  <a:srgbClr val="292934"/>
                </a:solidFill>
                <a:latin typeface="Calibri"/>
                <a:cs typeface="Calibri"/>
              </a:rPr>
              <a:t>o</a:t>
            </a:r>
            <a:r>
              <a:rPr sz="2400" spc="-10" dirty="0">
                <a:solidFill>
                  <a:srgbClr val="292934"/>
                </a:solidFill>
                <a:latin typeface="Calibri"/>
                <a:cs typeface="Calibri"/>
              </a:rPr>
              <a:t>r</a:t>
            </a:r>
            <a:r>
              <a:rPr sz="2400" dirty="0">
                <a:solidFill>
                  <a:srgbClr val="292934"/>
                </a:solidFill>
                <a:latin typeface="Calibri"/>
                <a:cs typeface="Calibri"/>
              </a:rPr>
              <a:t> </a:t>
            </a:r>
            <a:r>
              <a:rPr sz="2400" spc="-65" dirty="0">
                <a:solidFill>
                  <a:srgbClr val="292934"/>
                </a:solidFill>
                <a:latin typeface="Calibri"/>
                <a:cs typeface="Calibri"/>
              </a:rPr>
              <a:t>ex</a:t>
            </a:r>
            <a:r>
              <a:rPr sz="2400" spc="-15" dirty="0">
                <a:solidFill>
                  <a:srgbClr val="292934"/>
                </a:solidFill>
                <a:latin typeface="Calibri"/>
                <a:cs typeface="Calibri"/>
              </a:rPr>
              <a:t>ample,</a:t>
            </a:r>
            <a:r>
              <a:rPr sz="2400" spc="5" dirty="0">
                <a:solidFill>
                  <a:srgbClr val="292934"/>
                </a:solidFill>
                <a:latin typeface="Calibri"/>
                <a:cs typeface="Calibri"/>
              </a:rPr>
              <a:t> </a:t>
            </a:r>
            <a:r>
              <a:rPr sz="2400" spc="-15" dirty="0">
                <a:solidFill>
                  <a:srgbClr val="292934"/>
                </a:solidFill>
                <a:latin typeface="Calibri"/>
                <a:cs typeface="Calibri"/>
              </a:rPr>
              <a:t>the</a:t>
            </a:r>
            <a:r>
              <a:rPr sz="2400" spc="5" dirty="0">
                <a:solidFill>
                  <a:srgbClr val="292934"/>
                </a:solidFill>
                <a:latin typeface="Calibri"/>
                <a:cs typeface="Calibri"/>
              </a:rPr>
              <a:t> </a:t>
            </a:r>
            <a:r>
              <a:rPr sz="2400" spc="-15" dirty="0">
                <a:solidFill>
                  <a:srgbClr val="292934"/>
                </a:solidFill>
                <a:latin typeface="Calibri"/>
                <a:cs typeface="Calibri"/>
              </a:rPr>
              <a:t>annual</a:t>
            </a:r>
            <a:r>
              <a:rPr sz="2400" spc="10" dirty="0">
                <a:solidFill>
                  <a:srgbClr val="292934"/>
                </a:solidFill>
                <a:latin typeface="Calibri"/>
                <a:cs typeface="Calibri"/>
              </a:rPr>
              <a:t> </a:t>
            </a:r>
            <a:r>
              <a:rPr sz="2400" spc="-20" dirty="0">
                <a:solidFill>
                  <a:srgbClr val="292934"/>
                </a:solidFill>
                <a:latin typeface="Calibri"/>
                <a:cs typeface="Calibri"/>
              </a:rPr>
              <a:t>bu</a:t>
            </a:r>
            <a:r>
              <a:rPr sz="2400" spc="-30" dirty="0">
                <a:solidFill>
                  <a:srgbClr val="292934"/>
                </a:solidFill>
                <a:latin typeface="Calibri"/>
                <a:cs typeface="Calibri"/>
              </a:rPr>
              <a:t>d</a:t>
            </a:r>
            <a:r>
              <a:rPr sz="2400" spc="-35" dirty="0">
                <a:solidFill>
                  <a:srgbClr val="292934"/>
                </a:solidFill>
                <a:latin typeface="Calibri"/>
                <a:cs typeface="Calibri"/>
              </a:rPr>
              <a:t>g</a:t>
            </a:r>
            <a:r>
              <a:rPr sz="2400" spc="-25" dirty="0">
                <a:solidFill>
                  <a:srgbClr val="292934"/>
                </a:solidFill>
                <a:latin typeface="Calibri"/>
                <a:cs typeface="Calibri"/>
              </a:rPr>
              <a:t>e</a:t>
            </a:r>
            <a:r>
              <a:rPr sz="2400" spc="-10" dirty="0">
                <a:solidFill>
                  <a:srgbClr val="292934"/>
                </a:solidFill>
                <a:latin typeface="Calibri"/>
                <a:cs typeface="Calibri"/>
              </a:rPr>
              <a:t>t</a:t>
            </a:r>
            <a:r>
              <a:rPr sz="2400" spc="20" dirty="0">
                <a:solidFill>
                  <a:srgbClr val="292934"/>
                </a:solidFill>
                <a:latin typeface="Calibri"/>
                <a:cs typeface="Calibri"/>
              </a:rPr>
              <a:t> </a:t>
            </a:r>
            <a:r>
              <a:rPr sz="2400" spc="-75" dirty="0">
                <a:solidFill>
                  <a:srgbClr val="292934"/>
                </a:solidFill>
                <a:latin typeface="Calibri"/>
                <a:cs typeface="Calibri"/>
              </a:rPr>
              <a:t>f</a:t>
            </a:r>
            <a:r>
              <a:rPr sz="2400" spc="-20" dirty="0">
                <a:solidFill>
                  <a:srgbClr val="292934"/>
                </a:solidFill>
                <a:latin typeface="Calibri"/>
                <a:cs typeface="Calibri"/>
              </a:rPr>
              <a:t>o</a:t>
            </a:r>
            <a:r>
              <a:rPr sz="2400" spc="-10" dirty="0">
                <a:solidFill>
                  <a:srgbClr val="292934"/>
                </a:solidFill>
                <a:latin typeface="Calibri"/>
                <a:cs typeface="Calibri"/>
              </a:rPr>
              <a:t>r</a:t>
            </a:r>
            <a:r>
              <a:rPr sz="2400" dirty="0">
                <a:solidFill>
                  <a:srgbClr val="292934"/>
                </a:solidFill>
                <a:latin typeface="Calibri"/>
                <a:cs typeface="Calibri"/>
              </a:rPr>
              <a:t> </a:t>
            </a:r>
            <a:r>
              <a:rPr sz="2400" spc="-15" dirty="0">
                <a:solidFill>
                  <a:srgbClr val="292934"/>
                </a:solidFill>
                <a:latin typeface="Calibri"/>
                <a:cs typeface="Calibri"/>
              </a:rPr>
              <a:t>a</a:t>
            </a:r>
            <a:r>
              <a:rPr sz="2400" spc="5" dirty="0">
                <a:solidFill>
                  <a:srgbClr val="292934"/>
                </a:solidFill>
                <a:latin typeface="Calibri"/>
                <a:cs typeface="Calibri"/>
              </a:rPr>
              <a:t> </a:t>
            </a:r>
            <a:r>
              <a:rPr sz="2400" spc="-20" dirty="0">
                <a:solidFill>
                  <a:srgbClr val="292934"/>
                </a:solidFill>
                <a:latin typeface="Calibri"/>
                <a:cs typeface="Calibri"/>
              </a:rPr>
              <a:t>p</a:t>
            </a:r>
            <a:r>
              <a:rPr sz="2400" spc="-65" dirty="0">
                <a:solidFill>
                  <a:srgbClr val="292934"/>
                </a:solidFill>
                <a:latin typeface="Calibri"/>
                <a:cs typeface="Calibri"/>
              </a:rPr>
              <a:t>r</a:t>
            </a:r>
            <a:r>
              <a:rPr sz="2400" spc="-20" dirty="0">
                <a:solidFill>
                  <a:srgbClr val="292934"/>
                </a:solidFill>
                <a:latin typeface="Calibri"/>
                <a:cs typeface="Calibri"/>
              </a:rPr>
              <a:t>oje</a:t>
            </a:r>
            <a:r>
              <a:rPr sz="2400" spc="-5" dirty="0">
                <a:solidFill>
                  <a:srgbClr val="292934"/>
                </a:solidFill>
                <a:latin typeface="Calibri"/>
                <a:cs typeface="Calibri"/>
              </a:rPr>
              <a:t>c</a:t>
            </a:r>
            <a:r>
              <a:rPr sz="2400" spc="-10" dirty="0">
                <a:solidFill>
                  <a:srgbClr val="292934"/>
                </a:solidFill>
                <a:latin typeface="Calibri"/>
                <a:cs typeface="Calibri"/>
              </a:rPr>
              <a:t>t </a:t>
            </a:r>
            <a:r>
              <a:rPr sz="2400" spc="-35" dirty="0">
                <a:solidFill>
                  <a:srgbClr val="292934"/>
                </a:solidFill>
                <a:latin typeface="Calibri"/>
                <a:cs typeface="Calibri"/>
              </a:rPr>
              <a:t>c</a:t>
            </a:r>
            <a:r>
              <a:rPr sz="2400" spc="-20" dirty="0">
                <a:solidFill>
                  <a:srgbClr val="292934"/>
                </a:solidFill>
                <a:latin typeface="Calibri"/>
                <a:cs typeface="Calibri"/>
              </a:rPr>
              <a:t>o</a:t>
            </a:r>
            <a:r>
              <a:rPr sz="2400" spc="-45" dirty="0">
                <a:solidFill>
                  <a:srgbClr val="292934"/>
                </a:solidFill>
                <a:latin typeface="Calibri"/>
                <a:cs typeface="Calibri"/>
              </a:rPr>
              <a:t>n</a:t>
            </a:r>
            <a:r>
              <a:rPr sz="2400" spc="-10" dirty="0">
                <a:solidFill>
                  <a:srgbClr val="292934"/>
                </a:solidFill>
                <a:latin typeface="Calibri"/>
                <a:cs typeface="Calibri"/>
              </a:rPr>
              <a:t>t</a:t>
            </a:r>
            <a:r>
              <a:rPr sz="2400" spc="-75" dirty="0">
                <a:solidFill>
                  <a:srgbClr val="292934"/>
                </a:solidFill>
                <a:latin typeface="Calibri"/>
                <a:cs typeface="Calibri"/>
              </a:rPr>
              <a:t>r</a:t>
            </a:r>
            <a:r>
              <a:rPr sz="2400" spc="-15" dirty="0">
                <a:solidFill>
                  <a:srgbClr val="292934"/>
                </a:solidFill>
                <a:latin typeface="Calibri"/>
                <a:cs typeface="Calibri"/>
              </a:rPr>
              <a:t>a</a:t>
            </a:r>
            <a:r>
              <a:rPr sz="2400" spc="-10" dirty="0">
                <a:solidFill>
                  <a:srgbClr val="292934"/>
                </a:solidFill>
                <a:latin typeface="Calibri"/>
                <a:cs typeface="Calibri"/>
              </a:rPr>
              <a:t>c</a:t>
            </a:r>
            <a:r>
              <a:rPr sz="2400" spc="-35" dirty="0">
                <a:solidFill>
                  <a:srgbClr val="292934"/>
                </a:solidFill>
                <a:latin typeface="Calibri"/>
                <a:cs typeface="Calibri"/>
              </a:rPr>
              <a:t>t</a:t>
            </a:r>
            <a:r>
              <a:rPr sz="2400" spc="-15" dirty="0">
                <a:solidFill>
                  <a:srgbClr val="292934"/>
                </a:solidFill>
                <a:latin typeface="Calibri"/>
                <a:cs typeface="Calibri"/>
              </a:rPr>
              <a:t>ed</a:t>
            </a:r>
            <a:r>
              <a:rPr sz="2400" spc="5" dirty="0">
                <a:solidFill>
                  <a:srgbClr val="292934"/>
                </a:solidFill>
                <a:latin typeface="Calibri"/>
                <a:cs typeface="Calibri"/>
              </a:rPr>
              <a:t> </a:t>
            </a:r>
            <a:r>
              <a:rPr sz="2400" spc="-35" dirty="0">
                <a:solidFill>
                  <a:srgbClr val="292934"/>
                </a:solidFill>
                <a:latin typeface="Calibri"/>
                <a:cs typeface="Calibri"/>
              </a:rPr>
              <a:t>t</a:t>
            </a:r>
            <a:r>
              <a:rPr sz="2400" spc="-15" dirty="0">
                <a:solidFill>
                  <a:srgbClr val="292934"/>
                </a:solidFill>
                <a:latin typeface="Calibri"/>
                <a:cs typeface="Calibri"/>
              </a:rPr>
              <a:t>o</a:t>
            </a:r>
            <a:r>
              <a:rPr sz="2400" spc="-5" dirty="0">
                <a:solidFill>
                  <a:srgbClr val="292934"/>
                </a:solidFill>
                <a:latin typeface="Calibri"/>
                <a:cs typeface="Calibri"/>
              </a:rPr>
              <a:t> </a:t>
            </a:r>
            <a:r>
              <a:rPr sz="2400" spc="-20" dirty="0">
                <a:solidFill>
                  <a:srgbClr val="292934"/>
                </a:solidFill>
                <a:latin typeface="Calibri"/>
                <a:cs typeface="Calibri"/>
              </a:rPr>
              <a:t>se</a:t>
            </a:r>
            <a:r>
              <a:rPr sz="2400" spc="15" dirty="0">
                <a:solidFill>
                  <a:srgbClr val="292934"/>
                </a:solidFill>
                <a:latin typeface="Calibri"/>
                <a:cs typeface="Calibri"/>
              </a:rPr>
              <a:t>r</a:t>
            </a:r>
            <a:r>
              <a:rPr sz="2400" spc="-45" dirty="0">
                <a:solidFill>
                  <a:srgbClr val="292934"/>
                </a:solidFill>
                <a:latin typeface="Calibri"/>
                <a:cs typeface="Calibri"/>
              </a:rPr>
              <a:t>v</a:t>
            </a:r>
            <a:r>
              <a:rPr sz="2400" spc="-15" dirty="0">
                <a:solidFill>
                  <a:srgbClr val="292934"/>
                </a:solidFill>
                <a:latin typeface="Calibri"/>
                <a:cs typeface="Calibri"/>
              </a:rPr>
              <a:t>e</a:t>
            </a:r>
            <a:r>
              <a:rPr sz="2400" dirty="0">
                <a:solidFill>
                  <a:srgbClr val="292934"/>
                </a:solidFill>
                <a:latin typeface="Calibri"/>
                <a:cs typeface="Calibri"/>
              </a:rPr>
              <a:t> </a:t>
            </a:r>
            <a:r>
              <a:rPr sz="2400" b="1" spc="-15" dirty="0">
                <a:solidFill>
                  <a:srgbClr val="FF0000"/>
                </a:solidFill>
                <a:latin typeface="Calibri"/>
                <a:cs typeface="Calibri"/>
              </a:rPr>
              <a:t>200</a:t>
            </a:r>
            <a:r>
              <a:rPr sz="2400" b="1" spc="35" dirty="0">
                <a:solidFill>
                  <a:srgbClr val="FF0000"/>
                </a:solidFill>
                <a:latin typeface="Calibri"/>
                <a:cs typeface="Calibri"/>
              </a:rPr>
              <a:t> </a:t>
            </a:r>
            <a:r>
              <a:rPr sz="2400" b="1" spc="-55" dirty="0">
                <a:solidFill>
                  <a:srgbClr val="FF0000"/>
                </a:solidFill>
                <a:latin typeface="Calibri"/>
                <a:cs typeface="Calibri"/>
              </a:rPr>
              <a:t>s</a:t>
            </a:r>
            <a:r>
              <a:rPr sz="2400" b="1" spc="-15" dirty="0">
                <a:solidFill>
                  <a:srgbClr val="FF0000"/>
                </a:solidFill>
                <a:latin typeface="Calibri"/>
                <a:cs typeface="Calibri"/>
              </a:rPr>
              <a:t>tu</a:t>
            </a:r>
            <a:r>
              <a:rPr sz="2400" b="1" spc="-30" dirty="0">
                <a:solidFill>
                  <a:srgbClr val="FF0000"/>
                </a:solidFill>
                <a:latin typeface="Calibri"/>
                <a:cs typeface="Calibri"/>
              </a:rPr>
              <a:t>d</a:t>
            </a:r>
            <a:r>
              <a:rPr sz="2400" b="1" spc="-15" dirty="0">
                <a:solidFill>
                  <a:srgbClr val="FF0000"/>
                </a:solidFill>
                <a:latin typeface="Calibri"/>
                <a:cs typeface="Calibri"/>
              </a:rPr>
              <a:t>e</a:t>
            </a:r>
            <a:r>
              <a:rPr sz="2400" b="1" spc="-45" dirty="0">
                <a:solidFill>
                  <a:srgbClr val="FF0000"/>
                </a:solidFill>
                <a:latin typeface="Calibri"/>
                <a:cs typeface="Calibri"/>
              </a:rPr>
              <a:t>n</a:t>
            </a:r>
            <a:r>
              <a:rPr sz="2400" b="1" spc="-15" dirty="0">
                <a:solidFill>
                  <a:srgbClr val="FF0000"/>
                </a:solidFill>
                <a:latin typeface="Calibri"/>
                <a:cs typeface="Calibri"/>
              </a:rPr>
              <a:t>ts</a:t>
            </a:r>
            <a:r>
              <a:rPr sz="2400" b="1" spc="45" dirty="0">
                <a:solidFill>
                  <a:srgbClr val="FF0000"/>
                </a:solidFill>
                <a:latin typeface="Calibri"/>
                <a:cs typeface="Calibri"/>
              </a:rPr>
              <a:t> </a:t>
            </a:r>
            <a:r>
              <a:rPr sz="2400" spc="-20" dirty="0">
                <a:solidFill>
                  <a:srgbClr val="292934"/>
                </a:solidFill>
                <a:latin typeface="Calibri"/>
                <a:cs typeface="Calibri"/>
              </a:rPr>
              <a:t>pe</a:t>
            </a:r>
            <a:r>
              <a:rPr sz="2400" spc="-10" dirty="0">
                <a:solidFill>
                  <a:srgbClr val="292934"/>
                </a:solidFill>
                <a:latin typeface="Calibri"/>
                <a:cs typeface="Calibri"/>
              </a:rPr>
              <a:t>r</a:t>
            </a:r>
            <a:r>
              <a:rPr sz="2400" dirty="0">
                <a:solidFill>
                  <a:srgbClr val="292934"/>
                </a:solidFill>
                <a:latin typeface="Calibri"/>
                <a:cs typeface="Calibri"/>
              </a:rPr>
              <a:t> </a:t>
            </a:r>
            <a:r>
              <a:rPr sz="2400" spc="-50" dirty="0">
                <a:solidFill>
                  <a:srgbClr val="292934"/>
                </a:solidFill>
                <a:latin typeface="Calibri"/>
                <a:cs typeface="Calibri"/>
              </a:rPr>
              <a:t>y</a:t>
            </a:r>
            <a:r>
              <a:rPr sz="2400" spc="-15" dirty="0">
                <a:solidFill>
                  <a:srgbClr val="292934"/>
                </a:solidFill>
                <a:latin typeface="Calibri"/>
                <a:cs typeface="Calibri"/>
              </a:rPr>
              <a:t>ear</a:t>
            </a:r>
            <a:r>
              <a:rPr sz="2400" spc="-5" dirty="0">
                <a:solidFill>
                  <a:srgbClr val="292934"/>
                </a:solidFill>
                <a:latin typeface="Calibri"/>
                <a:cs typeface="Calibri"/>
              </a:rPr>
              <a:t> </a:t>
            </a:r>
            <a:r>
              <a:rPr sz="2400" spc="-25" dirty="0">
                <a:solidFill>
                  <a:srgbClr val="292934"/>
                </a:solidFill>
                <a:latin typeface="Calibri"/>
                <a:cs typeface="Calibri"/>
              </a:rPr>
              <a:t>m</a:t>
            </a:r>
            <a:r>
              <a:rPr sz="2400" spc="-55" dirty="0">
                <a:solidFill>
                  <a:srgbClr val="292934"/>
                </a:solidFill>
                <a:latin typeface="Calibri"/>
                <a:cs typeface="Calibri"/>
              </a:rPr>
              <a:t>a</a:t>
            </a:r>
            <a:r>
              <a:rPr sz="2400" spc="-15" dirty="0">
                <a:solidFill>
                  <a:srgbClr val="292934"/>
                </a:solidFill>
                <a:latin typeface="Calibri"/>
                <a:cs typeface="Calibri"/>
              </a:rPr>
              <a:t>y</a:t>
            </a:r>
            <a:r>
              <a:rPr sz="2400" dirty="0">
                <a:solidFill>
                  <a:srgbClr val="292934"/>
                </a:solidFill>
                <a:latin typeface="Calibri"/>
                <a:cs typeface="Calibri"/>
              </a:rPr>
              <a:t> </a:t>
            </a:r>
            <a:r>
              <a:rPr sz="2400" spc="-20" dirty="0">
                <a:solidFill>
                  <a:srgbClr val="292934"/>
                </a:solidFill>
                <a:latin typeface="Calibri"/>
                <a:cs typeface="Calibri"/>
              </a:rPr>
              <a:t>not</a:t>
            </a:r>
            <a:r>
              <a:rPr sz="2400" spc="-15" dirty="0">
                <a:solidFill>
                  <a:srgbClr val="292934"/>
                </a:solidFill>
                <a:latin typeface="Calibri"/>
                <a:cs typeface="Calibri"/>
              </a:rPr>
              <a:t> </a:t>
            </a:r>
            <a:r>
              <a:rPr sz="2400" spc="-65" dirty="0">
                <a:solidFill>
                  <a:srgbClr val="292934"/>
                </a:solidFill>
                <a:latin typeface="Calibri"/>
                <a:cs typeface="Calibri"/>
              </a:rPr>
              <a:t>e</a:t>
            </a:r>
            <a:r>
              <a:rPr sz="2400" spc="-75" dirty="0">
                <a:solidFill>
                  <a:srgbClr val="292934"/>
                </a:solidFill>
                <a:latin typeface="Calibri"/>
                <a:cs typeface="Calibri"/>
              </a:rPr>
              <a:t>x</a:t>
            </a:r>
            <a:r>
              <a:rPr sz="2400" spc="-15" dirty="0">
                <a:solidFill>
                  <a:srgbClr val="292934"/>
                </a:solidFill>
                <a:latin typeface="Calibri"/>
                <a:cs typeface="Calibri"/>
              </a:rPr>
              <a:t>ceed</a:t>
            </a:r>
            <a:r>
              <a:rPr sz="2400" spc="-5" dirty="0">
                <a:solidFill>
                  <a:srgbClr val="292934"/>
                </a:solidFill>
                <a:latin typeface="Calibri"/>
                <a:cs typeface="Calibri"/>
              </a:rPr>
              <a:t> </a:t>
            </a:r>
            <a:r>
              <a:rPr sz="2400" b="1" spc="-15" dirty="0">
                <a:solidFill>
                  <a:srgbClr val="FF0000"/>
                </a:solidFill>
                <a:latin typeface="Calibri"/>
                <a:cs typeface="Calibri"/>
              </a:rPr>
              <a:t>$3</a:t>
            </a:r>
            <a:r>
              <a:rPr sz="2400" b="1" spc="-25" dirty="0">
                <a:solidFill>
                  <a:srgbClr val="FF0000"/>
                </a:solidFill>
                <a:latin typeface="Calibri"/>
                <a:cs typeface="Calibri"/>
              </a:rPr>
              <a:t>4</a:t>
            </a:r>
            <a:r>
              <a:rPr sz="2400" b="1" spc="-15" dirty="0">
                <a:solidFill>
                  <a:srgbClr val="FF0000"/>
                </a:solidFill>
                <a:latin typeface="Calibri"/>
                <a:cs typeface="Calibri"/>
              </a:rPr>
              <a:t>9,</a:t>
            </a:r>
            <a:r>
              <a:rPr sz="2400" b="1" spc="-25" dirty="0">
                <a:solidFill>
                  <a:srgbClr val="FF0000"/>
                </a:solidFill>
                <a:latin typeface="Calibri"/>
                <a:cs typeface="Calibri"/>
              </a:rPr>
              <a:t>0</a:t>
            </a:r>
            <a:r>
              <a:rPr sz="2400" b="1" spc="-10" dirty="0">
                <a:solidFill>
                  <a:srgbClr val="FF0000"/>
                </a:solidFill>
                <a:latin typeface="Calibri"/>
                <a:cs typeface="Calibri"/>
              </a:rPr>
              <a:t>0</a:t>
            </a:r>
            <a:r>
              <a:rPr sz="2400" b="1" spc="-15" dirty="0">
                <a:solidFill>
                  <a:srgbClr val="FF0000"/>
                </a:solidFill>
                <a:latin typeface="Calibri"/>
                <a:cs typeface="Calibri"/>
              </a:rPr>
              <a:t>0</a:t>
            </a:r>
            <a:r>
              <a:rPr sz="2400" b="1" spc="55" dirty="0">
                <a:solidFill>
                  <a:srgbClr val="FF0000"/>
                </a:solidFill>
                <a:latin typeface="Calibri"/>
                <a:cs typeface="Calibri"/>
              </a:rPr>
              <a:t> </a:t>
            </a:r>
            <a:endParaRPr lang="en-US" sz="2400" b="1" spc="55" dirty="0">
              <a:solidFill>
                <a:srgbClr val="FF0000"/>
              </a:solidFill>
              <a:latin typeface="Calibri"/>
              <a:cs typeface="Calibri"/>
            </a:endParaRPr>
          </a:p>
          <a:p>
            <a:pPr marL="169863" marR="5080" indent="349250" algn="just">
              <a:lnSpc>
                <a:spcPct val="100000"/>
              </a:lnSpc>
              <a:spcBef>
                <a:spcPts val="300"/>
              </a:spcBef>
              <a:buClr>
                <a:schemeClr val="accent6">
                  <a:lumMod val="50000"/>
                </a:schemeClr>
              </a:buClr>
              <a:buSzPct val="70000"/>
              <a:tabLst>
                <a:tab pos="849630" algn="l"/>
              </a:tabLst>
            </a:pPr>
            <a:r>
              <a:rPr sz="2400" spc="-15" dirty="0">
                <a:solidFill>
                  <a:srgbClr val="292934"/>
                </a:solidFill>
                <a:latin typeface="Calibri"/>
                <a:cs typeface="Calibri"/>
              </a:rPr>
              <a:t>(i.e.</a:t>
            </a:r>
            <a:r>
              <a:rPr sz="2400" spc="-10" dirty="0">
                <a:solidFill>
                  <a:srgbClr val="292934"/>
                </a:solidFill>
                <a:latin typeface="Calibri"/>
                <a:cs typeface="Calibri"/>
              </a:rPr>
              <a:t>,</a:t>
            </a:r>
            <a:r>
              <a:rPr sz="2400" spc="15" dirty="0">
                <a:solidFill>
                  <a:srgbClr val="292934"/>
                </a:solidFill>
                <a:latin typeface="Calibri"/>
                <a:cs typeface="Calibri"/>
              </a:rPr>
              <a:t> </a:t>
            </a:r>
            <a:r>
              <a:rPr sz="2400" spc="-10" dirty="0">
                <a:solidFill>
                  <a:srgbClr val="292934"/>
                </a:solidFill>
                <a:latin typeface="Calibri"/>
                <a:cs typeface="Calibri"/>
              </a:rPr>
              <a:t>$</a:t>
            </a:r>
            <a:r>
              <a:rPr sz="2400" spc="-20" dirty="0">
                <a:solidFill>
                  <a:srgbClr val="292934"/>
                </a:solidFill>
                <a:latin typeface="Calibri"/>
                <a:cs typeface="Calibri"/>
              </a:rPr>
              <a:t>348,000</a:t>
            </a:r>
            <a:r>
              <a:rPr sz="2400" dirty="0">
                <a:solidFill>
                  <a:srgbClr val="292934"/>
                </a:solidFill>
                <a:latin typeface="Calibri"/>
                <a:cs typeface="Calibri"/>
              </a:rPr>
              <a:t>(</a:t>
            </a:r>
            <a:r>
              <a:rPr sz="2400" spc="-20" dirty="0">
                <a:solidFill>
                  <a:srgbClr val="292934"/>
                </a:solidFill>
                <a:latin typeface="Calibri"/>
                <a:cs typeface="Calibri"/>
              </a:rPr>
              <a:t>base</a:t>
            </a:r>
            <a:r>
              <a:rPr sz="2400" dirty="0">
                <a:solidFill>
                  <a:srgbClr val="292934"/>
                </a:solidFill>
                <a:latin typeface="Calibri"/>
                <a:cs typeface="Calibri"/>
              </a:rPr>
              <a:t>)</a:t>
            </a:r>
            <a:r>
              <a:rPr sz="2400" spc="-10" dirty="0">
                <a:solidFill>
                  <a:srgbClr val="292934"/>
                </a:solidFill>
                <a:latin typeface="Calibri"/>
                <a:cs typeface="Calibri"/>
              </a:rPr>
              <a:t>+$</a:t>
            </a:r>
            <a:r>
              <a:rPr sz="2400" spc="-20" dirty="0">
                <a:solidFill>
                  <a:srgbClr val="292934"/>
                </a:solidFill>
                <a:latin typeface="Calibri"/>
                <a:cs typeface="Calibri"/>
              </a:rPr>
              <a:t>1</a:t>
            </a:r>
            <a:r>
              <a:rPr sz="2400" spc="-5" dirty="0">
                <a:solidFill>
                  <a:srgbClr val="292934"/>
                </a:solidFill>
                <a:latin typeface="Calibri"/>
                <a:cs typeface="Calibri"/>
              </a:rPr>
              <a:t>,</a:t>
            </a:r>
            <a:r>
              <a:rPr sz="2400" spc="-10" dirty="0">
                <a:solidFill>
                  <a:srgbClr val="292934"/>
                </a:solidFill>
                <a:latin typeface="Calibri"/>
                <a:cs typeface="Calibri"/>
              </a:rPr>
              <a:t>0</a:t>
            </a:r>
            <a:r>
              <a:rPr sz="2400" spc="-20" dirty="0">
                <a:solidFill>
                  <a:srgbClr val="292934"/>
                </a:solidFill>
                <a:latin typeface="Calibri"/>
                <a:cs typeface="Calibri"/>
              </a:rPr>
              <a:t>00</a:t>
            </a:r>
            <a:r>
              <a:rPr sz="2400" dirty="0">
                <a:solidFill>
                  <a:srgbClr val="292934"/>
                </a:solidFill>
                <a:latin typeface="Calibri"/>
                <a:cs typeface="Calibri"/>
              </a:rPr>
              <a:t>(</a:t>
            </a:r>
            <a:r>
              <a:rPr sz="2400" spc="-20" dirty="0">
                <a:solidFill>
                  <a:srgbClr val="292934"/>
                </a:solidFill>
                <a:latin typeface="Calibri"/>
                <a:cs typeface="Calibri"/>
              </a:rPr>
              <a:t>per</a:t>
            </a:r>
            <a:r>
              <a:rPr sz="2400" spc="-15" dirty="0">
                <a:solidFill>
                  <a:srgbClr val="292934"/>
                </a:solidFill>
                <a:latin typeface="Calibri"/>
                <a:cs typeface="Calibri"/>
              </a:rPr>
              <a:t> add</a:t>
            </a:r>
            <a:r>
              <a:rPr sz="2400" spc="-25" dirty="0">
                <a:solidFill>
                  <a:srgbClr val="292934"/>
                </a:solidFill>
                <a:latin typeface="Calibri"/>
                <a:cs typeface="Calibri"/>
              </a:rPr>
              <a:t>i</a:t>
            </a:r>
            <a:r>
              <a:rPr sz="2400" spc="-15" dirty="0">
                <a:solidFill>
                  <a:srgbClr val="292934"/>
                </a:solidFill>
                <a:latin typeface="Calibri"/>
                <a:cs typeface="Calibri"/>
              </a:rPr>
              <a:t>tio</a:t>
            </a:r>
            <a:r>
              <a:rPr sz="2400" spc="-25" dirty="0">
                <a:solidFill>
                  <a:srgbClr val="292934"/>
                </a:solidFill>
                <a:latin typeface="Calibri"/>
                <a:cs typeface="Calibri"/>
              </a:rPr>
              <a:t>n</a:t>
            </a:r>
            <a:r>
              <a:rPr sz="2400" spc="-10" dirty="0">
                <a:solidFill>
                  <a:srgbClr val="292934"/>
                </a:solidFill>
                <a:latin typeface="Calibri"/>
                <a:cs typeface="Calibri"/>
              </a:rPr>
              <a:t>al</a:t>
            </a:r>
            <a:r>
              <a:rPr sz="2400" spc="20" dirty="0">
                <a:solidFill>
                  <a:srgbClr val="292934"/>
                </a:solidFill>
                <a:latin typeface="Calibri"/>
                <a:cs typeface="Calibri"/>
              </a:rPr>
              <a:t> </a:t>
            </a:r>
            <a:r>
              <a:rPr sz="2400" spc="-55" dirty="0">
                <a:solidFill>
                  <a:srgbClr val="292934"/>
                </a:solidFill>
                <a:latin typeface="Calibri"/>
                <a:cs typeface="Calibri"/>
              </a:rPr>
              <a:t>s</a:t>
            </a:r>
            <a:r>
              <a:rPr sz="2400" spc="-15" dirty="0">
                <a:solidFill>
                  <a:srgbClr val="292934"/>
                </a:solidFill>
                <a:latin typeface="Calibri"/>
                <a:cs typeface="Calibri"/>
              </a:rPr>
              <a:t>tu</a:t>
            </a:r>
            <a:r>
              <a:rPr sz="2400" spc="-30" dirty="0">
                <a:solidFill>
                  <a:srgbClr val="292934"/>
                </a:solidFill>
                <a:latin typeface="Calibri"/>
                <a:cs typeface="Calibri"/>
              </a:rPr>
              <a:t>d</a:t>
            </a:r>
            <a:r>
              <a:rPr sz="2400" spc="-15" dirty="0">
                <a:solidFill>
                  <a:srgbClr val="292934"/>
                </a:solidFill>
                <a:latin typeface="Calibri"/>
                <a:cs typeface="Calibri"/>
              </a:rPr>
              <a:t>e</a:t>
            </a:r>
            <a:r>
              <a:rPr sz="2400" spc="-45" dirty="0">
                <a:solidFill>
                  <a:srgbClr val="292934"/>
                </a:solidFill>
                <a:latin typeface="Calibri"/>
                <a:cs typeface="Calibri"/>
              </a:rPr>
              <a:t>n</a:t>
            </a:r>
            <a:r>
              <a:rPr sz="2400" spc="-10" dirty="0">
                <a:solidFill>
                  <a:srgbClr val="292934"/>
                </a:solidFill>
                <a:latin typeface="Calibri"/>
                <a:cs typeface="Calibri"/>
              </a:rPr>
              <a:t>t)</a:t>
            </a:r>
            <a:r>
              <a:rPr sz="2400" dirty="0">
                <a:solidFill>
                  <a:srgbClr val="292934"/>
                </a:solidFill>
                <a:latin typeface="Calibri"/>
                <a:cs typeface="Calibri"/>
              </a:rPr>
              <a:t>.</a:t>
            </a:r>
            <a:endParaRPr lang="en-US" sz="2400" spc="60" dirty="0">
              <a:solidFill>
                <a:srgbClr val="292934"/>
              </a:solidFill>
              <a:latin typeface="Calibri"/>
              <a:cs typeface="Calibri"/>
            </a:endParaRPr>
          </a:p>
          <a:p>
            <a:pPr marL="519113" marR="5080" indent="-349250" algn="just">
              <a:lnSpc>
                <a:spcPct val="100000"/>
              </a:lnSpc>
              <a:spcBef>
                <a:spcPts val="1200"/>
              </a:spcBef>
              <a:buClr>
                <a:schemeClr val="accent6">
                  <a:lumMod val="50000"/>
                </a:schemeClr>
              </a:buClr>
              <a:buSzPct val="70000"/>
              <a:buFont typeface="Wingdings" panose="05000000000000000000" pitchFamily="2" charset="2"/>
              <a:buChar char="v"/>
              <a:tabLst>
                <a:tab pos="849630" algn="l"/>
              </a:tabLst>
            </a:pPr>
            <a:r>
              <a:rPr sz="2400" spc="-20" dirty="0">
                <a:solidFill>
                  <a:srgbClr val="292934"/>
                </a:solidFill>
                <a:latin typeface="Calibri"/>
                <a:cs typeface="Calibri"/>
              </a:rPr>
              <a:t>Th</a:t>
            </a:r>
            <a:r>
              <a:rPr sz="2400" spc="-15" dirty="0">
                <a:solidFill>
                  <a:srgbClr val="292934"/>
                </a:solidFill>
                <a:latin typeface="Calibri"/>
                <a:cs typeface="Calibri"/>
              </a:rPr>
              <a:t>e</a:t>
            </a:r>
            <a:r>
              <a:rPr sz="2400" dirty="0">
                <a:solidFill>
                  <a:srgbClr val="292934"/>
                </a:solidFill>
                <a:latin typeface="Calibri"/>
                <a:cs typeface="Calibri"/>
              </a:rPr>
              <a:t> </a:t>
            </a:r>
            <a:r>
              <a:rPr sz="2400" b="1" spc="-25" dirty="0">
                <a:solidFill>
                  <a:srgbClr val="FF0000"/>
                </a:solidFill>
                <a:latin typeface="Calibri"/>
                <a:cs typeface="Calibri"/>
              </a:rPr>
              <a:t>m</a:t>
            </a:r>
            <a:r>
              <a:rPr sz="2400" b="1" spc="-30" dirty="0">
                <a:solidFill>
                  <a:srgbClr val="FF0000"/>
                </a:solidFill>
                <a:latin typeface="Calibri"/>
                <a:cs typeface="Calibri"/>
              </a:rPr>
              <a:t>a</a:t>
            </a:r>
            <a:r>
              <a:rPr sz="2400" b="1" spc="-20" dirty="0">
                <a:solidFill>
                  <a:srgbClr val="FF0000"/>
                </a:solidFill>
                <a:latin typeface="Calibri"/>
                <a:cs typeface="Calibri"/>
              </a:rPr>
              <a:t>xim</a:t>
            </a:r>
            <a:r>
              <a:rPr sz="2400" b="1" spc="-25" dirty="0">
                <a:solidFill>
                  <a:srgbClr val="FF0000"/>
                </a:solidFill>
                <a:latin typeface="Calibri"/>
                <a:cs typeface="Calibri"/>
              </a:rPr>
              <a:t>um</a:t>
            </a:r>
            <a:r>
              <a:rPr sz="2400" spc="20" dirty="0">
                <a:solidFill>
                  <a:srgbClr val="292934"/>
                </a:solidFill>
                <a:latin typeface="Calibri"/>
                <a:cs typeface="Calibri"/>
              </a:rPr>
              <a:t> </a:t>
            </a:r>
            <a:r>
              <a:rPr sz="2400" spc="-50" dirty="0">
                <a:solidFill>
                  <a:srgbClr val="292934"/>
                </a:solidFill>
                <a:latin typeface="Calibri"/>
                <a:cs typeface="Calibri"/>
              </a:rPr>
              <a:t>r</a:t>
            </a:r>
            <a:r>
              <a:rPr sz="2400" spc="-15" dirty="0">
                <a:solidFill>
                  <a:srgbClr val="292934"/>
                </a:solidFill>
                <a:latin typeface="Calibri"/>
                <a:cs typeface="Calibri"/>
              </a:rPr>
              <a:t>equ</a:t>
            </a:r>
            <a:r>
              <a:rPr sz="2400" spc="-30" dirty="0">
                <a:solidFill>
                  <a:srgbClr val="292934"/>
                </a:solidFill>
                <a:latin typeface="Calibri"/>
                <a:cs typeface="Calibri"/>
              </a:rPr>
              <a:t>e</a:t>
            </a:r>
            <a:r>
              <a:rPr sz="2400" spc="-55" dirty="0">
                <a:solidFill>
                  <a:srgbClr val="292934"/>
                </a:solidFill>
                <a:latin typeface="Calibri"/>
                <a:cs typeface="Calibri"/>
              </a:rPr>
              <a:t>s</a:t>
            </a:r>
            <a:r>
              <a:rPr sz="2400" spc="-10" dirty="0">
                <a:solidFill>
                  <a:srgbClr val="292934"/>
                </a:solidFill>
                <a:latin typeface="Calibri"/>
                <a:cs typeface="Calibri"/>
              </a:rPr>
              <a:t>t</a:t>
            </a:r>
            <a:r>
              <a:rPr sz="2400" spc="35" dirty="0">
                <a:solidFill>
                  <a:srgbClr val="292934"/>
                </a:solidFill>
                <a:latin typeface="Calibri"/>
                <a:cs typeface="Calibri"/>
              </a:rPr>
              <a:t> </a:t>
            </a:r>
            <a:r>
              <a:rPr sz="2400" spc="-75" dirty="0">
                <a:solidFill>
                  <a:srgbClr val="292934"/>
                </a:solidFill>
                <a:latin typeface="Calibri"/>
                <a:cs typeface="Calibri"/>
              </a:rPr>
              <a:t>f</a:t>
            </a:r>
            <a:r>
              <a:rPr sz="2400" spc="-20" dirty="0">
                <a:solidFill>
                  <a:srgbClr val="292934"/>
                </a:solidFill>
                <a:latin typeface="Calibri"/>
                <a:cs typeface="Calibri"/>
              </a:rPr>
              <a:t>o</a:t>
            </a:r>
            <a:r>
              <a:rPr sz="2400" spc="-10" dirty="0">
                <a:solidFill>
                  <a:srgbClr val="292934"/>
                </a:solidFill>
                <a:latin typeface="Calibri"/>
                <a:cs typeface="Calibri"/>
              </a:rPr>
              <a:t>r</a:t>
            </a:r>
            <a:r>
              <a:rPr sz="2400" dirty="0">
                <a:solidFill>
                  <a:srgbClr val="292934"/>
                </a:solidFill>
                <a:latin typeface="Calibri"/>
                <a:cs typeface="Calibri"/>
              </a:rPr>
              <a:t> </a:t>
            </a:r>
            <a:r>
              <a:rPr sz="2400" spc="-15" dirty="0">
                <a:solidFill>
                  <a:srgbClr val="292934"/>
                </a:solidFill>
                <a:latin typeface="Calibri"/>
                <a:cs typeface="Calibri"/>
              </a:rPr>
              <a:t>a</a:t>
            </a:r>
            <a:r>
              <a:rPr sz="2400" spc="-65" dirty="0">
                <a:solidFill>
                  <a:srgbClr val="292934"/>
                </a:solidFill>
                <a:latin typeface="Calibri"/>
                <a:cs typeface="Calibri"/>
              </a:rPr>
              <a:t>n</a:t>
            </a:r>
            <a:r>
              <a:rPr sz="2400" spc="-15" dirty="0">
                <a:solidFill>
                  <a:srgbClr val="292934"/>
                </a:solidFill>
                <a:latin typeface="Calibri"/>
                <a:cs typeface="Calibri"/>
              </a:rPr>
              <a:t>y</a:t>
            </a:r>
            <a:r>
              <a:rPr sz="2400" spc="-10" dirty="0">
                <a:solidFill>
                  <a:srgbClr val="292934"/>
                </a:solidFill>
                <a:latin typeface="Calibri"/>
                <a:cs typeface="Calibri"/>
              </a:rPr>
              <a:t> </a:t>
            </a:r>
            <a:r>
              <a:rPr lang="en-US" sz="2400" b="1" spc="-10" dirty="0">
                <a:solidFill>
                  <a:srgbClr val="FF0000"/>
                </a:solidFill>
                <a:latin typeface="Calibri"/>
                <a:cs typeface="Calibri"/>
              </a:rPr>
              <a:t>previously funded </a:t>
            </a:r>
            <a:r>
              <a:rPr sz="2400" spc="-20" dirty="0">
                <a:solidFill>
                  <a:srgbClr val="292934"/>
                </a:solidFill>
                <a:latin typeface="Calibri"/>
                <a:cs typeface="Calibri"/>
              </a:rPr>
              <a:t>C</a:t>
            </a:r>
            <a:r>
              <a:rPr sz="2400" spc="-45" dirty="0">
                <a:solidFill>
                  <a:srgbClr val="292934"/>
                </a:solidFill>
                <a:latin typeface="Calibri"/>
                <a:cs typeface="Calibri"/>
              </a:rPr>
              <a:t>S</a:t>
            </a:r>
            <a:r>
              <a:rPr sz="2400" spc="-20" dirty="0">
                <a:solidFill>
                  <a:srgbClr val="292934"/>
                </a:solidFill>
                <a:latin typeface="Calibri"/>
                <a:cs typeface="Calibri"/>
              </a:rPr>
              <a:t>T</a:t>
            </a:r>
            <a:r>
              <a:rPr sz="2400" spc="-10" dirty="0">
                <a:solidFill>
                  <a:srgbClr val="292934"/>
                </a:solidFill>
                <a:latin typeface="Calibri"/>
                <a:cs typeface="Calibri"/>
              </a:rPr>
              <a:t>E</a:t>
            </a:r>
            <a:r>
              <a:rPr sz="2400" spc="-15" dirty="0">
                <a:solidFill>
                  <a:srgbClr val="292934"/>
                </a:solidFill>
                <a:latin typeface="Calibri"/>
                <a:cs typeface="Calibri"/>
              </a:rPr>
              <a:t>P</a:t>
            </a:r>
            <a:r>
              <a:rPr sz="2400" spc="5" dirty="0">
                <a:solidFill>
                  <a:srgbClr val="292934"/>
                </a:solidFill>
                <a:latin typeface="Calibri"/>
                <a:cs typeface="Calibri"/>
              </a:rPr>
              <a:t> </a:t>
            </a:r>
            <a:r>
              <a:rPr sz="2400" spc="-20" dirty="0">
                <a:solidFill>
                  <a:srgbClr val="292934"/>
                </a:solidFill>
                <a:latin typeface="Calibri"/>
                <a:cs typeface="Calibri"/>
              </a:rPr>
              <a:t>p</a:t>
            </a:r>
            <a:r>
              <a:rPr sz="2400" spc="-65" dirty="0">
                <a:solidFill>
                  <a:srgbClr val="292934"/>
                </a:solidFill>
                <a:latin typeface="Calibri"/>
                <a:cs typeface="Calibri"/>
              </a:rPr>
              <a:t>r</a:t>
            </a:r>
            <a:r>
              <a:rPr sz="2400" spc="-20" dirty="0">
                <a:solidFill>
                  <a:srgbClr val="292934"/>
                </a:solidFill>
                <a:latin typeface="Calibri"/>
                <a:cs typeface="Calibri"/>
              </a:rPr>
              <a:t>oje</a:t>
            </a:r>
            <a:r>
              <a:rPr sz="2400" spc="-5" dirty="0">
                <a:solidFill>
                  <a:srgbClr val="292934"/>
                </a:solidFill>
                <a:latin typeface="Calibri"/>
                <a:cs typeface="Calibri"/>
              </a:rPr>
              <a:t>c</a:t>
            </a:r>
            <a:r>
              <a:rPr sz="2400" spc="-10" dirty="0">
                <a:solidFill>
                  <a:srgbClr val="292934"/>
                </a:solidFill>
                <a:latin typeface="Calibri"/>
                <a:cs typeface="Calibri"/>
              </a:rPr>
              <a:t>t</a:t>
            </a:r>
            <a:r>
              <a:rPr sz="2400" spc="10" dirty="0">
                <a:solidFill>
                  <a:srgbClr val="292934"/>
                </a:solidFill>
                <a:latin typeface="Calibri"/>
                <a:cs typeface="Calibri"/>
              </a:rPr>
              <a:t> </a:t>
            </a:r>
            <a:r>
              <a:rPr sz="2400" spc="-10" dirty="0">
                <a:solidFill>
                  <a:srgbClr val="292934"/>
                </a:solidFill>
                <a:latin typeface="Calibri"/>
                <a:cs typeface="Calibri"/>
              </a:rPr>
              <a:t>will</a:t>
            </a:r>
            <a:r>
              <a:rPr sz="2400" spc="-15" dirty="0">
                <a:solidFill>
                  <a:srgbClr val="292934"/>
                </a:solidFill>
                <a:latin typeface="Calibri"/>
                <a:cs typeface="Calibri"/>
              </a:rPr>
              <a:t> </a:t>
            </a:r>
            <a:r>
              <a:rPr sz="2400" spc="-20" dirty="0">
                <a:solidFill>
                  <a:srgbClr val="292934"/>
                </a:solidFill>
                <a:latin typeface="Calibri"/>
                <a:cs typeface="Calibri"/>
              </a:rPr>
              <a:t>b</a:t>
            </a:r>
            <a:r>
              <a:rPr sz="2400" spc="-15" dirty="0">
                <a:solidFill>
                  <a:srgbClr val="292934"/>
                </a:solidFill>
                <a:latin typeface="Calibri"/>
                <a:cs typeface="Calibri"/>
              </a:rPr>
              <a:t>e</a:t>
            </a:r>
            <a:r>
              <a:rPr sz="2400" spc="15" dirty="0">
                <a:solidFill>
                  <a:srgbClr val="292934"/>
                </a:solidFill>
                <a:latin typeface="Calibri"/>
                <a:cs typeface="Calibri"/>
              </a:rPr>
              <a:t> </a:t>
            </a:r>
            <a:r>
              <a:rPr sz="2400" b="1" spc="-15" dirty="0">
                <a:solidFill>
                  <a:srgbClr val="FF0000"/>
                </a:solidFill>
                <a:latin typeface="Calibri"/>
                <a:cs typeface="Calibri"/>
              </a:rPr>
              <a:t>$4</a:t>
            </a:r>
            <a:r>
              <a:rPr lang="en-US" sz="2400" b="1" spc="-15" dirty="0">
                <a:solidFill>
                  <a:srgbClr val="FF0000"/>
                </a:solidFill>
                <a:latin typeface="Calibri"/>
                <a:cs typeface="Calibri"/>
              </a:rPr>
              <a:t>5</a:t>
            </a:r>
            <a:r>
              <a:rPr sz="2400" b="1" spc="-15" dirty="0">
                <a:solidFill>
                  <a:srgbClr val="FF0000"/>
                </a:solidFill>
                <a:latin typeface="Calibri"/>
                <a:cs typeface="Calibri"/>
              </a:rPr>
              <a:t>0</a:t>
            </a:r>
            <a:r>
              <a:rPr sz="2400" b="1" spc="-20" dirty="0">
                <a:solidFill>
                  <a:srgbClr val="FF0000"/>
                </a:solidFill>
                <a:latin typeface="Calibri"/>
                <a:cs typeface="Calibri"/>
              </a:rPr>
              <a:t>,</a:t>
            </a:r>
            <a:r>
              <a:rPr sz="2400" b="1" spc="-15" dirty="0">
                <a:solidFill>
                  <a:srgbClr val="FF0000"/>
                </a:solidFill>
                <a:latin typeface="Calibri"/>
                <a:cs typeface="Calibri"/>
              </a:rPr>
              <a:t>0</a:t>
            </a:r>
            <a:r>
              <a:rPr sz="2400" b="1" spc="-10" dirty="0">
                <a:solidFill>
                  <a:srgbClr val="FF0000"/>
                </a:solidFill>
                <a:latin typeface="Calibri"/>
                <a:cs typeface="Calibri"/>
              </a:rPr>
              <a:t>0</a:t>
            </a:r>
            <a:r>
              <a:rPr sz="2400" b="1" spc="-15" dirty="0">
                <a:solidFill>
                  <a:srgbClr val="FF0000"/>
                </a:solidFill>
                <a:latin typeface="Calibri"/>
                <a:cs typeface="Calibri"/>
              </a:rPr>
              <a:t>0</a:t>
            </a:r>
            <a:r>
              <a:rPr sz="2400" b="1" spc="55" dirty="0">
                <a:solidFill>
                  <a:srgbClr val="FF0000"/>
                </a:solidFill>
                <a:latin typeface="Calibri"/>
                <a:cs typeface="Calibri"/>
              </a:rPr>
              <a:t> </a:t>
            </a:r>
            <a:r>
              <a:rPr sz="2400" spc="-20" dirty="0">
                <a:solidFill>
                  <a:srgbClr val="292934"/>
                </a:solidFill>
                <a:latin typeface="Calibri"/>
                <a:cs typeface="Calibri"/>
              </a:rPr>
              <a:t>pe</a:t>
            </a:r>
            <a:r>
              <a:rPr sz="2400" spc="-10" dirty="0">
                <a:solidFill>
                  <a:srgbClr val="292934"/>
                </a:solidFill>
                <a:latin typeface="Calibri"/>
                <a:cs typeface="Calibri"/>
              </a:rPr>
              <a:t>r</a:t>
            </a:r>
            <a:r>
              <a:rPr sz="2400" dirty="0">
                <a:solidFill>
                  <a:srgbClr val="292934"/>
                </a:solidFill>
                <a:latin typeface="Calibri"/>
                <a:cs typeface="Calibri"/>
              </a:rPr>
              <a:t> </a:t>
            </a:r>
            <a:r>
              <a:rPr sz="2400" spc="-50" dirty="0">
                <a:solidFill>
                  <a:srgbClr val="292934"/>
                </a:solidFill>
                <a:latin typeface="Calibri"/>
                <a:cs typeface="Calibri"/>
              </a:rPr>
              <a:t>y</a:t>
            </a:r>
            <a:r>
              <a:rPr sz="2400" spc="-15" dirty="0">
                <a:solidFill>
                  <a:srgbClr val="292934"/>
                </a:solidFill>
                <a:latin typeface="Calibri"/>
                <a:cs typeface="Calibri"/>
              </a:rPr>
              <a:t>ea</a:t>
            </a:r>
            <a:r>
              <a:rPr sz="2400" spc="-290" dirty="0">
                <a:solidFill>
                  <a:srgbClr val="292934"/>
                </a:solidFill>
                <a:latin typeface="Calibri"/>
                <a:cs typeface="Calibri"/>
              </a:rPr>
              <a:t>r</a:t>
            </a:r>
            <a:r>
              <a:rPr sz="2400" dirty="0">
                <a:solidFill>
                  <a:srgbClr val="292934"/>
                </a:solidFill>
                <a:latin typeface="Calibri"/>
                <a:cs typeface="Calibri"/>
              </a:rPr>
              <a:t>.</a:t>
            </a:r>
            <a:endParaRPr sz="2400" dirty="0">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5800" y="485492"/>
            <a:ext cx="7391399" cy="901041"/>
          </a:xfrm>
          <a:prstGeom prst="rect">
            <a:avLst/>
          </a:prstGeom>
        </p:spPr>
        <p:txBody>
          <a:bodyPr vert="horz" wrap="square" lIns="0" tIns="282727" rIns="0" bIns="0" rtlCol="0">
            <a:spAutoFit/>
          </a:bodyPr>
          <a:lstStyle/>
          <a:p>
            <a:pPr marL="962660">
              <a:lnSpc>
                <a:spcPct val="100000"/>
              </a:lnSpc>
            </a:pPr>
            <a:r>
              <a:rPr lang="en-US" b="1" spc="-5" dirty="0"/>
              <a:t>F</a:t>
            </a:r>
            <a:r>
              <a:rPr b="1" spc="-5" dirty="0"/>
              <a:t>un</a:t>
            </a:r>
            <a:r>
              <a:rPr b="1" spc="5" dirty="0"/>
              <a:t>d</a:t>
            </a:r>
            <a:r>
              <a:rPr b="1" dirty="0"/>
              <a:t>ing</a:t>
            </a:r>
            <a:r>
              <a:rPr b="1" spc="-20" dirty="0"/>
              <a:t> </a:t>
            </a:r>
            <a:r>
              <a:rPr b="1" spc="-5" dirty="0"/>
              <a:t>Lim</a:t>
            </a:r>
            <a:r>
              <a:rPr b="1" spc="-10" dirty="0"/>
              <a:t>i</a:t>
            </a:r>
            <a:r>
              <a:rPr b="1" spc="-50" dirty="0"/>
              <a:t>t</a:t>
            </a:r>
            <a:r>
              <a:rPr b="1" spc="-40" dirty="0"/>
              <a:t>a</a:t>
            </a:r>
            <a:r>
              <a:rPr b="1" dirty="0"/>
              <a:t>tions</a:t>
            </a:r>
            <a:r>
              <a:rPr b="1" spc="15" dirty="0"/>
              <a:t> </a:t>
            </a:r>
            <a:r>
              <a:rPr sz="2800" b="1" spc="-5" dirty="0"/>
              <a:t>(Co</a:t>
            </a:r>
            <a:r>
              <a:rPr sz="2800" b="1" spc="-30" dirty="0"/>
              <a:t>n</a:t>
            </a:r>
            <a:r>
              <a:rPr sz="2800" b="1" dirty="0"/>
              <a:t>t</a:t>
            </a:r>
            <a:r>
              <a:rPr sz="2800" b="1" spc="-10" dirty="0"/>
              <a:t>i</a:t>
            </a:r>
            <a:r>
              <a:rPr sz="2800" b="1" spc="-5" dirty="0"/>
              <a:t>n</a:t>
            </a:r>
            <a:r>
              <a:rPr sz="2800" b="1" spc="-15" dirty="0"/>
              <a:t>ued)</a:t>
            </a:r>
            <a:endParaRPr sz="2800" b="1" dirty="0"/>
          </a:p>
        </p:txBody>
      </p:sp>
      <p:sp>
        <p:nvSpPr>
          <p:cNvPr id="3" name="object 3"/>
          <p:cNvSpPr/>
          <p:nvPr/>
        </p:nvSpPr>
        <p:spPr>
          <a:xfrm>
            <a:off x="381000" y="326413"/>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75361" y="1304289"/>
            <a:ext cx="8587639" cy="5131854"/>
          </a:xfrm>
          <a:prstGeom prst="rect">
            <a:avLst/>
          </a:prstGeom>
        </p:spPr>
        <p:txBody>
          <a:bodyPr vert="horz" wrap="square" lIns="0" tIns="0" rIns="0" bIns="0" rtlCol="0">
            <a:spAutoFit/>
          </a:bodyPr>
          <a:lstStyle/>
          <a:p>
            <a:pPr marL="12700">
              <a:lnSpc>
                <a:spcPct val="100000"/>
              </a:lnSpc>
            </a:pPr>
            <a:r>
              <a:rPr sz="1200" b="1" spc="-10" dirty="0">
                <a:solidFill>
                  <a:srgbClr val="FFFFFF"/>
                </a:solidFill>
                <a:latin typeface="Calibri"/>
                <a:cs typeface="Calibri"/>
              </a:rPr>
              <a:t>2</a:t>
            </a:r>
            <a:endParaRPr lang="en-US" sz="1200" b="1" spc="-10" dirty="0">
              <a:solidFill>
                <a:srgbClr val="FFFFFF"/>
              </a:solidFill>
              <a:latin typeface="Calibri"/>
              <a:cs typeface="Calibri"/>
            </a:endParaRPr>
          </a:p>
          <a:p>
            <a:pPr marL="12700">
              <a:lnSpc>
                <a:spcPct val="100000"/>
              </a:lnSpc>
            </a:pPr>
            <a:endParaRPr lang="en-US" sz="300" dirty="0">
              <a:latin typeface="Times New Roman"/>
              <a:cs typeface="Times New Roman"/>
            </a:endParaRPr>
          </a:p>
          <a:p>
            <a:pPr marL="461963" marR="105410" indent="-292100" algn="just">
              <a:lnSpc>
                <a:spcPct val="80000"/>
              </a:lnSpc>
              <a:buClr>
                <a:schemeClr val="accent6">
                  <a:lumMod val="50000"/>
                </a:schemeClr>
              </a:buClr>
              <a:buSzPct val="75000"/>
              <a:buFont typeface="Wingdings" panose="05000000000000000000" pitchFamily="2" charset="2"/>
              <a:buChar char="v"/>
              <a:tabLst>
                <a:tab pos="687388" algn="l"/>
              </a:tabLst>
            </a:pPr>
            <a:r>
              <a:rPr lang="en-US" sz="2400" spc="-5" dirty="0">
                <a:solidFill>
                  <a:srgbClr val="292934"/>
                </a:solidFill>
                <a:latin typeface="Calibri" panose="020F0502020204030204" pitchFamily="34" charset="0"/>
                <a:cs typeface="Calibri"/>
              </a:rPr>
              <a:t>Thi</a:t>
            </a:r>
            <a:r>
              <a:rPr lang="en-US" sz="2400" dirty="0">
                <a:solidFill>
                  <a:srgbClr val="292934"/>
                </a:solidFill>
                <a:latin typeface="Calibri" panose="020F0502020204030204" pitchFamily="34" charset="0"/>
                <a:cs typeface="Calibri"/>
              </a:rPr>
              <a:t>s </a:t>
            </a:r>
            <a:r>
              <a:rPr lang="en-US" sz="2400" spc="-10" dirty="0">
                <a:solidFill>
                  <a:srgbClr val="292934"/>
                </a:solidFill>
                <a:latin typeface="Calibri" panose="020F0502020204030204" pitchFamily="34" charset="0"/>
                <a:cs typeface="Calibri"/>
              </a:rPr>
              <a:t>a</a:t>
            </a:r>
            <a:r>
              <a:rPr lang="en-US" sz="2400" spc="-20" dirty="0">
                <a:solidFill>
                  <a:srgbClr val="292934"/>
                </a:solidFill>
                <a:latin typeface="Calibri" panose="020F0502020204030204" pitchFamily="34" charset="0"/>
                <a:cs typeface="Calibri"/>
              </a:rPr>
              <a:t>pp</a:t>
            </a:r>
            <a:r>
              <a:rPr lang="en-US" sz="2400" spc="-50" dirty="0">
                <a:solidFill>
                  <a:srgbClr val="292934"/>
                </a:solidFill>
                <a:latin typeface="Calibri" panose="020F0502020204030204" pitchFamily="34" charset="0"/>
                <a:cs typeface="Calibri"/>
              </a:rPr>
              <a:t>r</a:t>
            </a:r>
            <a:r>
              <a:rPr lang="en-US" sz="2400" spc="-20" dirty="0">
                <a:solidFill>
                  <a:srgbClr val="292934"/>
                </a:solidFill>
                <a:latin typeface="Calibri" panose="020F0502020204030204" pitchFamily="34" charset="0"/>
                <a:cs typeface="Calibri"/>
              </a:rPr>
              <a:t>o</a:t>
            </a:r>
            <a:r>
              <a:rPr lang="en-US" sz="2400" spc="-10" dirty="0">
                <a:solidFill>
                  <a:srgbClr val="292934"/>
                </a:solidFill>
                <a:latin typeface="Calibri" panose="020F0502020204030204" pitchFamily="34" charset="0"/>
                <a:cs typeface="Calibri"/>
              </a:rPr>
              <a:t>a</a:t>
            </a:r>
            <a:r>
              <a:rPr lang="en-US" sz="2400" spc="-15" dirty="0">
                <a:solidFill>
                  <a:srgbClr val="292934"/>
                </a:solidFill>
                <a:latin typeface="Calibri" panose="020F0502020204030204" pitchFamily="34" charset="0"/>
                <a:cs typeface="Calibri"/>
              </a:rPr>
              <a:t>ch</a:t>
            </a:r>
            <a:r>
              <a:rPr lang="en-US" sz="2400" spc="-40" dirty="0">
                <a:solidFill>
                  <a:srgbClr val="292934"/>
                </a:solidFill>
                <a:latin typeface="Calibri" panose="020F0502020204030204" pitchFamily="34" charset="0"/>
                <a:cs typeface="Calibri"/>
              </a:rPr>
              <a:t> </a:t>
            </a:r>
            <a:r>
              <a:rPr lang="en-US" sz="2400" spc="-20" dirty="0">
                <a:solidFill>
                  <a:srgbClr val="292934"/>
                </a:solidFill>
                <a:latin typeface="Calibri" panose="020F0502020204030204" pitchFamily="34" charset="0"/>
                <a:cs typeface="Calibri"/>
              </a:rPr>
              <a:t>see</a:t>
            </a:r>
            <a:r>
              <a:rPr lang="en-US" sz="2400" spc="-40" dirty="0">
                <a:solidFill>
                  <a:srgbClr val="292934"/>
                </a:solidFill>
                <a:latin typeface="Calibri" panose="020F0502020204030204" pitchFamily="34" charset="0"/>
                <a:cs typeface="Calibri"/>
              </a:rPr>
              <a:t>k</a:t>
            </a:r>
            <a:r>
              <a:rPr lang="en-US" sz="2400" spc="-10" dirty="0">
                <a:solidFill>
                  <a:srgbClr val="292934"/>
                </a:solidFill>
                <a:latin typeface="Calibri" panose="020F0502020204030204" pitchFamily="34" charset="0"/>
                <a:cs typeface="Calibri"/>
              </a:rPr>
              <a:t>s</a:t>
            </a:r>
            <a:r>
              <a:rPr lang="en-US" sz="2400" spc="30" dirty="0">
                <a:solidFill>
                  <a:srgbClr val="292934"/>
                </a:solidFill>
                <a:latin typeface="Calibri" panose="020F0502020204030204" pitchFamily="34" charset="0"/>
                <a:cs typeface="Calibri"/>
              </a:rPr>
              <a:t> </a:t>
            </a:r>
            <a:r>
              <a:rPr lang="en-US" sz="2400" spc="-40" dirty="0">
                <a:solidFill>
                  <a:srgbClr val="292934"/>
                </a:solidFill>
                <a:latin typeface="Calibri" panose="020F0502020204030204" pitchFamily="34" charset="0"/>
                <a:cs typeface="Calibri"/>
              </a:rPr>
              <a:t>t</a:t>
            </a:r>
            <a:r>
              <a:rPr lang="en-US" sz="2400" spc="-15" dirty="0">
                <a:solidFill>
                  <a:srgbClr val="292934"/>
                </a:solidFill>
                <a:latin typeface="Calibri" panose="020F0502020204030204" pitchFamily="34" charset="0"/>
                <a:cs typeface="Calibri"/>
              </a:rPr>
              <a:t>o</a:t>
            </a:r>
            <a:r>
              <a:rPr lang="en-US" sz="2400" spc="5" dirty="0">
                <a:solidFill>
                  <a:srgbClr val="292934"/>
                </a:solidFill>
                <a:latin typeface="Calibri" panose="020F0502020204030204" pitchFamily="34" charset="0"/>
                <a:cs typeface="Calibri"/>
              </a:rPr>
              <a:t> </a:t>
            </a:r>
            <a:r>
              <a:rPr lang="en-US" sz="2400" spc="-25" dirty="0">
                <a:solidFill>
                  <a:srgbClr val="292934"/>
                </a:solidFill>
                <a:latin typeface="Calibri" panose="020F0502020204030204" pitchFamily="34" charset="0"/>
                <a:cs typeface="Calibri"/>
              </a:rPr>
              <a:t>a</a:t>
            </a:r>
            <a:r>
              <a:rPr lang="en-US" sz="2400" spc="-45" dirty="0">
                <a:solidFill>
                  <a:srgbClr val="292934"/>
                </a:solidFill>
                <a:latin typeface="Calibri" panose="020F0502020204030204" pitchFamily="34" charset="0"/>
                <a:cs typeface="Calibri"/>
              </a:rPr>
              <a:t>w</a:t>
            </a:r>
            <a:r>
              <a:rPr lang="en-US" sz="2400" spc="-15" dirty="0">
                <a:solidFill>
                  <a:srgbClr val="292934"/>
                </a:solidFill>
                <a:latin typeface="Calibri" panose="020F0502020204030204" pitchFamily="34" charset="0"/>
                <a:cs typeface="Calibri"/>
              </a:rPr>
              <a:t>a</a:t>
            </a:r>
            <a:r>
              <a:rPr lang="en-US" sz="2400" spc="-30" dirty="0">
                <a:solidFill>
                  <a:srgbClr val="292934"/>
                </a:solidFill>
                <a:latin typeface="Calibri" panose="020F0502020204030204" pitchFamily="34" charset="0"/>
                <a:cs typeface="Calibri"/>
              </a:rPr>
              <a:t>r</a:t>
            </a:r>
            <a:r>
              <a:rPr lang="en-US" sz="2400" dirty="0">
                <a:solidFill>
                  <a:srgbClr val="292934"/>
                </a:solidFill>
                <a:latin typeface="Calibri" panose="020F0502020204030204" pitchFamily="34" charset="0"/>
                <a:cs typeface="Calibri"/>
              </a:rPr>
              <a:t>d</a:t>
            </a:r>
            <a:r>
              <a:rPr lang="en-US" sz="2400" spc="-35" dirty="0">
                <a:solidFill>
                  <a:srgbClr val="292934"/>
                </a:solidFill>
                <a:latin typeface="Calibri" panose="020F0502020204030204" pitchFamily="34" charset="0"/>
                <a:cs typeface="Calibri"/>
              </a:rPr>
              <a:t> </a:t>
            </a:r>
            <a:r>
              <a:rPr lang="en-US" sz="2400" spc="-5" dirty="0">
                <a:solidFill>
                  <a:srgbClr val="292934"/>
                </a:solidFill>
                <a:latin typeface="Calibri" panose="020F0502020204030204" pitchFamily="34" charset="0"/>
                <a:cs typeface="Calibri"/>
              </a:rPr>
              <a:t>fund</a:t>
            </a:r>
            <a:r>
              <a:rPr lang="en-US" sz="2400" spc="-10" dirty="0">
                <a:solidFill>
                  <a:srgbClr val="292934"/>
                </a:solidFill>
                <a:latin typeface="Calibri" panose="020F0502020204030204" pitchFamily="34" charset="0"/>
                <a:cs typeface="Calibri"/>
              </a:rPr>
              <a:t>i</a:t>
            </a:r>
            <a:r>
              <a:rPr lang="en-US" sz="2400" spc="-20" dirty="0">
                <a:solidFill>
                  <a:srgbClr val="292934"/>
                </a:solidFill>
                <a:latin typeface="Calibri" panose="020F0502020204030204" pitchFamily="34" charset="0"/>
                <a:cs typeface="Calibri"/>
              </a:rPr>
              <a:t>n</a:t>
            </a:r>
            <a:r>
              <a:rPr lang="en-US" sz="2400" spc="-15" dirty="0">
                <a:solidFill>
                  <a:srgbClr val="292934"/>
                </a:solidFill>
                <a:latin typeface="Calibri" panose="020F0502020204030204" pitchFamily="34" charset="0"/>
                <a:cs typeface="Calibri"/>
              </a:rPr>
              <a:t>g</a:t>
            </a:r>
            <a:r>
              <a:rPr lang="en-US" sz="2400" dirty="0">
                <a:solidFill>
                  <a:srgbClr val="292934"/>
                </a:solidFill>
                <a:latin typeface="Calibri" panose="020F0502020204030204" pitchFamily="34" charset="0"/>
                <a:cs typeface="Calibri"/>
              </a:rPr>
              <a:t> </a:t>
            </a:r>
            <a:r>
              <a:rPr lang="en-US" sz="2400" spc="-40" dirty="0">
                <a:solidFill>
                  <a:srgbClr val="292934"/>
                </a:solidFill>
                <a:latin typeface="Calibri" panose="020F0502020204030204" pitchFamily="34" charset="0"/>
                <a:cs typeface="Calibri"/>
              </a:rPr>
              <a:t>t</a:t>
            </a:r>
            <a:r>
              <a:rPr lang="en-US" sz="2400" spc="-15" dirty="0">
                <a:solidFill>
                  <a:srgbClr val="292934"/>
                </a:solidFill>
                <a:latin typeface="Calibri" panose="020F0502020204030204" pitchFamily="34" charset="0"/>
                <a:cs typeface="Calibri"/>
              </a:rPr>
              <a:t>o</a:t>
            </a:r>
            <a:r>
              <a:rPr lang="en-US" sz="2400" spc="5" dirty="0">
                <a:solidFill>
                  <a:srgbClr val="292934"/>
                </a:solidFill>
                <a:latin typeface="Calibri" panose="020F0502020204030204" pitchFamily="34" charset="0"/>
                <a:cs typeface="Calibri"/>
              </a:rPr>
              <a:t> </a:t>
            </a:r>
            <a:r>
              <a:rPr lang="en-US" sz="2400" spc="-15" dirty="0">
                <a:solidFill>
                  <a:srgbClr val="292934"/>
                </a:solidFill>
                <a:latin typeface="Calibri" panose="020F0502020204030204" pitchFamily="34" charset="0"/>
                <a:cs typeface="Calibri"/>
              </a:rPr>
              <a:t>suc</a:t>
            </a:r>
            <a:r>
              <a:rPr lang="en-US" sz="2400" spc="-20" dirty="0">
                <a:solidFill>
                  <a:srgbClr val="292934"/>
                </a:solidFill>
                <a:latin typeface="Calibri" panose="020F0502020204030204" pitchFamily="34" charset="0"/>
                <a:cs typeface="Calibri"/>
              </a:rPr>
              <a:t>c</a:t>
            </a:r>
            <a:r>
              <a:rPr lang="en-US" sz="2400" spc="-10" dirty="0">
                <a:solidFill>
                  <a:srgbClr val="292934"/>
                </a:solidFill>
                <a:latin typeface="Calibri" panose="020F0502020204030204" pitchFamily="34" charset="0"/>
                <a:cs typeface="Calibri"/>
              </a:rPr>
              <a:t>es</a:t>
            </a:r>
            <a:r>
              <a:rPr lang="en-US" sz="2400" spc="-30" dirty="0">
                <a:solidFill>
                  <a:srgbClr val="292934"/>
                </a:solidFill>
                <a:latin typeface="Calibri" panose="020F0502020204030204" pitchFamily="34" charset="0"/>
                <a:cs typeface="Calibri"/>
              </a:rPr>
              <a:t>s</a:t>
            </a:r>
            <a:r>
              <a:rPr lang="en-US" sz="2400" spc="-5" dirty="0">
                <a:solidFill>
                  <a:srgbClr val="292934"/>
                </a:solidFill>
                <a:latin typeface="Calibri" panose="020F0502020204030204" pitchFamily="34" charset="0"/>
                <a:cs typeface="Calibri"/>
              </a:rPr>
              <a:t>fu</a:t>
            </a:r>
            <a:r>
              <a:rPr lang="en-US" sz="2400" dirty="0">
                <a:solidFill>
                  <a:srgbClr val="292934"/>
                </a:solidFill>
                <a:latin typeface="Calibri" panose="020F0502020204030204" pitchFamily="34" charset="0"/>
                <a:cs typeface="Calibri"/>
              </a:rPr>
              <a:t>l </a:t>
            </a:r>
            <a:r>
              <a:rPr lang="en-US" sz="2400" spc="-20" dirty="0">
                <a:solidFill>
                  <a:srgbClr val="292934"/>
                </a:solidFill>
                <a:latin typeface="Calibri" panose="020F0502020204030204" pitchFamily="34" charset="0"/>
                <a:cs typeface="Calibri"/>
              </a:rPr>
              <a:t>p</a:t>
            </a:r>
            <a:r>
              <a:rPr lang="en-US" sz="2400" spc="-45" dirty="0">
                <a:solidFill>
                  <a:srgbClr val="292934"/>
                </a:solidFill>
                <a:latin typeface="Calibri" panose="020F0502020204030204" pitchFamily="34" charset="0"/>
                <a:cs typeface="Calibri"/>
              </a:rPr>
              <a:t>r</a:t>
            </a:r>
            <a:r>
              <a:rPr lang="en-US" sz="2400" spc="-5" dirty="0">
                <a:solidFill>
                  <a:srgbClr val="292934"/>
                </a:solidFill>
                <a:latin typeface="Calibri" panose="020F0502020204030204" pitchFamily="34" charset="0"/>
                <a:cs typeface="Calibri"/>
              </a:rPr>
              <a:t>o</a:t>
            </a:r>
            <a:r>
              <a:rPr lang="en-US" sz="2400" spc="5" dirty="0">
                <a:solidFill>
                  <a:srgbClr val="292934"/>
                </a:solidFill>
                <a:latin typeface="Calibri" panose="020F0502020204030204" pitchFamily="34" charset="0"/>
                <a:cs typeface="Calibri"/>
              </a:rPr>
              <a:t>j</a:t>
            </a:r>
            <a:r>
              <a:rPr lang="en-US" sz="2400" spc="-15" dirty="0">
                <a:solidFill>
                  <a:srgbClr val="292934"/>
                </a:solidFill>
                <a:latin typeface="Calibri" panose="020F0502020204030204" pitchFamily="34" charset="0"/>
                <a:cs typeface="Calibri"/>
              </a:rPr>
              <a:t>e</a:t>
            </a:r>
            <a:r>
              <a:rPr lang="en-US" sz="2400" spc="-20" dirty="0">
                <a:solidFill>
                  <a:srgbClr val="292934"/>
                </a:solidFill>
                <a:latin typeface="Calibri" panose="020F0502020204030204" pitchFamily="34" charset="0"/>
                <a:cs typeface="Calibri"/>
              </a:rPr>
              <a:t>c</a:t>
            </a:r>
            <a:r>
              <a:rPr lang="en-US" sz="2400" spc="-10" dirty="0">
                <a:solidFill>
                  <a:srgbClr val="292934"/>
                </a:solidFill>
                <a:latin typeface="Calibri" panose="020F0502020204030204" pitchFamily="34" charset="0"/>
                <a:cs typeface="Calibri"/>
              </a:rPr>
              <a:t>ts</a:t>
            </a:r>
            <a:r>
              <a:rPr lang="en-US" sz="2400" dirty="0">
                <a:solidFill>
                  <a:srgbClr val="292934"/>
                </a:solidFill>
                <a:latin typeface="Calibri" panose="020F0502020204030204" pitchFamily="34" charset="0"/>
                <a:cs typeface="Calibri"/>
              </a:rPr>
              <a:t> in</a:t>
            </a:r>
            <a:r>
              <a:rPr lang="en-US" sz="2400" spc="-15" dirty="0">
                <a:solidFill>
                  <a:srgbClr val="292934"/>
                </a:solidFill>
                <a:latin typeface="Calibri" panose="020F0502020204030204" pitchFamily="34" charset="0"/>
                <a:cs typeface="Calibri"/>
              </a:rPr>
              <a:t> an</a:t>
            </a:r>
            <a:r>
              <a:rPr lang="en-US" sz="2400" spc="-10" dirty="0">
                <a:solidFill>
                  <a:srgbClr val="292934"/>
                </a:solidFill>
                <a:latin typeface="Calibri" panose="020F0502020204030204" pitchFamily="34" charset="0"/>
                <a:cs typeface="Calibri"/>
              </a:rPr>
              <a:t> equi</a:t>
            </a:r>
            <a:r>
              <a:rPr lang="en-US" sz="2400" spc="-50" dirty="0">
                <a:solidFill>
                  <a:srgbClr val="292934"/>
                </a:solidFill>
                <a:latin typeface="Calibri" panose="020F0502020204030204" pitchFamily="34" charset="0"/>
                <a:cs typeface="Calibri"/>
              </a:rPr>
              <a:t>t</a:t>
            </a:r>
            <a:r>
              <a:rPr lang="en-US" sz="2400" spc="-10" dirty="0">
                <a:solidFill>
                  <a:srgbClr val="292934"/>
                </a:solidFill>
                <a:latin typeface="Calibri" panose="020F0502020204030204" pitchFamily="34" charset="0"/>
                <a:cs typeface="Calibri"/>
              </a:rPr>
              <a:t>able</a:t>
            </a:r>
            <a:r>
              <a:rPr lang="en-US" sz="2400" spc="5" dirty="0">
                <a:solidFill>
                  <a:srgbClr val="292934"/>
                </a:solidFill>
                <a:latin typeface="Calibri" panose="020F0502020204030204" pitchFamily="34" charset="0"/>
                <a:cs typeface="Calibri"/>
              </a:rPr>
              <a:t> </a:t>
            </a:r>
            <a:r>
              <a:rPr lang="en-US" sz="2400" spc="-15" dirty="0">
                <a:solidFill>
                  <a:srgbClr val="292934"/>
                </a:solidFill>
                <a:latin typeface="Calibri" panose="020F0502020204030204" pitchFamily="34" charset="0"/>
                <a:cs typeface="Calibri"/>
              </a:rPr>
              <a:t>manner</a:t>
            </a:r>
            <a:r>
              <a:rPr lang="en-US" sz="2400" spc="-5" dirty="0">
                <a:solidFill>
                  <a:srgbClr val="292934"/>
                </a:solidFill>
                <a:latin typeface="Calibri" panose="020F0502020204030204" pitchFamily="34" charset="0"/>
                <a:cs typeface="Calibri"/>
              </a:rPr>
              <a:t> </a:t>
            </a:r>
            <a:r>
              <a:rPr lang="en-US" sz="2400" spc="-15" dirty="0">
                <a:solidFill>
                  <a:srgbClr val="292934"/>
                </a:solidFill>
                <a:latin typeface="Calibri" panose="020F0502020204030204" pitchFamily="34" charset="0"/>
                <a:cs typeface="Calibri"/>
              </a:rPr>
              <a:t>and</a:t>
            </a:r>
            <a:r>
              <a:rPr lang="en-US" sz="2400" spc="-5" dirty="0">
                <a:solidFill>
                  <a:srgbClr val="292934"/>
                </a:solidFill>
                <a:latin typeface="Calibri" panose="020F0502020204030204" pitchFamily="34" charset="0"/>
                <a:cs typeface="Calibri"/>
              </a:rPr>
              <a:t> </a:t>
            </a:r>
            <a:r>
              <a:rPr lang="en-US" sz="2400" spc="-30" dirty="0">
                <a:solidFill>
                  <a:srgbClr val="292934"/>
                </a:solidFill>
                <a:latin typeface="Calibri" panose="020F0502020204030204" pitchFamily="34" charset="0"/>
                <a:cs typeface="Calibri"/>
              </a:rPr>
              <a:t>m</a:t>
            </a:r>
            <a:r>
              <a:rPr lang="en-US" sz="2400" spc="-35" dirty="0">
                <a:solidFill>
                  <a:srgbClr val="292934"/>
                </a:solidFill>
                <a:latin typeface="Calibri" panose="020F0502020204030204" pitchFamily="34" charset="0"/>
                <a:cs typeface="Calibri"/>
              </a:rPr>
              <a:t>a</a:t>
            </a:r>
            <a:r>
              <a:rPr lang="en-US" sz="2400" spc="-15" dirty="0">
                <a:solidFill>
                  <a:srgbClr val="292934"/>
                </a:solidFill>
                <a:latin typeface="Calibri" panose="020F0502020204030204" pitchFamily="34" charset="0"/>
                <a:cs typeface="Calibri"/>
              </a:rPr>
              <a:t>ximi</a:t>
            </a:r>
            <a:r>
              <a:rPr lang="en-US" sz="2400" spc="-65" dirty="0">
                <a:solidFill>
                  <a:srgbClr val="292934"/>
                </a:solidFill>
                <a:latin typeface="Calibri" panose="020F0502020204030204" pitchFamily="34" charset="0"/>
                <a:cs typeface="Calibri"/>
              </a:rPr>
              <a:t>z</a:t>
            </a:r>
            <a:r>
              <a:rPr lang="en-US" sz="2400" spc="-15" dirty="0">
                <a:solidFill>
                  <a:srgbClr val="292934"/>
                </a:solidFill>
                <a:latin typeface="Calibri" panose="020F0502020204030204" pitchFamily="34" charset="0"/>
                <a:cs typeface="Calibri"/>
              </a:rPr>
              <a:t>e</a:t>
            </a:r>
            <a:r>
              <a:rPr lang="en-US" sz="2400" spc="25" dirty="0">
                <a:solidFill>
                  <a:srgbClr val="292934"/>
                </a:solidFill>
                <a:latin typeface="Calibri" panose="020F0502020204030204" pitchFamily="34" charset="0"/>
                <a:cs typeface="Calibri"/>
              </a:rPr>
              <a:t> </a:t>
            </a:r>
            <a:r>
              <a:rPr lang="en-US" sz="2400" spc="-10" dirty="0">
                <a:solidFill>
                  <a:srgbClr val="292934"/>
                </a:solidFill>
                <a:latin typeface="Calibri" panose="020F0502020204030204" pitchFamily="34" charset="0"/>
                <a:cs typeface="Calibri"/>
              </a:rPr>
              <a:t>the</a:t>
            </a:r>
            <a:r>
              <a:rPr lang="en-US" sz="2400" spc="10" dirty="0">
                <a:solidFill>
                  <a:srgbClr val="292934"/>
                </a:solidFill>
                <a:latin typeface="Calibri" panose="020F0502020204030204" pitchFamily="34" charset="0"/>
                <a:cs typeface="Calibri"/>
              </a:rPr>
              <a:t> </a:t>
            </a:r>
            <a:r>
              <a:rPr lang="en-US" sz="2400" spc="-20" dirty="0">
                <a:solidFill>
                  <a:srgbClr val="292934"/>
                </a:solidFill>
                <a:latin typeface="Calibri" panose="020F0502020204030204" pitchFamily="34" charset="0"/>
                <a:cs typeface="Calibri"/>
              </a:rPr>
              <a:t>numbe</a:t>
            </a:r>
            <a:r>
              <a:rPr lang="en-US" sz="2400" spc="-10" dirty="0">
                <a:solidFill>
                  <a:srgbClr val="292934"/>
                </a:solidFill>
                <a:latin typeface="Calibri" panose="020F0502020204030204" pitchFamily="34" charset="0"/>
                <a:cs typeface="Calibri"/>
              </a:rPr>
              <a:t>r</a:t>
            </a:r>
            <a:r>
              <a:rPr lang="en-US" sz="2400" spc="5" dirty="0">
                <a:solidFill>
                  <a:srgbClr val="292934"/>
                </a:solidFill>
                <a:latin typeface="Calibri" panose="020F0502020204030204" pitchFamily="34" charset="0"/>
                <a:cs typeface="Calibri"/>
              </a:rPr>
              <a:t> </a:t>
            </a:r>
            <a:r>
              <a:rPr lang="en-US" sz="2400" spc="-10" dirty="0">
                <a:solidFill>
                  <a:srgbClr val="292934"/>
                </a:solidFill>
                <a:latin typeface="Calibri" panose="020F0502020204030204" pitchFamily="34" charset="0"/>
                <a:cs typeface="Calibri"/>
              </a:rPr>
              <a:t>of</a:t>
            </a:r>
            <a:r>
              <a:rPr lang="en-US" sz="2400" spc="5" dirty="0">
                <a:solidFill>
                  <a:srgbClr val="292934"/>
                </a:solidFill>
                <a:latin typeface="Calibri" panose="020F0502020204030204" pitchFamily="34" charset="0"/>
                <a:cs typeface="Calibri"/>
              </a:rPr>
              <a:t> </a:t>
            </a:r>
            <a:r>
              <a:rPr lang="en-US" sz="2400" spc="-30" dirty="0">
                <a:solidFill>
                  <a:srgbClr val="292934"/>
                </a:solidFill>
                <a:latin typeface="Calibri" panose="020F0502020204030204" pitchFamily="34" charset="0"/>
                <a:cs typeface="Calibri"/>
              </a:rPr>
              <a:t>s</a:t>
            </a:r>
            <a:r>
              <a:rPr lang="en-US" sz="2400" spc="-15" dirty="0">
                <a:solidFill>
                  <a:srgbClr val="292934"/>
                </a:solidFill>
                <a:latin typeface="Calibri" panose="020F0502020204030204" pitchFamily="34" charset="0"/>
                <a:cs typeface="Calibri"/>
              </a:rPr>
              <a:t>tud</a:t>
            </a:r>
            <a:r>
              <a:rPr lang="en-US" sz="2400" spc="-25" dirty="0">
                <a:solidFill>
                  <a:srgbClr val="292934"/>
                </a:solidFill>
                <a:latin typeface="Calibri" panose="020F0502020204030204" pitchFamily="34" charset="0"/>
                <a:cs typeface="Calibri"/>
              </a:rPr>
              <a:t>e</a:t>
            </a:r>
            <a:r>
              <a:rPr lang="en-US" sz="2400" spc="-40" dirty="0">
                <a:solidFill>
                  <a:srgbClr val="292934"/>
                </a:solidFill>
                <a:latin typeface="Calibri" panose="020F0502020204030204" pitchFamily="34" charset="0"/>
                <a:cs typeface="Calibri"/>
              </a:rPr>
              <a:t>n</a:t>
            </a:r>
            <a:r>
              <a:rPr lang="en-US" sz="2400" spc="-10" dirty="0">
                <a:solidFill>
                  <a:srgbClr val="292934"/>
                </a:solidFill>
                <a:latin typeface="Calibri" panose="020F0502020204030204" pitchFamily="34" charset="0"/>
                <a:cs typeface="Calibri"/>
              </a:rPr>
              <a:t>ts</a:t>
            </a:r>
            <a:r>
              <a:rPr lang="en-US" sz="2400" spc="15" dirty="0">
                <a:solidFill>
                  <a:srgbClr val="292934"/>
                </a:solidFill>
                <a:latin typeface="Calibri" panose="020F0502020204030204" pitchFamily="34" charset="0"/>
                <a:cs typeface="Calibri"/>
              </a:rPr>
              <a:t> </a:t>
            </a:r>
            <a:r>
              <a:rPr lang="en-US" sz="2400" spc="-15" dirty="0">
                <a:solidFill>
                  <a:srgbClr val="292934"/>
                </a:solidFill>
                <a:latin typeface="Calibri" panose="020F0502020204030204" pitchFamily="34" charset="0"/>
                <a:cs typeface="Calibri"/>
              </a:rPr>
              <a:t>se</a:t>
            </a:r>
            <a:r>
              <a:rPr lang="en-US" sz="2400" spc="15" dirty="0">
                <a:solidFill>
                  <a:srgbClr val="292934"/>
                </a:solidFill>
                <a:latin typeface="Calibri" panose="020F0502020204030204" pitchFamily="34" charset="0"/>
                <a:cs typeface="Calibri"/>
              </a:rPr>
              <a:t>r</a:t>
            </a:r>
            <a:r>
              <a:rPr lang="en-US" sz="2400" spc="-30" dirty="0">
                <a:solidFill>
                  <a:srgbClr val="292934"/>
                </a:solidFill>
                <a:latin typeface="Calibri" panose="020F0502020204030204" pitchFamily="34" charset="0"/>
                <a:cs typeface="Calibri"/>
              </a:rPr>
              <a:t>v</a:t>
            </a:r>
            <a:r>
              <a:rPr lang="en-US" sz="2400" spc="-15" dirty="0">
                <a:solidFill>
                  <a:srgbClr val="292934"/>
                </a:solidFill>
                <a:latin typeface="Calibri" panose="020F0502020204030204" pitchFamily="34" charset="0"/>
                <a:cs typeface="Calibri"/>
              </a:rPr>
              <a:t>ed</a:t>
            </a:r>
            <a:r>
              <a:rPr lang="en-US" sz="2400" spc="-5" dirty="0">
                <a:solidFill>
                  <a:srgbClr val="292934"/>
                </a:solidFill>
                <a:latin typeface="Calibri" panose="020F0502020204030204" pitchFamily="34" charset="0"/>
                <a:cs typeface="Calibri"/>
              </a:rPr>
              <a:t> </a:t>
            </a:r>
            <a:r>
              <a:rPr lang="en-US" sz="2400" spc="-30" dirty="0">
                <a:solidFill>
                  <a:srgbClr val="292934"/>
                </a:solidFill>
                <a:latin typeface="Calibri" panose="020F0502020204030204" pitchFamily="34" charset="0"/>
                <a:cs typeface="Calibri"/>
              </a:rPr>
              <a:t>s</a:t>
            </a:r>
            <a:r>
              <a:rPr lang="en-US" sz="2400" spc="-40" dirty="0">
                <a:solidFill>
                  <a:srgbClr val="292934"/>
                </a:solidFill>
                <a:latin typeface="Calibri" panose="020F0502020204030204" pitchFamily="34" charset="0"/>
                <a:cs typeface="Calibri"/>
              </a:rPr>
              <a:t>t</a:t>
            </a:r>
            <a:r>
              <a:rPr lang="en-US" sz="2400" spc="-35" dirty="0">
                <a:solidFill>
                  <a:srgbClr val="292934"/>
                </a:solidFill>
                <a:latin typeface="Calibri" panose="020F0502020204030204" pitchFamily="34" charset="0"/>
                <a:cs typeface="Calibri"/>
              </a:rPr>
              <a:t>a</a:t>
            </a:r>
            <a:r>
              <a:rPr lang="en-US" sz="2400" spc="-40" dirty="0">
                <a:solidFill>
                  <a:srgbClr val="292934"/>
                </a:solidFill>
                <a:latin typeface="Calibri" panose="020F0502020204030204" pitchFamily="34" charset="0"/>
                <a:cs typeface="Calibri"/>
              </a:rPr>
              <a:t>t</a:t>
            </a:r>
            <a:r>
              <a:rPr lang="en-US" sz="2400" spc="-30" dirty="0">
                <a:solidFill>
                  <a:srgbClr val="292934"/>
                </a:solidFill>
                <a:latin typeface="Calibri" panose="020F0502020204030204" pitchFamily="34" charset="0"/>
                <a:cs typeface="Calibri"/>
              </a:rPr>
              <a:t>e</a:t>
            </a:r>
            <a:r>
              <a:rPr lang="en-US" sz="2400" spc="-15" dirty="0">
                <a:solidFill>
                  <a:srgbClr val="292934"/>
                </a:solidFill>
                <a:latin typeface="Calibri" panose="020F0502020204030204" pitchFamily="34" charset="0"/>
                <a:cs typeface="Calibri"/>
              </a:rPr>
              <a:t>wide</a:t>
            </a:r>
            <a:r>
              <a:rPr lang="en-US" sz="2400" spc="10" dirty="0">
                <a:solidFill>
                  <a:srgbClr val="292934"/>
                </a:solidFill>
                <a:latin typeface="Calibri" panose="020F0502020204030204" pitchFamily="34" charset="0"/>
                <a:cs typeface="Calibri"/>
              </a:rPr>
              <a:t> </a:t>
            </a:r>
            <a:r>
              <a:rPr lang="en-US" sz="2400" spc="-10" dirty="0">
                <a:solidFill>
                  <a:srgbClr val="292934"/>
                </a:solidFill>
                <a:latin typeface="Calibri" panose="020F0502020204030204" pitchFamily="34" charset="0"/>
                <a:cs typeface="Calibri"/>
              </a:rPr>
              <a:t>while</a:t>
            </a:r>
            <a:r>
              <a:rPr lang="en-US" sz="2400" spc="-5" dirty="0">
                <a:solidFill>
                  <a:srgbClr val="292934"/>
                </a:solidFill>
                <a:latin typeface="Calibri" panose="020F0502020204030204" pitchFamily="34" charset="0"/>
                <a:cs typeface="Calibri"/>
              </a:rPr>
              <a:t> </a:t>
            </a:r>
            <a:r>
              <a:rPr lang="en-US" sz="2400" spc="-30" dirty="0">
                <a:solidFill>
                  <a:srgbClr val="292934"/>
                </a:solidFill>
                <a:latin typeface="Calibri" panose="020F0502020204030204" pitchFamily="34" charset="0"/>
                <a:cs typeface="Calibri"/>
              </a:rPr>
              <a:t>r</a:t>
            </a:r>
            <a:r>
              <a:rPr lang="en-US" sz="2400" spc="-15" dirty="0">
                <a:solidFill>
                  <a:srgbClr val="292934"/>
                </a:solidFill>
                <a:latin typeface="Calibri" panose="020F0502020204030204" pitchFamily="34" charset="0"/>
                <a:cs typeface="Calibri"/>
              </a:rPr>
              <a:t>e</a:t>
            </a:r>
            <a:r>
              <a:rPr lang="en-US" sz="2400" spc="-45" dirty="0">
                <a:solidFill>
                  <a:srgbClr val="292934"/>
                </a:solidFill>
                <a:latin typeface="Calibri" panose="020F0502020204030204" pitchFamily="34" charset="0"/>
                <a:cs typeface="Calibri"/>
              </a:rPr>
              <a:t>c</a:t>
            </a:r>
            <a:r>
              <a:rPr lang="en-US" sz="2400" spc="-10" dirty="0">
                <a:solidFill>
                  <a:srgbClr val="292934"/>
                </a:solidFill>
                <a:latin typeface="Calibri" panose="020F0502020204030204" pitchFamily="34" charset="0"/>
                <a:cs typeface="Calibri"/>
              </a:rPr>
              <a:t>ogni</a:t>
            </a:r>
            <a:r>
              <a:rPr lang="en-US" sz="2400" spc="-20" dirty="0">
                <a:solidFill>
                  <a:srgbClr val="292934"/>
                </a:solidFill>
                <a:latin typeface="Calibri" panose="020F0502020204030204" pitchFamily="34" charset="0"/>
                <a:cs typeface="Calibri"/>
              </a:rPr>
              <a:t>z</a:t>
            </a:r>
            <a:r>
              <a:rPr lang="en-US" sz="2400" spc="-10" dirty="0">
                <a:solidFill>
                  <a:srgbClr val="292934"/>
                </a:solidFill>
                <a:latin typeface="Calibri" panose="020F0502020204030204" pitchFamily="34" charset="0"/>
                <a:cs typeface="Calibri"/>
              </a:rPr>
              <a:t>ing</a:t>
            </a:r>
            <a:r>
              <a:rPr lang="en-US" sz="2400" spc="5" dirty="0">
                <a:solidFill>
                  <a:srgbClr val="292934"/>
                </a:solidFill>
                <a:latin typeface="Calibri" panose="020F0502020204030204" pitchFamily="34" charset="0"/>
                <a:cs typeface="Calibri"/>
              </a:rPr>
              <a:t> </a:t>
            </a:r>
            <a:r>
              <a:rPr lang="en-US" sz="2400" spc="-10" dirty="0">
                <a:solidFill>
                  <a:srgbClr val="292934"/>
                </a:solidFill>
                <a:latin typeface="Calibri" panose="020F0502020204030204" pitchFamily="34" charset="0"/>
                <a:cs typeface="Calibri"/>
              </a:rPr>
              <a:t>th</a:t>
            </a:r>
            <a:r>
              <a:rPr lang="en-US" sz="2400" spc="-45" dirty="0">
                <a:solidFill>
                  <a:srgbClr val="292934"/>
                </a:solidFill>
                <a:latin typeface="Calibri" panose="020F0502020204030204" pitchFamily="34" charset="0"/>
                <a:cs typeface="Calibri"/>
              </a:rPr>
              <a:t>a</a:t>
            </a:r>
            <a:r>
              <a:rPr lang="en-US" sz="2400" spc="-10" dirty="0">
                <a:solidFill>
                  <a:srgbClr val="292934"/>
                </a:solidFill>
                <a:latin typeface="Calibri" panose="020F0502020204030204" pitchFamily="34" charset="0"/>
                <a:cs typeface="Calibri"/>
              </a:rPr>
              <a:t>t</a:t>
            </a:r>
            <a:r>
              <a:rPr lang="en-US" sz="2400" spc="-5" dirty="0">
                <a:solidFill>
                  <a:srgbClr val="292934"/>
                </a:solidFill>
                <a:latin typeface="Calibri" panose="020F0502020204030204" pitchFamily="34" charset="0"/>
                <a:cs typeface="Calibri"/>
              </a:rPr>
              <a:t> </a:t>
            </a:r>
            <a:r>
              <a:rPr lang="en-US" sz="2400" spc="-20" dirty="0">
                <a:solidFill>
                  <a:srgbClr val="292934"/>
                </a:solidFill>
                <a:latin typeface="Calibri" panose="020F0502020204030204" pitchFamily="34" charset="0"/>
                <a:cs typeface="Calibri"/>
              </a:rPr>
              <a:t>p</a:t>
            </a:r>
            <a:r>
              <a:rPr lang="en-US" sz="2400" spc="-40" dirty="0">
                <a:solidFill>
                  <a:srgbClr val="292934"/>
                </a:solidFill>
                <a:latin typeface="Calibri" panose="020F0502020204030204" pitchFamily="34" charset="0"/>
                <a:cs typeface="Calibri"/>
              </a:rPr>
              <a:t>r</a:t>
            </a:r>
            <a:r>
              <a:rPr lang="en-US" sz="2400" spc="-15" dirty="0">
                <a:solidFill>
                  <a:srgbClr val="292934"/>
                </a:solidFill>
                <a:latin typeface="Calibri" panose="020F0502020204030204" pitchFamily="34" charset="0"/>
                <a:cs typeface="Calibri"/>
              </a:rPr>
              <a:t>oject</a:t>
            </a:r>
            <a:r>
              <a:rPr lang="en-US" sz="2400" spc="-10" dirty="0">
                <a:solidFill>
                  <a:srgbClr val="292934"/>
                </a:solidFill>
                <a:latin typeface="Calibri" panose="020F0502020204030204" pitchFamily="34" charset="0"/>
                <a:cs typeface="Calibri"/>
              </a:rPr>
              <a:t>s</a:t>
            </a:r>
            <a:r>
              <a:rPr lang="en-US" sz="2400" spc="5" dirty="0">
                <a:solidFill>
                  <a:srgbClr val="292934"/>
                </a:solidFill>
                <a:latin typeface="Calibri" panose="020F0502020204030204" pitchFamily="34" charset="0"/>
                <a:cs typeface="Calibri"/>
              </a:rPr>
              <a:t> </a:t>
            </a:r>
            <a:r>
              <a:rPr lang="en-US" sz="2400" spc="-15" dirty="0">
                <a:solidFill>
                  <a:srgbClr val="292934"/>
                </a:solidFill>
                <a:latin typeface="Calibri" panose="020F0502020204030204" pitchFamily="34" charset="0"/>
                <a:cs typeface="Calibri"/>
              </a:rPr>
              <a:t>se</a:t>
            </a:r>
            <a:r>
              <a:rPr lang="en-US" sz="2400" spc="15" dirty="0">
                <a:solidFill>
                  <a:srgbClr val="292934"/>
                </a:solidFill>
                <a:latin typeface="Calibri" panose="020F0502020204030204" pitchFamily="34" charset="0"/>
                <a:cs typeface="Calibri"/>
              </a:rPr>
              <a:t>r</a:t>
            </a:r>
            <a:r>
              <a:rPr lang="en-US" sz="2400" spc="-10" dirty="0">
                <a:solidFill>
                  <a:srgbClr val="292934"/>
                </a:solidFill>
                <a:latin typeface="Calibri" panose="020F0502020204030204" pitchFamily="34" charset="0"/>
                <a:cs typeface="Calibri"/>
              </a:rPr>
              <a:t>ving</a:t>
            </a:r>
            <a:r>
              <a:rPr lang="en-US" sz="2400" spc="-25" dirty="0">
                <a:solidFill>
                  <a:srgbClr val="292934"/>
                </a:solidFill>
                <a:latin typeface="Calibri" panose="020F0502020204030204" pitchFamily="34" charset="0"/>
                <a:cs typeface="Calibri"/>
              </a:rPr>
              <a:t> </a:t>
            </a:r>
            <a:r>
              <a:rPr lang="en-US" sz="2400" spc="-70" dirty="0">
                <a:solidFill>
                  <a:srgbClr val="292934"/>
                </a:solidFill>
                <a:latin typeface="Calibri" panose="020F0502020204030204" pitchFamily="34" charset="0"/>
                <a:cs typeface="Calibri"/>
              </a:rPr>
              <a:t>f</a:t>
            </a:r>
            <a:r>
              <a:rPr lang="en-US" sz="2400" spc="-30" dirty="0">
                <a:solidFill>
                  <a:srgbClr val="292934"/>
                </a:solidFill>
                <a:latin typeface="Calibri" panose="020F0502020204030204" pitchFamily="34" charset="0"/>
                <a:cs typeface="Calibri"/>
              </a:rPr>
              <a:t>e</a:t>
            </a:r>
            <a:r>
              <a:rPr lang="en-US" sz="2400" spc="-45" dirty="0">
                <a:solidFill>
                  <a:srgbClr val="292934"/>
                </a:solidFill>
                <a:latin typeface="Calibri" panose="020F0502020204030204" pitchFamily="34" charset="0"/>
                <a:cs typeface="Calibri"/>
              </a:rPr>
              <a:t>w</a:t>
            </a:r>
            <a:r>
              <a:rPr lang="en-US" sz="2400" spc="-10" dirty="0">
                <a:solidFill>
                  <a:srgbClr val="292934"/>
                </a:solidFill>
                <a:latin typeface="Calibri" panose="020F0502020204030204" pitchFamily="34" charset="0"/>
                <a:cs typeface="Calibri"/>
              </a:rPr>
              <a:t>er</a:t>
            </a:r>
            <a:r>
              <a:rPr lang="en-US" sz="2400" spc="25" dirty="0">
                <a:solidFill>
                  <a:srgbClr val="292934"/>
                </a:solidFill>
                <a:latin typeface="Calibri" panose="020F0502020204030204" pitchFamily="34" charset="0"/>
                <a:cs typeface="Calibri"/>
              </a:rPr>
              <a:t> </a:t>
            </a:r>
            <a:r>
              <a:rPr lang="en-US" sz="2400" spc="-30" dirty="0">
                <a:solidFill>
                  <a:srgbClr val="292934"/>
                </a:solidFill>
                <a:latin typeface="Calibri" panose="020F0502020204030204" pitchFamily="34" charset="0"/>
                <a:cs typeface="Calibri"/>
              </a:rPr>
              <a:t>s</a:t>
            </a:r>
            <a:r>
              <a:rPr lang="en-US" sz="2400" spc="-15" dirty="0">
                <a:solidFill>
                  <a:srgbClr val="292934"/>
                </a:solidFill>
                <a:latin typeface="Calibri" panose="020F0502020204030204" pitchFamily="34" charset="0"/>
                <a:cs typeface="Calibri"/>
              </a:rPr>
              <a:t>tud</a:t>
            </a:r>
            <a:r>
              <a:rPr lang="en-US" sz="2400" spc="-25" dirty="0">
                <a:solidFill>
                  <a:srgbClr val="292934"/>
                </a:solidFill>
                <a:latin typeface="Calibri" panose="020F0502020204030204" pitchFamily="34" charset="0"/>
                <a:cs typeface="Calibri"/>
              </a:rPr>
              <a:t>e</a:t>
            </a:r>
            <a:r>
              <a:rPr lang="en-US" sz="2400" spc="-40" dirty="0">
                <a:solidFill>
                  <a:srgbClr val="292934"/>
                </a:solidFill>
                <a:latin typeface="Calibri" panose="020F0502020204030204" pitchFamily="34" charset="0"/>
                <a:cs typeface="Calibri"/>
              </a:rPr>
              <a:t>n</a:t>
            </a:r>
            <a:r>
              <a:rPr lang="en-US" sz="2400" spc="-10" dirty="0">
                <a:solidFill>
                  <a:srgbClr val="292934"/>
                </a:solidFill>
                <a:latin typeface="Calibri" panose="020F0502020204030204" pitchFamily="34" charset="0"/>
                <a:cs typeface="Calibri"/>
              </a:rPr>
              <a:t>ts</a:t>
            </a:r>
            <a:r>
              <a:rPr lang="en-US" sz="2400" spc="-5" dirty="0">
                <a:solidFill>
                  <a:srgbClr val="292934"/>
                </a:solidFill>
                <a:latin typeface="Calibri" panose="020F0502020204030204" pitchFamily="34" charset="0"/>
                <a:cs typeface="Calibri"/>
              </a:rPr>
              <a:t> </a:t>
            </a:r>
            <a:r>
              <a:rPr lang="en-US" sz="2400" spc="-40" dirty="0">
                <a:solidFill>
                  <a:srgbClr val="292934"/>
                </a:solidFill>
                <a:latin typeface="Calibri" panose="020F0502020204030204" pitchFamily="34" charset="0"/>
                <a:cs typeface="Calibri"/>
              </a:rPr>
              <a:t>c</a:t>
            </a:r>
            <a:r>
              <a:rPr lang="en-US" sz="2400" spc="-15" dirty="0">
                <a:solidFill>
                  <a:srgbClr val="292934"/>
                </a:solidFill>
                <a:latin typeface="Calibri" panose="020F0502020204030204" pitchFamily="34" charset="0"/>
                <a:cs typeface="Calibri"/>
              </a:rPr>
              <a:t>an</a:t>
            </a:r>
            <a:r>
              <a:rPr lang="en-US" sz="2400" spc="5" dirty="0">
                <a:solidFill>
                  <a:srgbClr val="292934"/>
                </a:solidFill>
                <a:latin typeface="Calibri" panose="020F0502020204030204" pitchFamily="34" charset="0"/>
                <a:cs typeface="Calibri"/>
              </a:rPr>
              <a:t> </a:t>
            </a:r>
            <a:r>
              <a:rPr lang="en-US" sz="2400" spc="-20" dirty="0">
                <a:solidFill>
                  <a:srgbClr val="292934"/>
                </a:solidFill>
                <a:latin typeface="Calibri" panose="020F0502020204030204" pitchFamily="34" charset="0"/>
                <a:cs typeface="Calibri"/>
              </a:rPr>
              <a:t>bea</a:t>
            </a:r>
            <a:r>
              <a:rPr lang="en-US" sz="2400" spc="-10" dirty="0">
                <a:solidFill>
                  <a:srgbClr val="292934"/>
                </a:solidFill>
                <a:latin typeface="Calibri" panose="020F0502020204030204" pitchFamily="34" charset="0"/>
                <a:cs typeface="Calibri"/>
              </a:rPr>
              <a:t>r</a:t>
            </a:r>
            <a:r>
              <a:rPr lang="en-US" sz="2400" spc="5" dirty="0">
                <a:solidFill>
                  <a:srgbClr val="292934"/>
                </a:solidFill>
                <a:latin typeface="Calibri" panose="020F0502020204030204" pitchFamily="34" charset="0"/>
                <a:cs typeface="Calibri"/>
              </a:rPr>
              <a:t> </a:t>
            </a:r>
            <a:r>
              <a:rPr lang="en-US" sz="2400" spc="-15" dirty="0">
                <a:solidFill>
                  <a:srgbClr val="292934"/>
                </a:solidFill>
                <a:latin typeface="Calibri" panose="020F0502020204030204" pitchFamily="34" charset="0"/>
                <a:cs typeface="Calibri"/>
              </a:rPr>
              <a:t>a</a:t>
            </a:r>
            <a:r>
              <a:rPr lang="en-US" sz="2400" spc="-5" dirty="0">
                <a:solidFill>
                  <a:srgbClr val="292934"/>
                </a:solidFill>
                <a:latin typeface="Calibri" panose="020F0502020204030204" pitchFamily="34" charset="0"/>
                <a:cs typeface="Calibri"/>
              </a:rPr>
              <a:t> </a:t>
            </a:r>
            <a:r>
              <a:rPr lang="en-US" sz="2400" spc="-15" dirty="0">
                <a:solidFill>
                  <a:srgbClr val="292934"/>
                </a:solidFill>
                <a:latin typeface="Calibri" panose="020F0502020204030204" pitchFamily="34" charset="0"/>
                <a:cs typeface="Calibri"/>
              </a:rPr>
              <a:t>highe</a:t>
            </a:r>
            <a:r>
              <a:rPr lang="en-US" sz="2400" spc="-10" dirty="0">
                <a:solidFill>
                  <a:srgbClr val="292934"/>
                </a:solidFill>
                <a:latin typeface="Calibri" panose="020F0502020204030204" pitchFamily="34" charset="0"/>
                <a:cs typeface="Calibri"/>
              </a:rPr>
              <a:t>r</a:t>
            </a:r>
            <a:r>
              <a:rPr lang="en-US" sz="2400" spc="5" dirty="0">
                <a:solidFill>
                  <a:srgbClr val="292934"/>
                </a:solidFill>
                <a:latin typeface="Calibri" panose="020F0502020204030204" pitchFamily="34" charset="0"/>
                <a:cs typeface="Calibri"/>
              </a:rPr>
              <a:t> </a:t>
            </a:r>
            <a:r>
              <a:rPr lang="en-US" sz="2400" spc="-20" dirty="0">
                <a:solidFill>
                  <a:srgbClr val="292934"/>
                </a:solidFill>
                <a:latin typeface="Calibri" panose="020F0502020204030204" pitchFamily="34" charset="0"/>
                <a:cs typeface="Calibri"/>
              </a:rPr>
              <a:t>p</a:t>
            </a:r>
            <a:r>
              <a:rPr lang="en-US" sz="2400" spc="-45" dirty="0">
                <a:solidFill>
                  <a:srgbClr val="292934"/>
                </a:solidFill>
                <a:latin typeface="Calibri" panose="020F0502020204030204" pitchFamily="34" charset="0"/>
                <a:cs typeface="Calibri"/>
              </a:rPr>
              <a:t>r</a:t>
            </a:r>
            <a:r>
              <a:rPr lang="en-US" sz="2400" spc="-15" dirty="0">
                <a:solidFill>
                  <a:srgbClr val="292934"/>
                </a:solidFill>
                <a:latin typeface="Calibri" panose="020F0502020204030204" pitchFamily="34" charset="0"/>
                <a:cs typeface="Calibri"/>
              </a:rPr>
              <a:t>o</a:t>
            </a:r>
            <a:r>
              <a:rPr lang="en-US" sz="2400" spc="-20" dirty="0">
                <a:solidFill>
                  <a:srgbClr val="292934"/>
                </a:solidFill>
                <a:latin typeface="Calibri" panose="020F0502020204030204" pitchFamily="34" charset="0"/>
                <a:cs typeface="Calibri"/>
              </a:rPr>
              <a:t>po</a:t>
            </a:r>
            <a:r>
              <a:rPr lang="en-US" sz="2400" spc="-5" dirty="0">
                <a:solidFill>
                  <a:srgbClr val="292934"/>
                </a:solidFill>
                <a:latin typeface="Calibri" panose="020F0502020204030204" pitchFamily="34" charset="0"/>
                <a:cs typeface="Calibri"/>
              </a:rPr>
              <a:t>r</a:t>
            </a:r>
            <a:r>
              <a:rPr lang="en-US" sz="2400" spc="-10" dirty="0">
                <a:solidFill>
                  <a:srgbClr val="292934"/>
                </a:solidFill>
                <a:latin typeface="Calibri" panose="020F0502020204030204" pitchFamily="34" charset="0"/>
                <a:cs typeface="Calibri"/>
              </a:rPr>
              <a:t>tion</a:t>
            </a:r>
            <a:r>
              <a:rPr lang="en-US" sz="2400" spc="-20" dirty="0">
                <a:solidFill>
                  <a:srgbClr val="292934"/>
                </a:solidFill>
                <a:latin typeface="Calibri" panose="020F0502020204030204" pitchFamily="34" charset="0"/>
                <a:cs typeface="Calibri"/>
              </a:rPr>
              <a:t> </a:t>
            </a:r>
            <a:r>
              <a:rPr lang="en-US" sz="2400" spc="-10" dirty="0">
                <a:solidFill>
                  <a:srgbClr val="292934"/>
                </a:solidFill>
                <a:latin typeface="Calibri" panose="020F0502020204030204" pitchFamily="34" charset="0"/>
                <a:cs typeface="Calibri"/>
              </a:rPr>
              <a:t>of</a:t>
            </a:r>
            <a:r>
              <a:rPr lang="en-US" sz="2400" spc="-5" dirty="0">
                <a:solidFill>
                  <a:srgbClr val="292934"/>
                </a:solidFill>
                <a:latin typeface="Calibri" panose="020F0502020204030204" pitchFamily="34" charset="0"/>
                <a:cs typeface="Calibri"/>
              </a:rPr>
              <a:t> i</a:t>
            </a:r>
            <a:r>
              <a:rPr lang="en-US" sz="2400" spc="-35" dirty="0">
                <a:solidFill>
                  <a:srgbClr val="292934"/>
                </a:solidFill>
                <a:latin typeface="Calibri" panose="020F0502020204030204" pitchFamily="34" charset="0"/>
                <a:cs typeface="Calibri"/>
              </a:rPr>
              <a:t>n</a:t>
            </a:r>
            <a:r>
              <a:rPr lang="en-US" sz="2400" spc="-15" dirty="0">
                <a:solidFill>
                  <a:srgbClr val="292934"/>
                </a:solidFill>
                <a:latin typeface="Calibri" panose="020F0502020204030204" pitchFamily="34" charset="0"/>
                <a:cs typeface="Calibri"/>
              </a:rPr>
              <a:t>f</a:t>
            </a:r>
            <a:r>
              <a:rPr lang="en-US" sz="2400" spc="-55" dirty="0">
                <a:solidFill>
                  <a:srgbClr val="292934"/>
                </a:solidFill>
                <a:latin typeface="Calibri" panose="020F0502020204030204" pitchFamily="34" charset="0"/>
                <a:cs typeface="Calibri"/>
              </a:rPr>
              <a:t>r</a:t>
            </a:r>
            <a:r>
              <a:rPr lang="en-US" sz="2400" spc="-15" dirty="0">
                <a:solidFill>
                  <a:srgbClr val="292934"/>
                </a:solidFill>
                <a:latin typeface="Calibri" panose="020F0502020204030204" pitchFamily="34" charset="0"/>
                <a:cs typeface="Calibri"/>
              </a:rPr>
              <a:t>a</a:t>
            </a:r>
            <a:r>
              <a:rPr lang="en-US" sz="2400" spc="-30" dirty="0">
                <a:solidFill>
                  <a:srgbClr val="292934"/>
                </a:solidFill>
                <a:latin typeface="Calibri" panose="020F0502020204030204" pitchFamily="34" charset="0"/>
                <a:cs typeface="Calibri"/>
              </a:rPr>
              <a:t>s</a:t>
            </a:r>
            <a:r>
              <a:rPr lang="en-US" sz="2400" spc="-10" dirty="0">
                <a:solidFill>
                  <a:srgbClr val="292934"/>
                </a:solidFill>
                <a:latin typeface="Calibri" panose="020F0502020204030204" pitchFamily="34" charset="0"/>
                <a:cs typeface="Calibri"/>
              </a:rPr>
              <a:t>tru</a:t>
            </a:r>
            <a:r>
              <a:rPr lang="en-US" sz="2400" spc="-20" dirty="0">
                <a:solidFill>
                  <a:srgbClr val="292934"/>
                </a:solidFill>
                <a:latin typeface="Calibri" panose="020F0502020204030204" pitchFamily="34" charset="0"/>
                <a:cs typeface="Calibri"/>
              </a:rPr>
              <a:t>c</a:t>
            </a:r>
            <a:r>
              <a:rPr lang="en-US" sz="2400" spc="-10" dirty="0">
                <a:solidFill>
                  <a:srgbClr val="292934"/>
                </a:solidFill>
                <a:latin typeface="Calibri" panose="020F0502020204030204" pitchFamily="34" charset="0"/>
                <a:cs typeface="Calibri"/>
              </a:rPr>
              <a:t>tu</a:t>
            </a:r>
            <a:r>
              <a:rPr lang="en-US" sz="2400" spc="-40" dirty="0">
                <a:solidFill>
                  <a:srgbClr val="292934"/>
                </a:solidFill>
                <a:latin typeface="Calibri" panose="020F0502020204030204" pitchFamily="34" charset="0"/>
                <a:cs typeface="Calibri"/>
              </a:rPr>
              <a:t>r</a:t>
            </a:r>
            <a:r>
              <a:rPr lang="en-US" sz="2400" spc="-15" dirty="0">
                <a:solidFill>
                  <a:srgbClr val="292934"/>
                </a:solidFill>
                <a:latin typeface="Calibri" panose="020F0502020204030204" pitchFamily="34" charset="0"/>
                <a:cs typeface="Calibri"/>
              </a:rPr>
              <a:t>e</a:t>
            </a:r>
            <a:r>
              <a:rPr lang="en-US" sz="2400" dirty="0">
                <a:solidFill>
                  <a:srgbClr val="292934"/>
                </a:solidFill>
                <a:latin typeface="Calibri" panose="020F0502020204030204" pitchFamily="34" charset="0"/>
                <a:cs typeface="Calibri"/>
              </a:rPr>
              <a:t> </a:t>
            </a:r>
            <a:r>
              <a:rPr lang="en-US" sz="2400" spc="-15" dirty="0">
                <a:solidFill>
                  <a:srgbClr val="292934"/>
                </a:solidFill>
                <a:latin typeface="Calibri" panose="020F0502020204030204" pitchFamily="34" charset="0"/>
                <a:cs typeface="Calibri"/>
              </a:rPr>
              <a:t>and admini</a:t>
            </a:r>
            <a:r>
              <a:rPr lang="en-US" sz="2400" spc="-35" dirty="0">
                <a:solidFill>
                  <a:srgbClr val="292934"/>
                </a:solidFill>
                <a:latin typeface="Calibri" panose="020F0502020204030204" pitchFamily="34" charset="0"/>
                <a:cs typeface="Calibri"/>
              </a:rPr>
              <a:t>s</a:t>
            </a:r>
            <a:r>
              <a:rPr lang="en-US" sz="2400" spc="-10" dirty="0">
                <a:solidFill>
                  <a:srgbClr val="292934"/>
                </a:solidFill>
                <a:latin typeface="Calibri" panose="020F0502020204030204" pitchFamily="34" charset="0"/>
                <a:cs typeface="Calibri"/>
              </a:rPr>
              <a:t>t</a:t>
            </a:r>
            <a:r>
              <a:rPr lang="en-US" sz="2400" spc="-60" dirty="0">
                <a:solidFill>
                  <a:srgbClr val="292934"/>
                </a:solidFill>
                <a:latin typeface="Calibri" panose="020F0502020204030204" pitchFamily="34" charset="0"/>
                <a:cs typeface="Calibri"/>
              </a:rPr>
              <a:t>r</a:t>
            </a:r>
            <a:r>
              <a:rPr lang="en-US" sz="2400" spc="-35" dirty="0">
                <a:solidFill>
                  <a:srgbClr val="292934"/>
                </a:solidFill>
                <a:latin typeface="Calibri" panose="020F0502020204030204" pitchFamily="34" charset="0"/>
                <a:cs typeface="Calibri"/>
              </a:rPr>
              <a:t>a</a:t>
            </a:r>
            <a:r>
              <a:rPr lang="en-US" sz="2400" spc="-10" dirty="0">
                <a:solidFill>
                  <a:srgbClr val="292934"/>
                </a:solidFill>
                <a:latin typeface="Calibri" panose="020F0502020204030204" pitchFamily="34" charset="0"/>
                <a:cs typeface="Calibri"/>
              </a:rPr>
              <a:t>ti</a:t>
            </a:r>
            <a:r>
              <a:rPr lang="en-US" sz="2400" spc="-35" dirty="0">
                <a:solidFill>
                  <a:srgbClr val="292934"/>
                </a:solidFill>
                <a:latin typeface="Calibri" panose="020F0502020204030204" pitchFamily="34" charset="0"/>
                <a:cs typeface="Calibri"/>
              </a:rPr>
              <a:t>v</a:t>
            </a:r>
            <a:r>
              <a:rPr lang="en-US" sz="2400" spc="-15" dirty="0">
                <a:solidFill>
                  <a:srgbClr val="292934"/>
                </a:solidFill>
                <a:latin typeface="Calibri" panose="020F0502020204030204" pitchFamily="34" charset="0"/>
                <a:cs typeface="Calibri"/>
              </a:rPr>
              <a:t>e</a:t>
            </a:r>
            <a:r>
              <a:rPr lang="en-US" sz="2400" spc="-5" dirty="0">
                <a:solidFill>
                  <a:srgbClr val="292934"/>
                </a:solidFill>
                <a:latin typeface="Calibri" panose="020F0502020204030204" pitchFamily="34" charset="0"/>
                <a:cs typeface="Calibri"/>
              </a:rPr>
              <a:t> </a:t>
            </a:r>
            <a:r>
              <a:rPr lang="en-US" sz="2400" spc="-40" dirty="0">
                <a:solidFill>
                  <a:srgbClr val="292934"/>
                </a:solidFill>
                <a:latin typeface="Calibri" panose="020F0502020204030204" pitchFamily="34" charset="0"/>
                <a:cs typeface="Calibri"/>
              </a:rPr>
              <a:t>c</a:t>
            </a:r>
            <a:r>
              <a:rPr lang="en-US" sz="2400" spc="-15" dirty="0">
                <a:solidFill>
                  <a:srgbClr val="292934"/>
                </a:solidFill>
                <a:latin typeface="Calibri" panose="020F0502020204030204" pitchFamily="34" charset="0"/>
                <a:cs typeface="Calibri"/>
              </a:rPr>
              <a:t>o</a:t>
            </a:r>
            <a:r>
              <a:rPr lang="en-US" sz="2400" spc="-30" dirty="0">
                <a:solidFill>
                  <a:srgbClr val="292934"/>
                </a:solidFill>
                <a:latin typeface="Calibri" panose="020F0502020204030204" pitchFamily="34" charset="0"/>
                <a:cs typeface="Calibri"/>
              </a:rPr>
              <a:t>s</a:t>
            </a:r>
            <a:r>
              <a:rPr lang="en-US" sz="2400" spc="-10" dirty="0">
                <a:solidFill>
                  <a:srgbClr val="292934"/>
                </a:solidFill>
                <a:latin typeface="Calibri" panose="020F0502020204030204" pitchFamily="34" charset="0"/>
                <a:cs typeface="Calibri"/>
              </a:rPr>
              <a:t>ts</a:t>
            </a:r>
            <a:r>
              <a:rPr lang="en-US" sz="2400" spc="5" dirty="0">
                <a:solidFill>
                  <a:srgbClr val="292934"/>
                </a:solidFill>
                <a:latin typeface="Calibri" panose="020F0502020204030204" pitchFamily="34" charset="0"/>
                <a:cs typeface="Calibri"/>
              </a:rPr>
              <a:t> </a:t>
            </a:r>
            <a:r>
              <a:rPr lang="en-US" sz="2400" spc="-20" dirty="0">
                <a:solidFill>
                  <a:srgbClr val="292934"/>
                </a:solidFill>
                <a:latin typeface="Calibri" panose="020F0502020204030204" pitchFamily="34" charset="0"/>
                <a:cs typeface="Calibri"/>
              </a:rPr>
              <a:t>pe</a:t>
            </a:r>
            <a:r>
              <a:rPr lang="en-US" sz="2400" spc="-10" dirty="0">
                <a:solidFill>
                  <a:srgbClr val="292934"/>
                </a:solidFill>
                <a:latin typeface="Calibri" panose="020F0502020204030204" pitchFamily="34" charset="0"/>
                <a:cs typeface="Calibri"/>
              </a:rPr>
              <a:t>r</a:t>
            </a:r>
            <a:r>
              <a:rPr lang="en-US" sz="2400" spc="5" dirty="0">
                <a:solidFill>
                  <a:srgbClr val="292934"/>
                </a:solidFill>
                <a:latin typeface="Calibri" panose="020F0502020204030204" pitchFamily="34" charset="0"/>
                <a:cs typeface="Calibri"/>
              </a:rPr>
              <a:t> </a:t>
            </a:r>
            <a:r>
              <a:rPr lang="en-US" sz="2400" spc="-30" dirty="0">
                <a:solidFill>
                  <a:srgbClr val="292934"/>
                </a:solidFill>
                <a:latin typeface="Calibri" panose="020F0502020204030204" pitchFamily="34" charset="0"/>
                <a:cs typeface="Calibri"/>
              </a:rPr>
              <a:t>s</a:t>
            </a:r>
            <a:r>
              <a:rPr lang="en-US" sz="2400" spc="-15" dirty="0">
                <a:solidFill>
                  <a:srgbClr val="292934"/>
                </a:solidFill>
                <a:latin typeface="Calibri" panose="020F0502020204030204" pitchFamily="34" charset="0"/>
                <a:cs typeface="Calibri"/>
              </a:rPr>
              <a:t>tud</a:t>
            </a:r>
            <a:r>
              <a:rPr lang="en-US" sz="2400" spc="-25" dirty="0">
                <a:solidFill>
                  <a:srgbClr val="292934"/>
                </a:solidFill>
                <a:latin typeface="Calibri" panose="020F0502020204030204" pitchFamily="34" charset="0"/>
                <a:cs typeface="Calibri"/>
              </a:rPr>
              <a:t>e</a:t>
            </a:r>
            <a:r>
              <a:rPr lang="en-US" sz="2400" spc="-40" dirty="0">
                <a:solidFill>
                  <a:srgbClr val="292934"/>
                </a:solidFill>
                <a:latin typeface="Calibri" panose="020F0502020204030204" pitchFamily="34" charset="0"/>
                <a:cs typeface="Calibri"/>
              </a:rPr>
              <a:t>n</a:t>
            </a:r>
            <a:r>
              <a:rPr lang="en-US" sz="2400" spc="-10" dirty="0">
                <a:solidFill>
                  <a:srgbClr val="292934"/>
                </a:solidFill>
                <a:latin typeface="Calibri" panose="020F0502020204030204" pitchFamily="34" charset="0"/>
                <a:cs typeface="Calibri"/>
              </a:rPr>
              <a:t>t.</a:t>
            </a:r>
            <a:endParaRPr lang="en-US" sz="2400" dirty="0">
              <a:latin typeface="Calibri" panose="020F0502020204030204" pitchFamily="34" charset="0"/>
              <a:cs typeface="Calibri"/>
            </a:endParaRPr>
          </a:p>
          <a:p>
            <a:pPr marL="461963" marR="58419" indent="-292100" algn="just">
              <a:lnSpc>
                <a:spcPct val="80000"/>
              </a:lnSpc>
              <a:spcBef>
                <a:spcPts val="1800"/>
              </a:spcBef>
              <a:buClr>
                <a:schemeClr val="accent6">
                  <a:lumMod val="50000"/>
                </a:schemeClr>
              </a:buClr>
              <a:buSzPct val="75000"/>
              <a:buFont typeface="Wingdings" panose="05000000000000000000" pitchFamily="2" charset="2"/>
              <a:buChar char="v"/>
              <a:tabLst>
                <a:tab pos="687388" algn="l"/>
              </a:tabLst>
            </a:pPr>
            <a:r>
              <a:rPr sz="2400" spc="-15" dirty="0">
                <a:solidFill>
                  <a:srgbClr val="292934"/>
                </a:solidFill>
                <a:latin typeface="Calibri" panose="020F0502020204030204" pitchFamily="34" charset="0"/>
                <a:cs typeface="Calibri"/>
              </a:rPr>
              <a:t>Furthe</a:t>
            </a:r>
            <a:r>
              <a:rPr sz="2400" spc="-204" dirty="0">
                <a:solidFill>
                  <a:srgbClr val="292934"/>
                </a:solidFill>
                <a:latin typeface="Calibri" panose="020F0502020204030204" pitchFamily="34" charset="0"/>
                <a:cs typeface="Calibri"/>
              </a:rPr>
              <a:t>r</a:t>
            </a:r>
            <a:r>
              <a:rPr sz="2400" spc="-10" dirty="0">
                <a:solidFill>
                  <a:srgbClr val="292934"/>
                </a:solidFill>
                <a:latin typeface="Calibri" panose="020F0502020204030204" pitchFamily="34" charset="0"/>
                <a:cs typeface="Calibri"/>
              </a:rPr>
              <a:t>,</a:t>
            </a:r>
            <a:r>
              <a:rPr sz="2400" spc="5" dirty="0">
                <a:solidFill>
                  <a:srgbClr val="292934"/>
                </a:solidFill>
                <a:latin typeface="Calibri" panose="020F0502020204030204" pitchFamily="34" charset="0"/>
                <a:cs typeface="Calibri"/>
              </a:rPr>
              <a:t> </a:t>
            </a:r>
            <a:r>
              <a:rPr sz="2400" spc="-10" dirty="0">
                <a:solidFill>
                  <a:srgbClr val="292934"/>
                </a:solidFill>
                <a:latin typeface="Calibri" panose="020F0502020204030204" pitchFamily="34" charset="0"/>
                <a:cs typeface="Calibri"/>
              </a:rPr>
              <a:t>while</a:t>
            </a:r>
            <a:r>
              <a:rPr sz="2400" spc="-5" dirty="0">
                <a:solidFill>
                  <a:srgbClr val="292934"/>
                </a:solidFill>
                <a:latin typeface="Calibri" panose="020F0502020204030204" pitchFamily="34" charset="0"/>
                <a:cs typeface="Calibri"/>
              </a:rPr>
              <a:t> </a:t>
            </a:r>
            <a:r>
              <a:rPr sz="2400" spc="-20" dirty="0">
                <a:solidFill>
                  <a:srgbClr val="292934"/>
                </a:solidFill>
                <a:latin typeface="Calibri" panose="020F0502020204030204" pitchFamily="34" charset="0"/>
                <a:cs typeface="Calibri"/>
              </a:rPr>
              <a:t>p</a:t>
            </a:r>
            <a:r>
              <a:rPr sz="2400" spc="-50" dirty="0">
                <a:solidFill>
                  <a:srgbClr val="292934"/>
                </a:solidFill>
                <a:latin typeface="Calibri" panose="020F0502020204030204" pitchFamily="34" charset="0"/>
                <a:cs typeface="Calibri"/>
              </a:rPr>
              <a:t>r</a:t>
            </a:r>
            <a:r>
              <a:rPr sz="2400" spc="-5" dirty="0">
                <a:solidFill>
                  <a:srgbClr val="292934"/>
                </a:solidFill>
                <a:latin typeface="Calibri" panose="020F0502020204030204" pitchFamily="34" charset="0"/>
                <a:cs typeface="Calibri"/>
              </a:rPr>
              <a:t>o</a:t>
            </a:r>
            <a:r>
              <a:rPr sz="2400" spc="5" dirty="0">
                <a:solidFill>
                  <a:srgbClr val="292934"/>
                </a:solidFill>
                <a:latin typeface="Calibri" panose="020F0502020204030204" pitchFamily="34" charset="0"/>
                <a:cs typeface="Calibri"/>
              </a:rPr>
              <a:t>j</a:t>
            </a:r>
            <a:r>
              <a:rPr sz="2400" spc="-15" dirty="0">
                <a:solidFill>
                  <a:srgbClr val="292934"/>
                </a:solidFill>
                <a:latin typeface="Calibri" panose="020F0502020204030204" pitchFamily="34" charset="0"/>
                <a:cs typeface="Calibri"/>
              </a:rPr>
              <a:t>e</a:t>
            </a:r>
            <a:r>
              <a:rPr sz="2400" spc="-20" dirty="0">
                <a:solidFill>
                  <a:srgbClr val="292934"/>
                </a:solidFill>
                <a:latin typeface="Calibri" panose="020F0502020204030204" pitchFamily="34" charset="0"/>
                <a:cs typeface="Calibri"/>
              </a:rPr>
              <a:t>c</a:t>
            </a:r>
            <a:r>
              <a:rPr sz="2400" spc="-10" dirty="0">
                <a:solidFill>
                  <a:srgbClr val="292934"/>
                </a:solidFill>
                <a:latin typeface="Calibri" panose="020F0502020204030204" pitchFamily="34" charset="0"/>
                <a:cs typeface="Calibri"/>
              </a:rPr>
              <a:t>ts</a:t>
            </a:r>
            <a:r>
              <a:rPr sz="2400" dirty="0">
                <a:solidFill>
                  <a:srgbClr val="292934"/>
                </a:solidFill>
                <a:latin typeface="Calibri" panose="020F0502020204030204" pitchFamily="34" charset="0"/>
                <a:cs typeface="Calibri"/>
              </a:rPr>
              <a:t> </a:t>
            </a:r>
            <a:r>
              <a:rPr sz="2400" spc="-10" dirty="0">
                <a:solidFill>
                  <a:srgbClr val="292934"/>
                </a:solidFill>
                <a:latin typeface="Calibri" panose="020F0502020204030204" pitchFamily="34" charset="0"/>
                <a:cs typeface="Calibri"/>
              </a:rPr>
              <a:t>t</a:t>
            </a:r>
            <a:r>
              <a:rPr sz="2400" spc="-25" dirty="0">
                <a:solidFill>
                  <a:srgbClr val="292934"/>
                </a:solidFill>
                <a:latin typeface="Calibri" panose="020F0502020204030204" pitchFamily="34" charset="0"/>
                <a:cs typeface="Calibri"/>
              </a:rPr>
              <a:t>h</a:t>
            </a:r>
            <a:r>
              <a:rPr sz="2400" spc="-40" dirty="0">
                <a:solidFill>
                  <a:srgbClr val="292934"/>
                </a:solidFill>
                <a:latin typeface="Calibri" panose="020F0502020204030204" pitchFamily="34" charset="0"/>
                <a:cs typeface="Calibri"/>
              </a:rPr>
              <a:t>a</a:t>
            </a:r>
            <a:r>
              <a:rPr sz="2400" spc="-10" dirty="0">
                <a:solidFill>
                  <a:srgbClr val="292934"/>
                </a:solidFill>
                <a:latin typeface="Calibri" panose="020F0502020204030204" pitchFamily="34" charset="0"/>
                <a:cs typeface="Calibri"/>
              </a:rPr>
              <a:t>t</a:t>
            </a:r>
            <a:r>
              <a:rPr sz="2400" spc="-5" dirty="0">
                <a:solidFill>
                  <a:srgbClr val="292934"/>
                </a:solidFill>
                <a:latin typeface="Calibri" panose="020F0502020204030204" pitchFamily="34" charset="0"/>
                <a:cs typeface="Calibri"/>
              </a:rPr>
              <a:t> </a:t>
            </a:r>
            <a:r>
              <a:rPr sz="2400" spc="-20" dirty="0">
                <a:solidFill>
                  <a:srgbClr val="292934"/>
                </a:solidFill>
                <a:latin typeface="Calibri" panose="020F0502020204030204" pitchFamily="34" charset="0"/>
                <a:cs typeface="Calibri"/>
              </a:rPr>
              <a:t>p</a:t>
            </a:r>
            <a:r>
              <a:rPr sz="2400" spc="-45" dirty="0">
                <a:solidFill>
                  <a:srgbClr val="292934"/>
                </a:solidFill>
                <a:latin typeface="Calibri" panose="020F0502020204030204" pitchFamily="34" charset="0"/>
                <a:cs typeface="Calibri"/>
              </a:rPr>
              <a:t>r</a:t>
            </a:r>
            <a:r>
              <a:rPr sz="2400" spc="-15" dirty="0">
                <a:solidFill>
                  <a:srgbClr val="292934"/>
                </a:solidFill>
                <a:latin typeface="Calibri" panose="020F0502020204030204" pitchFamily="34" charset="0"/>
                <a:cs typeface="Calibri"/>
              </a:rPr>
              <a:t>ovi</a:t>
            </a:r>
            <a:r>
              <a:rPr sz="2400" spc="-25" dirty="0">
                <a:solidFill>
                  <a:srgbClr val="292934"/>
                </a:solidFill>
                <a:latin typeface="Calibri" panose="020F0502020204030204" pitchFamily="34" charset="0"/>
                <a:cs typeface="Calibri"/>
              </a:rPr>
              <a:t>d</a:t>
            </a:r>
            <a:r>
              <a:rPr sz="2400" spc="-15" dirty="0">
                <a:solidFill>
                  <a:srgbClr val="292934"/>
                </a:solidFill>
                <a:latin typeface="Calibri" panose="020F0502020204030204" pitchFamily="34" charset="0"/>
                <a:cs typeface="Calibri"/>
              </a:rPr>
              <a:t>e</a:t>
            </a:r>
            <a:r>
              <a:rPr sz="2400" spc="-20" dirty="0">
                <a:solidFill>
                  <a:srgbClr val="292934"/>
                </a:solidFill>
                <a:latin typeface="Calibri" panose="020F0502020204030204" pitchFamily="34" charset="0"/>
                <a:cs typeface="Calibri"/>
              </a:rPr>
              <a:t> </a:t>
            </a:r>
            <a:r>
              <a:rPr sz="2400" spc="-15" dirty="0">
                <a:solidFill>
                  <a:srgbClr val="292934"/>
                </a:solidFill>
                <a:latin typeface="Calibri" panose="020F0502020204030204" pitchFamily="34" charset="0"/>
                <a:cs typeface="Calibri"/>
              </a:rPr>
              <a:t>se</a:t>
            </a:r>
            <a:r>
              <a:rPr sz="2400" spc="15" dirty="0">
                <a:solidFill>
                  <a:srgbClr val="292934"/>
                </a:solidFill>
                <a:latin typeface="Calibri" panose="020F0502020204030204" pitchFamily="34" charset="0"/>
                <a:cs typeface="Calibri"/>
              </a:rPr>
              <a:t>r</a:t>
            </a:r>
            <a:r>
              <a:rPr sz="2400" spc="-10" dirty="0">
                <a:solidFill>
                  <a:srgbClr val="292934"/>
                </a:solidFill>
                <a:latin typeface="Calibri" panose="020F0502020204030204" pitchFamily="34" charset="0"/>
                <a:cs typeface="Calibri"/>
              </a:rPr>
              <a:t>vic</a:t>
            </a:r>
            <a:r>
              <a:rPr sz="2400" spc="-25" dirty="0">
                <a:solidFill>
                  <a:srgbClr val="292934"/>
                </a:solidFill>
                <a:latin typeface="Calibri" panose="020F0502020204030204" pitchFamily="34" charset="0"/>
                <a:cs typeface="Calibri"/>
              </a:rPr>
              <a:t>e</a:t>
            </a:r>
            <a:r>
              <a:rPr sz="2400" spc="-10" dirty="0">
                <a:solidFill>
                  <a:srgbClr val="292934"/>
                </a:solidFill>
                <a:latin typeface="Calibri" panose="020F0502020204030204" pitchFamily="34" charset="0"/>
                <a:cs typeface="Calibri"/>
              </a:rPr>
              <a:t>s</a:t>
            </a:r>
            <a:r>
              <a:rPr sz="2400" spc="-5" dirty="0">
                <a:solidFill>
                  <a:srgbClr val="292934"/>
                </a:solidFill>
                <a:latin typeface="Calibri" panose="020F0502020204030204" pitchFamily="34" charset="0"/>
                <a:cs typeface="Calibri"/>
              </a:rPr>
              <a:t> </a:t>
            </a:r>
            <a:r>
              <a:rPr sz="2400" spc="-40" dirty="0">
                <a:solidFill>
                  <a:srgbClr val="292934"/>
                </a:solidFill>
                <a:latin typeface="Calibri" panose="020F0502020204030204" pitchFamily="34" charset="0"/>
                <a:cs typeface="Calibri"/>
              </a:rPr>
              <a:t>t</a:t>
            </a:r>
            <a:r>
              <a:rPr sz="2400" spc="-15" dirty="0">
                <a:solidFill>
                  <a:srgbClr val="292934"/>
                </a:solidFill>
                <a:latin typeface="Calibri" panose="020F0502020204030204" pitchFamily="34" charset="0"/>
                <a:cs typeface="Calibri"/>
              </a:rPr>
              <a:t>o</a:t>
            </a:r>
            <a:r>
              <a:rPr sz="2400" spc="20" dirty="0">
                <a:solidFill>
                  <a:srgbClr val="292934"/>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mo</a:t>
            </a:r>
            <a:r>
              <a:rPr sz="2400" b="1" spc="-35" dirty="0">
                <a:solidFill>
                  <a:srgbClr val="FF0000"/>
                </a:solidFill>
                <a:latin typeface="Calibri" panose="020F0502020204030204" pitchFamily="34" charset="0"/>
                <a:cs typeface="Calibri"/>
              </a:rPr>
              <a:t>r</a:t>
            </a:r>
            <a:r>
              <a:rPr sz="2400" b="1" spc="-15" dirty="0">
                <a:solidFill>
                  <a:srgbClr val="FF0000"/>
                </a:solidFill>
                <a:latin typeface="Calibri" panose="020F0502020204030204" pitchFamily="34" charset="0"/>
                <a:cs typeface="Calibri"/>
              </a:rPr>
              <a:t>e</a:t>
            </a:r>
            <a:r>
              <a:rPr sz="2400" b="1"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than</a:t>
            </a:r>
            <a:r>
              <a:rPr sz="2400" b="1" spc="-5" dirty="0">
                <a:solidFill>
                  <a:srgbClr val="FF0000"/>
                </a:solidFill>
                <a:latin typeface="Calibri" panose="020F0502020204030204" pitchFamily="34" charset="0"/>
                <a:cs typeface="Calibri"/>
              </a:rPr>
              <a:t> </a:t>
            </a:r>
            <a:r>
              <a:rPr lang="en-US" sz="2400" b="1" spc="-5" dirty="0">
                <a:solidFill>
                  <a:srgbClr val="FF0000"/>
                </a:solidFill>
                <a:latin typeface="Calibri" panose="020F0502020204030204" pitchFamily="34" charset="0"/>
                <a:cs typeface="Calibri"/>
              </a:rPr>
              <a:t>301 </a:t>
            </a:r>
            <a:r>
              <a:rPr sz="2400" b="1" spc="-30" dirty="0">
                <a:solidFill>
                  <a:srgbClr val="FF0000"/>
                </a:solidFill>
                <a:latin typeface="Calibri" panose="020F0502020204030204" pitchFamily="34" charset="0"/>
                <a:cs typeface="Calibri"/>
              </a:rPr>
              <a:t>s</a:t>
            </a:r>
            <a:r>
              <a:rPr sz="2400" b="1" spc="-15" dirty="0">
                <a:solidFill>
                  <a:srgbClr val="FF0000"/>
                </a:solidFill>
                <a:latin typeface="Calibri" panose="020F0502020204030204" pitchFamily="34" charset="0"/>
                <a:cs typeface="Calibri"/>
              </a:rPr>
              <a:t>tud</a:t>
            </a:r>
            <a:r>
              <a:rPr sz="2400" b="1" spc="-25" dirty="0">
                <a:solidFill>
                  <a:srgbClr val="FF0000"/>
                </a:solidFill>
                <a:latin typeface="Calibri" panose="020F0502020204030204" pitchFamily="34" charset="0"/>
                <a:cs typeface="Calibri"/>
              </a:rPr>
              <a:t>e</a:t>
            </a:r>
            <a:r>
              <a:rPr sz="2400" b="1" spc="-40" dirty="0">
                <a:solidFill>
                  <a:srgbClr val="FF0000"/>
                </a:solidFill>
                <a:latin typeface="Calibri" panose="020F0502020204030204" pitchFamily="34" charset="0"/>
                <a:cs typeface="Calibri"/>
              </a:rPr>
              <a:t>n</a:t>
            </a:r>
            <a:r>
              <a:rPr sz="2400" b="1" spc="-10" dirty="0">
                <a:solidFill>
                  <a:srgbClr val="FF0000"/>
                </a:solidFill>
                <a:latin typeface="Calibri" panose="020F0502020204030204" pitchFamily="34" charset="0"/>
                <a:cs typeface="Calibri"/>
              </a:rPr>
              <a:t>ts</a:t>
            </a:r>
            <a:r>
              <a:rPr sz="2400" b="1" spc="15" dirty="0">
                <a:solidFill>
                  <a:srgbClr val="FF0000"/>
                </a:solidFill>
                <a:latin typeface="Calibri" panose="020F0502020204030204" pitchFamily="34" charset="0"/>
                <a:cs typeface="Calibri"/>
              </a:rPr>
              <a:t> </a:t>
            </a:r>
            <a:r>
              <a:rPr sz="2400" b="1" spc="-10" dirty="0">
                <a:solidFill>
                  <a:srgbClr val="FF0000"/>
                </a:solidFill>
                <a:latin typeface="Calibri" panose="020F0502020204030204" pitchFamily="34" charset="0"/>
                <a:cs typeface="Calibri"/>
              </a:rPr>
              <a:t>will</a:t>
            </a:r>
            <a:r>
              <a:rPr sz="2400" b="1" dirty="0">
                <a:solidFill>
                  <a:srgbClr val="FF0000"/>
                </a:solidFill>
                <a:latin typeface="Calibri" panose="020F0502020204030204" pitchFamily="34" charset="0"/>
                <a:cs typeface="Calibri"/>
              </a:rPr>
              <a:t> </a:t>
            </a:r>
            <a:r>
              <a:rPr sz="2400" b="1" spc="-20" dirty="0">
                <a:solidFill>
                  <a:srgbClr val="FF0000"/>
                </a:solidFill>
                <a:latin typeface="Calibri" panose="020F0502020204030204" pitchFamily="34" charset="0"/>
                <a:cs typeface="Calibri"/>
              </a:rPr>
              <a:t>no</a:t>
            </a:r>
            <a:r>
              <a:rPr sz="2400" b="1" spc="-10" dirty="0">
                <a:solidFill>
                  <a:srgbClr val="FF0000"/>
                </a:solidFill>
                <a:latin typeface="Calibri" panose="020F0502020204030204" pitchFamily="34" charset="0"/>
                <a:cs typeface="Calibri"/>
              </a:rPr>
              <a:t>t</a:t>
            </a:r>
            <a:r>
              <a:rPr sz="2400" b="1" dirty="0">
                <a:solidFill>
                  <a:srgbClr val="FF0000"/>
                </a:solidFill>
                <a:latin typeface="Calibri" panose="020F0502020204030204" pitchFamily="34" charset="0"/>
                <a:cs typeface="Calibri"/>
              </a:rPr>
              <a:t> </a:t>
            </a:r>
            <a:r>
              <a:rPr sz="2400" b="1" spc="-30" dirty="0">
                <a:solidFill>
                  <a:srgbClr val="FF0000"/>
                </a:solidFill>
                <a:latin typeface="Calibri" panose="020F0502020204030204" pitchFamily="34" charset="0"/>
                <a:cs typeface="Calibri"/>
              </a:rPr>
              <a:t>r</a:t>
            </a:r>
            <a:r>
              <a:rPr sz="2400" b="1" spc="-15" dirty="0">
                <a:solidFill>
                  <a:srgbClr val="FF0000"/>
                </a:solidFill>
                <a:latin typeface="Calibri" panose="020F0502020204030204" pitchFamily="34" charset="0"/>
                <a:cs typeface="Calibri"/>
              </a:rPr>
              <a:t>ec</a:t>
            </a:r>
            <a:r>
              <a:rPr sz="2400" b="1" spc="-25" dirty="0">
                <a:solidFill>
                  <a:srgbClr val="FF0000"/>
                </a:solidFill>
                <a:latin typeface="Calibri" panose="020F0502020204030204" pitchFamily="34" charset="0"/>
                <a:cs typeface="Calibri"/>
              </a:rPr>
              <a:t>e</a:t>
            </a:r>
            <a:r>
              <a:rPr sz="2400" b="1" spc="-5" dirty="0">
                <a:solidFill>
                  <a:srgbClr val="FF0000"/>
                </a:solidFill>
                <a:latin typeface="Calibri" panose="020F0502020204030204" pitchFamily="34" charset="0"/>
                <a:cs typeface="Calibri"/>
              </a:rPr>
              <a:t>i</a:t>
            </a:r>
            <a:r>
              <a:rPr sz="2400" b="1" spc="-35" dirty="0">
                <a:solidFill>
                  <a:srgbClr val="FF0000"/>
                </a:solidFill>
                <a:latin typeface="Calibri" panose="020F0502020204030204" pitchFamily="34" charset="0"/>
                <a:cs typeface="Calibri"/>
              </a:rPr>
              <a:t>v</a:t>
            </a:r>
            <a:r>
              <a:rPr sz="2400" b="1" spc="-15" dirty="0">
                <a:solidFill>
                  <a:srgbClr val="FF0000"/>
                </a:solidFill>
                <a:latin typeface="Calibri" panose="020F0502020204030204" pitchFamily="34" charset="0"/>
                <a:cs typeface="Calibri"/>
              </a:rPr>
              <a:t>e</a:t>
            </a:r>
            <a:r>
              <a:rPr sz="2400" b="1" dirty="0">
                <a:solidFill>
                  <a:srgbClr val="FF0000"/>
                </a:solidFill>
                <a:latin typeface="Calibri" panose="020F0502020204030204" pitchFamily="34" charset="0"/>
                <a:cs typeface="Calibri"/>
              </a:rPr>
              <a:t> </a:t>
            </a:r>
            <a:r>
              <a:rPr sz="2400" b="1" spc="-10" dirty="0">
                <a:solidFill>
                  <a:srgbClr val="FF0000"/>
                </a:solidFill>
                <a:latin typeface="Calibri" panose="020F0502020204030204" pitchFamily="34" charset="0"/>
                <a:cs typeface="Calibri"/>
              </a:rPr>
              <a:t>a</a:t>
            </a:r>
            <a:r>
              <a:rPr sz="2400" b="1" spc="-15" dirty="0">
                <a:solidFill>
                  <a:srgbClr val="FF0000"/>
                </a:solidFill>
                <a:latin typeface="Calibri" panose="020F0502020204030204" pitchFamily="34" charset="0"/>
                <a:cs typeface="Calibri"/>
              </a:rPr>
              <a:t>dditio</a:t>
            </a:r>
            <a:r>
              <a:rPr sz="2400" b="1" spc="-20" dirty="0">
                <a:solidFill>
                  <a:srgbClr val="FF0000"/>
                </a:solidFill>
                <a:latin typeface="Calibri" panose="020F0502020204030204" pitchFamily="34" charset="0"/>
                <a:cs typeface="Calibri"/>
              </a:rPr>
              <a:t>na</a:t>
            </a:r>
            <a:r>
              <a:rPr sz="2400" b="1" spc="-5" dirty="0">
                <a:solidFill>
                  <a:srgbClr val="FF0000"/>
                </a:solidFill>
                <a:latin typeface="Calibri" panose="020F0502020204030204" pitchFamily="34" charset="0"/>
                <a:cs typeface="Calibri"/>
              </a:rPr>
              <a:t>l</a:t>
            </a:r>
            <a:r>
              <a:rPr sz="2400" b="1" spc="-25" dirty="0">
                <a:solidFill>
                  <a:srgbClr val="FF0000"/>
                </a:solidFill>
                <a:latin typeface="Calibri" panose="020F0502020204030204" pitchFamily="34" charset="0"/>
                <a:cs typeface="Calibri"/>
              </a:rPr>
              <a:t> </a:t>
            </a:r>
            <a:r>
              <a:rPr sz="2400" b="1" spc="-20" dirty="0">
                <a:solidFill>
                  <a:srgbClr val="FF0000"/>
                </a:solidFill>
                <a:latin typeface="Calibri" panose="020F0502020204030204" pitchFamily="34" charset="0"/>
                <a:cs typeface="Calibri"/>
              </a:rPr>
              <a:t>fund</a:t>
            </a:r>
            <a:r>
              <a:rPr sz="2400" b="1" spc="-10" dirty="0">
                <a:solidFill>
                  <a:srgbClr val="FF0000"/>
                </a:solidFill>
                <a:latin typeface="Calibri" panose="020F0502020204030204" pitchFamily="34" charset="0"/>
                <a:cs typeface="Calibri"/>
              </a:rPr>
              <a:t>s</a:t>
            </a:r>
            <a:r>
              <a:rPr sz="2400" b="1" spc="-5" dirty="0">
                <a:solidFill>
                  <a:srgbClr val="FF0000"/>
                </a:solidFill>
                <a:latin typeface="Calibri" panose="020F0502020204030204" pitchFamily="34" charset="0"/>
                <a:cs typeface="Calibri"/>
              </a:rPr>
              <a:t> </a:t>
            </a:r>
            <a:r>
              <a:rPr sz="2400" spc="-20" dirty="0">
                <a:solidFill>
                  <a:srgbClr val="292934"/>
                </a:solidFill>
                <a:latin typeface="Calibri" panose="020F0502020204030204" pitchFamily="34" charset="0"/>
                <a:cs typeface="Calibri"/>
              </a:rPr>
              <a:t>pe</a:t>
            </a:r>
            <a:r>
              <a:rPr sz="2400" spc="-10" dirty="0">
                <a:solidFill>
                  <a:srgbClr val="292934"/>
                </a:solidFill>
                <a:latin typeface="Calibri" panose="020F0502020204030204" pitchFamily="34" charset="0"/>
                <a:cs typeface="Calibri"/>
              </a:rPr>
              <a:t>r</a:t>
            </a:r>
            <a:r>
              <a:rPr sz="2400" spc="5" dirty="0">
                <a:solidFill>
                  <a:srgbClr val="292934"/>
                </a:solidFill>
                <a:latin typeface="Calibri" panose="020F0502020204030204" pitchFamily="34" charset="0"/>
                <a:cs typeface="Calibri"/>
              </a:rPr>
              <a:t> </a:t>
            </a:r>
            <a:r>
              <a:rPr sz="2400" spc="-30" dirty="0">
                <a:solidFill>
                  <a:srgbClr val="292934"/>
                </a:solidFill>
                <a:latin typeface="Calibri" panose="020F0502020204030204" pitchFamily="34" charset="0"/>
                <a:cs typeface="Calibri"/>
              </a:rPr>
              <a:t>s</a:t>
            </a:r>
            <a:r>
              <a:rPr sz="2400" spc="-15" dirty="0">
                <a:solidFill>
                  <a:srgbClr val="292934"/>
                </a:solidFill>
                <a:latin typeface="Calibri" panose="020F0502020204030204" pitchFamily="34" charset="0"/>
                <a:cs typeface="Calibri"/>
              </a:rPr>
              <a:t>tud</a:t>
            </a:r>
            <a:r>
              <a:rPr sz="2400" spc="-25" dirty="0">
                <a:solidFill>
                  <a:srgbClr val="292934"/>
                </a:solidFill>
                <a:latin typeface="Calibri" panose="020F0502020204030204" pitchFamily="34" charset="0"/>
                <a:cs typeface="Calibri"/>
              </a:rPr>
              <a:t>e</a:t>
            </a:r>
            <a:r>
              <a:rPr sz="2400" spc="-40" dirty="0">
                <a:solidFill>
                  <a:srgbClr val="292934"/>
                </a:solidFill>
                <a:latin typeface="Calibri" panose="020F0502020204030204" pitchFamily="34" charset="0"/>
                <a:cs typeface="Calibri"/>
              </a:rPr>
              <a:t>n</a:t>
            </a:r>
            <a:r>
              <a:rPr sz="2400" spc="-10" dirty="0">
                <a:solidFill>
                  <a:srgbClr val="292934"/>
                </a:solidFill>
                <a:latin typeface="Calibri" panose="020F0502020204030204" pitchFamily="34" charset="0"/>
                <a:cs typeface="Calibri"/>
              </a:rPr>
              <a:t>t,</a:t>
            </a:r>
            <a:r>
              <a:rPr sz="2400" spc="15" dirty="0">
                <a:solidFill>
                  <a:srgbClr val="292934"/>
                </a:solidFill>
                <a:latin typeface="Calibri" panose="020F0502020204030204" pitchFamily="34" charset="0"/>
                <a:cs typeface="Calibri"/>
              </a:rPr>
              <a:t> </a:t>
            </a:r>
            <a:r>
              <a:rPr lang="en-US" sz="2400" dirty="0">
                <a:latin typeface="Calibri" panose="020F0502020204030204" pitchFamily="34" charset="0"/>
              </a:rPr>
              <a:t>serving higher numbers of proposed participants will be viewed favorably by reviewers in the scoring rubric for recruitment: “</a:t>
            </a:r>
            <a:r>
              <a:rPr lang="en-US" sz="2400" i="1" dirty="0">
                <a:latin typeface="Calibri" panose="020F0502020204030204" pitchFamily="34" charset="0"/>
              </a:rPr>
              <a:t>Describe all strategies and activities that will be used to recruit and select participants</a:t>
            </a:r>
            <a:r>
              <a:rPr lang="en-US" sz="2400" dirty="0">
                <a:latin typeface="Calibri" panose="020F0502020204030204" pitchFamily="34" charset="0"/>
              </a:rPr>
              <a:t>.”</a:t>
            </a:r>
          </a:p>
          <a:p>
            <a:pPr marL="461963" marR="58419" indent="-292100" algn="just">
              <a:lnSpc>
                <a:spcPct val="80000"/>
              </a:lnSpc>
              <a:spcBef>
                <a:spcPts val="1800"/>
              </a:spcBef>
              <a:buClr>
                <a:schemeClr val="accent6">
                  <a:lumMod val="50000"/>
                </a:schemeClr>
              </a:buClr>
              <a:buSzPct val="75000"/>
              <a:buFont typeface="Wingdings" panose="05000000000000000000" pitchFamily="2" charset="2"/>
              <a:buChar char="v"/>
              <a:tabLst>
                <a:tab pos="687388" algn="l"/>
              </a:tabLst>
            </a:pPr>
            <a:r>
              <a:rPr sz="2400" b="1" spc="-15" dirty="0">
                <a:solidFill>
                  <a:srgbClr val="FF0000"/>
                </a:solidFill>
                <a:latin typeface="Calibri" panose="020F0502020204030204" pitchFamily="34" charset="0"/>
                <a:cs typeface="Calibri"/>
              </a:rPr>
              <a:t>Ple</a:t>
            </a:r>
            <a:r>
              <a:rPr sz="2400" b="1" spc="-25" dirty="0">
                <a:solidFill>
                  <a:srgbClr val="FF0000"/>
                </a:solidFill>
                <a:latin typeface="Calibri" panose="020F0502020204030204" pitchFamily="34" charset="0"/>
                <a:cs typeface="Calibri"/>
              </a:rPr>
              <a:t>a</a:t>
            </a:r>
            <a:r>
              <a:rPr sz="2400" b="1" spc="-10" dirty="0">
                <a:solidFill>
                  <a:srgbClr val="FF0000"/>
                </a:solidFill>
                <a:latin typeface="Calibri" panose="020F0502020204030204" pitchFamily="34" charset="0"/>
                <a:cs typeface="Calibri"/>
              </a:rPr>
              <a:t>se</a:t>
            </a:r>
            <a:r>
              <a:rPr sz="2400" b="1" spc="25"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n</a:t>
            </a:r>
            <a:r>
              <a:rPr sz="2400" b="1" spc="-25" dirty="0">
                <a:solidFill>
                  <a:srgbClr val="FF0000"/>
                </a:solidFill>
                <a:latin typeface="Calibri" panose="020F0502020204030204" pitchFamily="34" charset="0"/>
                <a:cs typeface="Calibri"/>
              </a:rPr>
              <a:t>o</a:t>
            </a:r>
            <a:r>
              <a:rPr sz="2400" b="1" spc="-40" dirty="0">
                <a:solidFill>
                  <a:srgbClr val="FF0000"/>
                </a:solidFill>
                <a:latin typeface="Calibri" panose="020F0502020204030204" pitchFamily="34" charset="0"/>
                <a:cs typeface="Calibri"/>
              </a:rPr>
              <a:t>t</a:t>
            </a:r>
            <a:r>
              <a:rPr sz="2400" b="1" spc="-15" dirty="0">
                <a:solidFill>
                  <a:srgbClr val="FF0000"/>
                </a:solidFill>
                <a:latin typeface="Calibri" panose="020F0502020204030204" pitchFamily="34" charset="0"/>
                <a:cs typeface="Calibri"/>
              </a:rPr>
              <a:t>e</a:t>
            </a:r>
            <a:r>
              <a:rPr sz="2400" b="1" spc="25" dirty="0">
                <a:solidFill>
                  <a:srgbClr val="FF0000"/>
                </a:solidFill>
                <a:latin typeface="Calibri" panose="020F0502020204030204" pitchFamily="34" charset="0"/>
                <a:cs typeface="Calibri"/>
              </a:rPr>
              <a:t> </a:t>
            </a:r>
            <a:r>
              <a:rPr sz="2400" b="1" spc="-10" dirty="0">
                <a:solidFill>
                  <a:srgbClr val="FF0000"/>
                </a:solidFill>
                <a:latin typeface="Calibri" panose="020F0502020204030204" pitchFamily="34" charset="0"/>
                <a:cs typeface="Calibri"/>
              </a:rPr>
              <a:t>t</a:t>
            </a:r>
            <a:r>
              <a:rPr sz="2400" b="1" spc="-25" dirty="0">
                <a:solidFill>
                  <a:srgbClr val="FF0000"/>
                </a:solidFill>
                <a:latin typeface="Calibri" panose="020F0502020204030204" pitchFamily="34" charset="0"/>
                <a:cs typeface="Calibri"/>
              </a:rPr>
              <a:t>h</a:t>
            </a:r>
            <a:r>
              <a:rPr sz="2400" b="1" spc="-45" dirty="0">
                <a:solidFill>
                  <a:srgbClr val="FF0000"/>
                </a:solidFill>
                <a:latin typeface="Calibri" panose="020F0502020204030204" pitchFamily="34" charset="0"/>
                <a:cs typeface="Calibri"/>
              </a:rPr>
              <a:t>a</a:t>
            </a:r>
            <a:r>
              <a:rPr sz="2400" b="1" spc="-10" dirty="0">
                <a:solidFill>
                  <a:srgbClr val="FF0000"/>
                </a:solidFill>
                <a:latin typeface="Calibri" panose="020F0502020204030204" pitchFamily="34" charset="0"/>
                <a:cs typeface="Calibri"/>
              </a:rPr>
              <a:t>t</a:t>
            </a:r>
            <a:r>
              <a:rPr sz="2400" b="1" spc="10"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p</a:t>
            </a:r>
            <a:r>
              <a:rPr sz="2400" b="1" spc="-40" dirty="0">
                <a:solidFill>
                  <a:srgbClr val="FF0000"/>
                </a:solidFill>
                <a:latin typeface="Calibri" panose="020F0502020204030204" pitchFamily="34" charset="0"/>
                <a:cs typeface="Calibri"/>
              </a:rPr>
              <a:t>r</a:t>
            </a:r>
            <a:r>
              <a:rPr sz="2400" b="1" spc="-10" dirty="0">
                <a:solidFill>
                  <a:srgbClr val="FF0000"/>
                </a:solidFill>
                <a:latin typeface="Calibri" panose="020F0502020204030204" pitchFamily="34" charset="0"/>
                <a:cs typeface="Calibri"/>
              </a:rPr>
              <a:t>ojects</a:t>
            </a:r>
            <a:r>
              <a:rPr sz="2400" b="1" spc="40" dirty="0">
                <a:solidFill>
                  <a:srgbClr val="FF0000"/>
                </a:solidFill>
                <a:latin typeface="Calibri" panose="020F0502020204030204" pitchFamily="34" charset="0"/>
                <a:cs typeface="Calibri"/>
              </a:rPr>
              <a:t> </a:t>
            </a:r>
            <a:r>
              <a:rPr sz="2400" b="1" spc="-10" dirty="0">
                <a:solidFill>
                  <a:srgbClr val="FF0000"/>
                </a:solidFill>
                <a:latin typeface="Calibri" panose="020F0502020204030204" pitchFamily="34" charset="0"/>
                <a:cs typeface="Calibri"/>
              </a:rPr>
              <a:t>t</a:t>
            </a:r>
            <a:r>
              <a:rPr sz="2400" b="1" spc="-25" dirty="0">
                <a:solidFill>
                  <a:srgbClr val="FF0000"/>
                </a:solidFill>
                <a:latin typeface="Calibri" panose="020F0502020204030204" pitchFamily="34" charset="0"/>
                <a:cs typeface="Calibri"/>
              </a:rPr>
              <a:t>h</a:t>
            </a:r>
            <a:r>
              <a:rPr sz="2400" b="1" spc="-45" dirty="0">
                <a:solidFill>
                  <a:srgbClr val="FF0000"/>
                </a:solidFill>
                <a:latin typeface="Calibri" panose="020F0502020204030204" pitchFamily="34" charset="0"/>
                <a:cs typeface="Calibri"/>
              </a:rPr>
              <a:t>a</a:t>
            </a:r>
            <a:r>
              <a:rPr sz="2400" b="1" spc="-10" dirty="0">
                <a:solidFill>
                  <a:srgbClr val="FF0000"/>
                </a:solidFill>
                <a:latin typeface="Calibri" panose="020F0502020204030204" pitchFamily="34" charset="0"/>
                <a:cs typeface="Calibri"/>
              </a:rPr>
              <a:t>t</a:t>
            </a:r>
            <a:r>
              <a:rPr sz="2400" b="1" spc="10"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do</a:t>
            </a:r>
            <a:r>
              <a:rPr sz="2400" b="1" spc="5"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n</a:t>
            </a:r>
            <a:r>
              <a:rPr sz="2400" b="1" spc="-25" dirty="0">
                <a:solidFill>
                  <a:srgbClr val="FF0000"/>
                </a:solidFill>
                <a:latin typeface="Calibri" panose="020F0502020204030204" pitchFamily="34" charset="0"/>
                <a:cs typeface="Calibri"/>
              </a:rPr>
              <a:t>o</a:t>
            </a:r>
            <a:r>
              <a:rPr sz="2400" b="1" spc="-10" dirty="0">
                <a:solidFill>
                  <a:srgbClr val="FF0000"/>
                </a:solidFill>
                <a:latin typeface="Calibri" panose="020F0502020204030204" pitchFamily="34" charset="0"/>
                <a:cs typeface="Calibri"/>
              </a:rPr>
              <a:t>t</a:t>
            </a:r>
            <a:r>
              <a:rPr sz="2400" b="1" spc="10" dirty="0">
                <a:solidFill>
                  <a:srgbClr val="FF0000"/>
                </a:solidFill>
                <a:latin typeface="Calibri" panose="020F0502020204030204" pitchFamily="34" charset="0"/>
                <a:cs typeface="Calibri"/>
              </a:rPr>
              <a:t> </a:t>
            </a:r>
            <a:r>
              <a:rPr sz="2400" b="1" spc="-20" dirty="0">
                <a:solidFill>
                  <a:srgbClr val="FF0000"/>
                </a:solidFill>
                <a:latin typeface="Calibri" panose="020F0502020204030204" pitchFamily="34" charset="0"/>
                <a:cs typeface="Calibri"/>
              </a:rPr>
              <a:t>me</a:t>
            </a:r>
            <a:r>
              <a:rPr sz="2400" b="1" spc="-25" dirty="0">
                <a:solidFill>
                  <a:srgbClr val="FF0000"/>
                </a:solidFill>
                <a:latin typeface="Calibri" panose="020F0502020204030204" pitchFamily="34" charset="0"/>
                <a:cs typeface="Calibri"/>
              </a:rPr>
              <a:t>e</a:t>
            </a:r>
            <a:r>
              <a:rPr sz="2400" b="1" spc="-10" dirty="0">
                <a:solidFill>
                  <a:srgbClr val="FF0000"/>
                </a:solidFill>
                <a:latin typeface="Calibri" panose="020F0502020204030204" pitchFamily="34" charset="0"/>
                <a:cs typeface="Calibri"/>
              </a:rPr>
              <a:t>t</a:t>
            </a:r>
            <a:r>
              <a:rPr sz="2400" b="1" spc="10" dirty="0">
                <a:solidFill>
                  <a:srgbClr val="FF0000"/>
                </a:solidFill>
                <a:latin typeface="Calibri" panose="020F0502020204030204" pitchFamily="34" charset="0"/>
                <a:cs typeface="Calibri"/>
              </a:rPr>
              <a:t> </a:t>
            </a:r>
            <a:r>
              <a:rPr sz="2400" b="1" spc="-10" dirty="0">
                <a:solidFill>
                  <a:srgbClr val="FF0000"/>
                </a:solidFill>
                <a:latin typeface="Calibri" panose="020F0502020204030204" pitchFamily="34" charset="0"/>
                <a:cs typeface="Calibri"/>
              </a:rPr>
              <a:t>t</a:t>
            </a:r>
            <a:r>
              <a:rPr sz="2400" b="1" spc="-25" dirty="0">
                <a:solidFill>
                  <a:srgbClr val="FF0000"/>
                </a:solidFill>
                <a:latin typeface="Calibri" panose="020F0502020204030204" pitchFamily="34" charset="0"/>
                <a:cs typeface="Calibri"/>
              </a:rPr>
              <a:t>h</a:t>
            </a:r>
            <a:r>
              <a:rPr sz="2400" b="1" spc="-15" dirty="0">
                <a:solidFill>
                  <a:srgbClr val="FF0000"/>
                </a:solidFill>
                <a:latin typeface="Calibri" panose="020F0502020204030204" pitchFamily="34" charset="0"/>
                <a:cs typeface="Calibri"/>
              </a:rPr>
              <a:t>ei</a:t>
            </a:r>
            <a:r>
              <a:rPr sz="2400" b="1" spc="-10" dirty="0">
                <a:solidFill>
                  <a:srgbClr val="FF0000"/>
                </a:solidFill>
                <a:latin typeface="Calibri" panose="020F0502020204030204" pitchFamily="34" charset="0"/>
                <a:cs typeface="Calibri"/>
              </a:rPr>
              <a:t>r</a:t>
            </a:r>
            <a:r>
              <a:rPr sz="2400" b="1" spc="15"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c</a:t>
            </a:r>
            <a:r>
              <a:rPr sz="2400" b="1" spc="-25" dirty="0">
                <a:solidFill>
                  <a:srgbClr val="FF0000"/>
                </a:solidFill>
                <a:latin typeface="Calibri" panose="020F0502020204030204" pitchFamily="34" charset="0"/>
                <a:cs typeface="Calibri"/>
              </a:rPr>
              <a:t>o</a:t>
            </a:r>
            <a:r>
              <a:rPr sz="2400" b="1" spc="-45" dirty="0">
                <a:solidFill>
                  <a:srgbClr val="FF0000"/>
                </a:solidFill>
                <a:latin typeface="Calibri" panose="020F0502020204030204" pitchFamily="34" charset="0"/>
                <a:cs typeface="Calibri"/>
              </a:rPr>
              <a:t>n</a:t>
            </a:r>
            <a:r>
              <a:rPr sz="2400" b="1" spc="-10" dirty="0">
                <a:solidFill>
                  <a:srgbClr val="FF0000"/>
                </a:solidFill>
                <a:latin typeface="Calibri" panose="020F0502020204030204" pitchFamily="34" charset="0"/>
                <a:cs typeface="Calibri"/>
              </a:rPr>
              <a:t>t</a:t>
            </a:r>
            <a:r>
              <a:rPr sz="2400" b="1" spc="-65" dirty="0">
                <a:solidFill>
                  <a:srgbClr val="FF0000"/>
                </a:solidFill>
                <a:latin typeface="Calibri" panose="020F0502020204030204" pitchFamily="34" charset="0"/>
                <a:cs typeface="Calibri"/>
              </a:rPr>
              <a:t>r</a:t>
            </a:r>
            <a:r>
              <a:rPr sz="2400" b="1" spc="-10" dirty="0">
                <a:solidFill>
                  <a:srgbClr val="FF0000"/>
                </a:solidFill>
                <a:latin typeface="Calibri" panose="020F0502020204030204" pitchFamily="34" charset="0"/>
                <a:cs typeface="Calibri"/>
              </a:rPr>
              <a:t>ac</a:t>
            </a:r>
            <a:r>
              <a:rPr sz="2400" b="1" spc="-40" dirty="0">
                <a:solidFill>
                  <a:srgbClr val="FF0000"/>
                </a:solidFill>
                <a:latin typeface="Calibri" panose="020F0502020204030204" pitchFamily="34" charset="0"/>
                <a:cs typeface="Calibri"/>
              </a:rPr>
              <a:t>t</a:t>
            </a:r>
            <a:r>
              <a:rPr sz="2400" b="1" spc="-20" dirty="0">
                <a:solidFill>
                  <a:srgbClr val="FF0000"/>
                </a:solidFill>
                <a:latin typeface="Calibri" panose="020F0502020204030204" pitchFamily="34" charset="0"/>
                <a:cs typeface="Calibri"/>
              </a:rPr>
              <a:t>ed</a:t>
            </a:r>
            <a:r>
              <a:rPr sz="2400" b="1" spc="-15" dirty="0">
                <a:solidFill>
                  <a:srgbClr val="FF0000"/>
                </a:solidFill>
                <a:latin typeface="Calibri" panose="020F0502020204030204" pitchFamily="34" charset="0"/>
                <a:cs typeface="Calibri"/>
              </a:rPr>
              <a:t> en</a:t>
            </a:r>
            <a:r>
              <a:rPr sz="2400" b="1" spc="-40" dirty="0">
                <a:solidFill>
                  <a:srgbClr val="FF0000"/>
                </a:solidFill>
                <a:latin typeface="Calibri" panose="020F0502020204030204" pitchFamily="34" charset="0"/>
                <a:cs typeface="Calibri"/>
              </a:rPr>
              <a:t>r</a:t>
            </a:r>
            <a:r>
              <a:rPr sz="2400" b="1" spc="-15" dirty="0">
                <a:solidFill>
                  <a:srgbClr val="FF0000"/>
                </a:solidFill>
                <a:latin typeface="Calibri" panose="020F0502020204030204" pitchFamily="34" charset="0"/>
                <a:cs typeface="Calibri"/>
              </a:rPr>
              <a:t>ollme</a:t>
            </a:r>
            <a:r>
              <a:rPr sz="2400" b="1" spc="-50" dirty="0">
                <a:solidFill>
                  <a:srgbClr val="FF0000"/>
                </a:solidFill>
                <a:latin typeface="Calibri" panose="020F0502020204030204" pitchFamily="34" charset="0"/>
                <a:cs typeface="Calibri"/>
              </a:rPr>
              <a:t>n</a:t>
            </a:r>
            <a:r>
              <a:rPr sz="2400" b="1" spc="-10" dirty="0">
                <a:solidFill>
                  <a:srgbClr val="FF0000"/>
                </a:solidFill>
                <a:latin typeface="Calibri" panose="020F0502020204030204" pitchFamily="34" charset="0"/>
                <a:cs typeface="Calibri"/>
              </a:rPr>
              <a:t>t</a:t>
            </a:r>
            <a:r>
              <a:rPr sz="2400" b="1" spc="35" dirty="0">
                <a:solidFill>
                  <a:srgbClr val="FF0000"/>
                </a:solidFill>
                <a:latin typeface="Calibri" panose="020F0502020204030204" pitchFamily="34" charset="0"/>
                <a:cs typeface="Calibri"/>
              </a:rPr>
              <a:t> </a:t>
            </a:r>
            <a:r>
              <a:rPr sz="2400" b="1" spc="-10" dirty="0">
                <a:solidFill>
                  <a:srgbClr val="FF0000"/>
                </a:solidFill>
                <a:latin typeface="Calibri" panose="020F0502020204030204" pitchFamily="34" charset="0"/>
                <a:cs typeface="Calibri"/>
              </a:rPr>
              <a:t>of</a:t>
            </a:r>
            <a:r>
              <a:rPr sz="2400" b="1" spc="10"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p</a:t>
            </a:r>
            <a:r>
              <a:rPr sz="2400" b="1" spc="-25" dirty="0">
                <a:solidFill>
                  <a:srgbClr val="FF0000"/>
                </a:solidFill>
                <a:latin typeface="Calibri" panose="020F0502020204030204" pitchFamily="34" charset="0"/>
                <a:cs typeface="Calibri"/>
              </a:rPr>
              <a:t>a</a:t>
            </a:r>
            <a:r>
              <a:rPr sz="2400" b="1" spc="-15" dirty="0">
                <a:solidFill>
                  <a:srgbClr val="FF0000"/>
                </a:solidFill>
                <a:latin typeface="Calibri" panose="020F0502020204030204" pitchFamily="34" charset="0"/>
                <a:cs typeface="Calibri"/>
              </a:rPr>
              <a:t>rticipa</a:t>
            </a:r>
            <a:r>
              <a:rPr sz="2400" b="1" spc="-45" dirty="0">
                <a:solidFill>
                  <a:srgbClr val="FF0000"/>
                </a:solidFill>
                <a:latin typeface="Calibri" panose="020F0502020204030204" pitchFamily="34" charset="0"/>
                <a:cs typeface="Calibri"/>
              </a:rPr>
              <a:t>n</a:t>
            </a:r>
            <a:r>
              <a:rPr sz="2400" b="1" spc="-10" dirty="0">
                <a:solidFill>
                  <a:srgbClr val="FF0000"/>
                </a:solidFill>
                <a:latin typeface="Calibri" panose="020F0502020204030204" pitchFamily="34" charset="0"/>
                <a:cs typeface="Calibri"/>
              </a:rPr>
              <a:t>ts</a:t>
            </a:r>
            <a:r>
              <a:rPr sz="2400" b="1" spc="20"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wil</a:t>
            </a:r>
            <a:r>
              <a:rPr sz="2400" b="1" spc="-10" dirty="0">
                <a:solidFill>
                  <a:srgbClr val="FF0000"/>
                </a:solidFill>
                <a:latin typeface="Calibri" panose="020F0502020204030204" pitchFamily="34" charset="0"/>
                <a:cs typeface="Calibri"/>
              </a:rPr>
              <a:t>l </a:t>
            </a:r>
            <a:r>
              <a:rPr sz="2400" b="1" spc="-15" dirty="0">
                <a:solidFill>
                  <a:srgbClr val="FF0000"/>
                </a:solidFill>
                <a:latin typeface="Calibri" panose="020F0502020204030204" pitchFamily="34" charset="0"/>
                <a:cs typeface="Calibri"/>
              </a:rPr>
              <a:t>h</a:t>
            </a:r>
            <a:r>
              <a:rPr sz="2400" b="1" spc="-60" dirty="0">
                <a:solidFill>
                  <a:srgbClr val="FF0000"/>
                </a:solidFill>
                <a:latin typeface="Calibri" panose="020F0502020204030204" pitchFamily="34" charset="0"/>
                <a:cs typeface="Calibri"/>
              </a:rPr>
              <a:t>a</a:t>
            </a:r>
            <a:r>
              <a:rPr sz="2400" b="1" spc="-35" dirty="0">
                <a:solidFill>
                  <a:srgbClr val="FF0000"/>
                </a:solidFill>
                <a:latin typeface="Calibri" panose="020F0502020204030204" pitchFamily="34" charset="0"/>
                <a:cs typeface="Calibri"/>
              </a:rPr>
              <a:t>v</a:t>
            </a:r>
            <a:r>
              <a:rPr sz="2400" b="1" spc="-15" dirty="0">
                <a:solidFill>
                  <a:srgbClr val="FF0000"/>
                </a:solidFill>
                <a:latin typeface="Calibri" panose="020F0502020204030204" pitchFamily="34" charset="0"/>
                <a:cs typeface="Calibri"/>
              </a:rPr>
              <a:t>e</a:t>
            </a:r>
            <a:r>
              <a:rPr sz="2400" b="1" spc="15" dirty="0">
                <a:solidFill>
                  <a:srgbClr val="FF0000"/>
                </a:solidFill>
                <a:latin typeface="Calibri" panose="020F0502020204030204" pitchFamily="34" charset="0"/>
                <a:cs typeface="Calibri"/>
              </a:rPr>
              <a:t> </a:t>
            </a:r>
            <a:r>
              <a:rPr sz="2400" b="1" spc="-10" dirty="0">
                <a:solidFill>
                  <a:srgbClr val="FF0000"/>
                </a:solidFill>
                <a:latin typeface="Calibri" panose="020F0502020204030204" pitchFamily="34" charset="0"/>
                <a:cs typeface="Calibri"/>
              </a:rPr>
              <a:t>t</a:t>
            </a:r>
            <a:r>
              <a:rPr sz="2400" b="1" spc="-25" dirty="0">
                <a:solidFill>
                  <a:srgbClr val="FF0000"/>
                </a:solidFill>
                <a:latin typeface="Calibri" panose="020F0502020204030204" pitchFamily="34" charset="0"/>
                <a:cs typeface="Calibri"/>
              </a:rPr>
              <a:t>h</a:t>
            </a:r>
            <a:r>
              <a:rPr sz="2400" b="1" spc="-15" dirty="0">
                <a:solidFill>
                  <a:srgbClr val="FF0000"/>
                </a:solidFill>
                <a:latin typeface="Calibri" panose="020F0502020204030204" pitchFamily="34" charset="0"/>
                <a:cs typeface="Calibri"/>
              </a:rPr>
              <a:t>ei</a:t>
            </a:r>
            <a:r>
              <a:rPr sz="2400" b="1" spc="-10" dirty="0">
                <a:solidFill>
                  <a:srgbClr val="FF0000"/>
                </a:solidFill>
                <a:latin typeface="Calibri" panose="020F0502020204030204" pitchFamily="34" charset="0"/>
                <a:cs typeface="Calibri"/>
              </a:rPr>
              <a:t>r</a:t>
            </a:r>
            <a:r>
              <a:rPr sz="2400" b="1" spc="30"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bu</a:t>
            </a:r>
            <a:r>
              <a:rPr sz="2400" b="1" spc="-25" dirty="0">
                <a:solidFill>
                  <a:srgbClr val="FF0000"/>
                </a:solidFill>
                <a:latin typeface="Calibri" panose="020F0502020204030204" pitchFamily="34" charset="0"/>
                <a:cs typeface="Calibri"/>
              </a:rPr>
              <a:t>d</a:t>
            </a:r>
            <a:r>
              <a:rPr sz="2400" b="1" spc="-40" dirty="0">
                <a:solidFill>
                  <a:srgbClr val="FF0000"/>
                </a:solidFill>
                <a:latin typeface="Calibri" panose="020F0502020204030204" pitchFamily="34" charset="0"/>
                <a:cs typeface="Calibri"/>
              </a:rPr>
              <a:t>g</a:t>
            </a:r>
            <a:r>
              <a:rPr sz="2400" b="1" spc="-30" dirty="0">
                <a:solidFill>
                  <a:srgbClr val="FF0000"/>
                </a:solidFill>
                <a:latin typeface="Calibri" panose="020F0502020204030204" pitchFamily="34" charset="0"/>
                <a:cs typeface="Calibri"/>
              </a:rPr>
              <a:t>e</a:t>
            </a:r>
            <a:r>
              <a:rPr sz="2400" b="1" spc="-10" dirty="0">
                <a:solidFill>
                  <a:srgbClr val="FF0000"/>
                </a:solidFill>
                <a:latin typeface="Calibri" panose="020F0502020204030204" pitchFamily="34" charset="0"/>
                <a:cs typeface="Calibri"/>
              </a:rPr>
              <a:t>t</a:t>
            </a:r>
            <a:r>
              <a:rPr sz="2400" b="1" spc="-5" dirty="0">
                <a:solidFill>
                  <a:srgbClr val="FF0000"/>
                </a:solidFill>
                <a:latin typeface="Calibri" panose="020F0502020204030204" pitchFamily="34" charset="0"/>
                <a:cs typeface="Calibri"/>
              </a:rPr>
              <a:t> </a:t>
            </a:r>
            <a:r>
              <a:rPr sz="2400" b="1" spc="-35" dirty="0">
                <a:solidFill>
                  <a:srgbClr val="FF0000"/>
                </a:solidFill>
                <a:latin typeface="Calibri" panose="020F0502020204030204" pitchFamily="34" charset="0"/>
                <a:cs typeface="Calibri"/>
              </a:rPr>
              <a:t>r</a:t>
            </a:r>
            <a:r>
              <a:rPr sz="2400" b="1" spc="-20" dirty="0">
                <a:solidFill>
                  <a:srgbClr val="FF0000"/>
                </a:solidFill>
                <a:latin typeface="Calibri" panose="020F0502020204030204" pitchFamily="34" charset="0"/>
                <a:cs typeface="Calibri"/>
              </a:rPr>
              <a:t>educed</a:t>
            </a:r>
            <a:r>
              <a:rPr sz="2400" b="1" spc="-10" dirty="0">
                <a:solidFill>
                  <a:srgbClr val="FF0000"/>
                </a:solidFill>
                <a:latin typeface="Calibri" panose="020F0502020204030204" pitchFamily="34" charset="0"/>
                <a:cs typeface="Calibri"/>
              </a:rPr>
              <a:t> </a:t>
            </a:r>
            <a:r>
              <a:rPr sz="2400" b="1" spc="-15" dirty="0">
                <a:solidFill>
                  <a:srgbClr val="FF0000"/>
                </a:solidFill>
                <a:latin typeface="Calibri" panose="020F0502020204030204" pitchFamily="34" charset="0"/>
                <a:cs typeface="Calibri"/>
              </a:rPr>
              <a:t>p</a:t>
            </a:r>
            <a:r>
              <a:rPr sz="2400" b="1" spc="-40" dirty="0">
                <a:solidFill>
                  <a:srgbClr val="FF0000"/>
                </a:solidFill>
                <a:latin typeface="Calibri" panose="020F0502020204030204" pitchFamily="34" charset="0"/>
                <a:cs typeface="Calibri"/>
              </a:rPr>
              <a:t>r</a:t>
            </a:r>
            <a:r>
              <a:rPr sz="2400" b="1" spc="-25" dirty="0">
                <a:solidFill>
                  <a:srgbClr val="FF0000"/>
                </a:solidFill>
                <a:latin typeface="Calibri" panose="020F0502020204030204" pitchFamily="34" charset="0"/>
                <a:cs typeface="Calibri"/>
              </a:rPr>
              <a:t>o</a:t>
            </a:r>
            <a:r>
              <a:rPr sz="2400" b="1" spc="-15" dirty="0">
                <a:solidFill>
                  <a:srgbClr val="FF0000"/>
                </a:solidFill>
                <a:latin typeface="Calibri" panose="020F0502020204030204" pitchFamily="34" charset="0"/>
                <a:cs typeface="Calibri"/>
              </a:rPr>
              <a:t>p</a:t>
            </a:r>
            <a:r>
              <a:rPr sz="2400" b="1" spc="-30" dirty="0">
                <a:solidFill>
                  <a:srgbClr val="FF0000"/>
                </a:solidFill>
                <a:latin typeface="Calibri" panose="020F0502020204030204" pitchFamily="34" charset="0"/>
                <a:cs typeface="Calibri"/>
              </a:rPr>
              <a:t>o</a:t>
            </a:r>
            <a:r>
              <a:rPr sz="2400" b="1" spc="-15" dirty="0">
                <a:solidFill>
                  <a:srgbClr val="FF0000"/>
                </a:solidFill>
                <a:latin typeface="Calibri" panose="020F0502020204030204" pitchFamily="34" charset="0"/>
                <a:cs typeface="Calibri"/>
              </a:rPr>
              <a:t>r</a:t>
            </a:r>
            <a:r>
              <a:rPr sz="2400" b="1" spc="-20" dirty="0">
                <a:solidFill>
                  <a:srgbClr val="FF0000"/>
                </a:solidFill>
                <a:latin typeface="Calibri" panose="020F0502020204030204" pitchFamily="34" charset="0"/>
                <a:cs typeface="Calibri"/>
              </a:rPr>
              <a:t>t</a:t>
            </a:r>
            <a:r>
              <a:rPr sz="2400" b="1" spc="-10" dirty="0">
                <a:solidFill>
                  <a:srgbClr val="FF0000"/>
                </a:solidFill>
                <a:latin typeface="Calibri" panose="020F0502020204030204" pitchFamily="34" charset="0"/>
                <a:cs typeface="Calibri"/>
              </a:rPr>
              <a:t>i</a:t>
            </a:r>
            <a:r>
              <a:rPr sz="2400" b="1" spc="-25" dirty="0">
                <a:solidFill>
                  <a:srgbClr val="FF0000"/>
                </a:solidFill>
                <a:latin typeface="Calibri" panose="020F0502020204030204" pitchFamily="34" charset="0"/>
                <a:cs typeface="Calibri"/>
              </a:rPr>
              <a:t>o</a:t>
            </a:r>
            <a:r>
              <a:rPr sz="2400" b="1" spc="-15" dirty="0">
                <a:solidFill>
                  <a:srgbClr val="FF0000"/>
                </a:solidFill>
                <a:latin typeface="Calibri" panose="020F0502020204030204" pitchFamily="34" charset="0"/>
                <a:cs typeface="Calibri"/>
              </a:rPr>
              <a:t>n</a:t>
            </a:r>
            <a:r>
              <a:rPr sz="2400" b="1" spc="-50" dirty="0">
                <a:solidFill>
                  <a:srgbClr val="FF0000"/>
                </a:solidFill>
                <a:latin typeface="Calibri" panose="020F0502020204030204" pitchFamily="34" charset="0"/>
                <a:cs typeface="Calibri"/>
              </a:rPr>
              <a:t>a</a:t>
            </a:r>
            <a:r>
              <a:rPr sz="2400" b="1" spc="-30" dirty="0">
                <a:solidFill>
                  <a:srgbClr val="FF0000"/>
                </a:solidFill>
                <a:latin typeface="Calibri" panose="020F0502020204030204" pitchFamily="34" charset="0"/>
                <a:cs typeface="Calibri"/>
              </a:rPr>
              <a:t>t</a:t>
            </a:r>
            <a:r>
              <a:rPr sz="2400" b="1" spc="-15" dirty="0">
                <a:solidFill>
                  <a:srgbClr val="FF0000"/>
                </a:solidFill>
                <a:latin typeface="Calibri" panose="020F0502020204030204" pitchFamily="34" charset="0"/>
                <a:cs typeface="Calibri"/>
              </a:rPr>
              <a:t>ely</a:t>
            </a:r>
            <a:r>
              <a:rPr sz="2400" b="1" spc="55" dirty="0">
                <a:solidFill>
                  <a:srgbClr val="FF0000"/>
                </a:solidFill>
                <a:latin typeface="Calibri" panose="020F0502020204030204" pitchFamily="34" charset="0"/>
                <a:cs typeface="Calibri"/>
              </a:rPr>
              <a:t> </a:t>
            </a:r>
            <a:r>
              <a:rPr sz="2400" spc="-10" dirty="0">
                <a:solidFill>
                  <a:srgbClr val="292934"/>
                </a:solidFill>
                <a:latin typeface="Calibri" panose="020F0502020204030204" pitchFamily="34" charset="0"/>
                <a:cs typeface="Calibri"/>
              </a:rPr>
              <a:t>as</a:t>
            </a:r>
            <a:r>
              <a:rPr sz="2400" dirty="0">
                <a:solidFill>
                  <a:srgbClr val="292934"/>
                </a:solidFill>
                <a:latin typeface="Calibri" panose="020F0502020204030204" pitchFamily="34" charset="0"/>
                <a:cs typeface="Calibri"/>
              </a:rPr>
              <a:t> </a:t>
            </a:r>
            <a:r>
              <a:rPr sz="2400" spc="-5" dirty="0">
                <a:solidFill>
                  <a:srgbClr val="292934"/>
                </a:solidFill>
                <a:latin typeface="Calibri" panose="020F0502020204030204" pitchFamily="34" charset="0"/>
                <a:cs typeface="Calibri"/>
              </a:rPr>
              <a:t>outl</a:t>
            </a:r>
            <a:r>
              <a:rPr sz="2400" spc="-10" dirty="0">
                <a:solidFill>
                  <a:srgbClr val="292934"/>
                </a:solidFill>
                <a:latin typeface="Calibri" panose="020F0502020204030204" pitchFamily="34" charset="0"/>
                <a:cs typeface="Calibri"/>
              </a:rPr>
              <a:t>ined</a:t>
            </a:r>
            <a:r>
              <a:rPr sz="2400" spc="-15" dirty="0">
                <a:solidFill>
                  <a:srgbClr val="292934"/>
                </a:solidFill>
                <a:latin typeface="Calibri" panose="020F0502020204030204" pitchFamily="34" charset="0"/>
                <a:cs typeface="Calibri"/>
              </a:rPr>
              <a:t> </a:t>
            </a:r>
            <a:r>
              <a:rPr sz="2400" dirty="0">
                <a:solidFill>
                  <a:srgbClr val="292934"/>
                </a:solidFill>
                <a:latin typeface="Calibri" panose="020F0502020204030204" pitchFamily="34" charset="0"/>
                <a:cs typeface="Calibri"/>
              </a:rPr>
              <a:t>in</a:t>
            </a:r>
            <a:r>
              <a:rPr sz="2400" spc="-10" dirty="0">
                <a:solidFill>
                  <a:srgbClr val="292934"/>
                </a:solidFill>
                <a:latin typeface="Calibri" panose="020F0502020204030204" pitchFamily="34" charset="0"/>
                <a:cs typeface="Calibri"/>
              </a:rPr>
              <a:t> t</a:t>
            </a:r>
            <a:r>
              <a:rPr sz="2400" spc="-25" dirty="0">
                <a:solidFill>
                  <a:srgbClr val="292934"/>
                </a:solidFill>
                <a:latin typeface="Calibri" panose="020F0502020204030204" pitchFamily="34" charset="0"/>
                <a:cs typeface="Calibri"/>
              </a:rPr>
              <a:t>h</a:t>
            </a:r>
            <a:r>
              <a:rPr sz="2400" spc="-15" dirty="0">
                <a:solidFill>
                  <a:srgbClr val="292934"/>
                </a:solidFill>
                <a:latin typeface="Calibri" panose="020F0502020204030204" pitchFamily="34" charset="0"/>
                <a:cs typeface="Calibri"/>
              </a:rPr>
              <a:t>e</a:t>
            </a:r>
            <a:r>
              <a:rPr sz="2400" spc="10" dirty="0">
                <a:solidFill>
                  <a:srgbClr val="292934"/>
                </a:solidFill>
                <a:latin typeface="Calibri" panose="020F0502020204030204" pitchFamily="34" charset="0"/>
                <a:cs typeface="Calibri"/>
              </a:rPr>
              <a:t> </a:t>
            </a:r>
            <a:r>
              <a:rPr sz="2400" spc="-10" dirty="0">
                <a:solidFill>
                  <a:srgbClr val="292934"/>
                </a:solidFill>
                <a:latin typeface="Calibri" panose="020F0502020204030204" pitchFamily="34" charset="0"/>
                <a:cs typeface="Calibri"/>
              </a:rPr>
              <a:t>“Short</a:t>
            </a:r>
            <a:r>
              <a:rPr sz="2400" spc="-65" dirty="0">
                <a:solidFill>
                  <a:srgbClr val="292934"/>
                </a:solidFill>
                <a:latin typeface="Calibri" panose="020F0502020204030204" pitchFamily="34" charset="0"/>
                <a:cs typeface="Calibri"/>
              </a:rPr>
              <a:t>f</a:t>
            </a:r>
            <a:r>
              <a:rPr sz="2400" dirty="0">
                <a:solidFill>
                  <a:srgbClr val="292934"/>
                </a:solidFill>
                <a:latin typeface="Calibri" panose="020F0502020204030204" pitchFamily="34" charset="0"/>
                <a:cs typeface="Calibri"/>
              </a:rPr>
              <a:t>alls</a:t>
            </a:r>
            <a:r>
              <a:rPr sz="2400" spc="-5" dirty="0">
                <a:solidFill>
                  <a:srgbClr val="292934"/>
                </a:solidFill>
                <a:latin typeface="Calibri" panose="020F0502020204030204" pitchFamily="34" charset="0"/>
                <a:cs typeface="Calibri"/>
              </a:rPr>
              <a:t> </a:t>
            </a:r>
            <a:r>
              <a:rPr sz="2400" dirty="0">
                <a:solidFill>
                  <a:srgbClr val="292934"/>
                </a:solidFill>
                <a:latin typeface="Calibri" panose="020F0502020204030204" pitchFamily="34" charset="0"/>
                <a:cs typeface="Calibri"/>
              </a:rPr>
              <a:t>in</a:t>
            </a:r>
            <a:r>
              <a:rPr sz="2400" spc="-5" dirty="0">
                <a:solidFill>
                  <a:srgbClr val="292934"/>
                </a:solidFill>
                <a:latin typeface="Calibri" panose="020F0502020204030204" pitchFamily="34" charset="0"/>
                <a:cs typeface="Calibri"/>
              </a:rPr>
              <a:t> </a:t>
            </a:r>
            <a:r>
              <a:rPr sz="2400" spc="-15" dirty="0">
                <a:solidFill>
                  <a:srgbClr val="292934"/>
                </a:solidFill>
                <a:latin typeface="Calibri" panose="020F0502020204030204" pitchFamily="34" charset="0"/>
                <a:cs typeface="Calibri"/>
              </a:rPr>
              <a:t>en</a:t>
            </a:r>
            <a:r>
              <a:rPr sz="2400" spc="-50" dirty="0">
                <a:solidFill>
                  <a:srgbClr val="292934"/>
                </a:solidFill>
                <a:latin typeface="Calibri" panose="020F0502020204030204" pitchFamily="34" charset="0"/>
                <a:cs typeface="Calibri"/>
              </a:rPr>
              <a:t>r</a:t>
            </a:r>
            <a:r>
              <a:rPr sz="2400" spc="-10" dirty="0">
                <a:solidFill>
                  <a:srgbClr val="292934"/>
                </a:solidFill>
                <a:latin typeface="Calibri" panose="020F0502020204030204" pitchFamily="34" charset="0"/>
                <a:cs typeface="Calibri"/>
              </a:rPr>
              <a:t>ollme</a:t>
            </a:r>
            <a:r>
              <a:rPr sz="2400" spc="-50" dirty="0">
                <a:solidFill>
                  <a:srgbClr val="292934"/>
                </a:solidFill>
                <a:latin typeface="Calibri" panose="020F0502020204030204" pitchFamily="34" charset="0"/>
                <a:cs typeface="Calibri"/>
              </a:rPr>
              <a:t>n</a:t>
            </a:r>
            <a:r>
              <a:rPr sz="2400" spc="-10" dirty="0">
                <a:solidFill>
                  <a:srgbClr val="292934"/>
                </a:solidFill>
                <a:latin typeface="Calibri" panose="020F0502020204030204" pitchFamily="34" charset="0"/>
                <a:cs typeface="Calibri"/>
              </a:rPr>
              <a:t>t</a:t>
            </a:r>
            <a:r>
              <a:rPr sz="2400" spc="10" dirty="0">
                <a:solidFill>
                  <a:srgbClr val="292934"/>
                </a:solidFill>
                <a:latin typeface="Calibri" panose="020F0502020204030204" pitchFamily="34" charset="0"/>
                <a:cs typeface="Calibri"/>
              </a:rPr>
              <a:t> </a:t>
            </a:r>
            <a:r>
              <a:rPr sz="2400" spc="-35" dirty="0">
                <a:solidFill>
                  <a:srgbClr val="292934"/>
                </a:solidFill>
                <a:latin typeface="Calibri" panose="020F0502020204030204" pitchFamily="34" charset="0"/>
                <a:cs typeface="Calibri"/>
              </a:rPr>
              <a:t>g</a:t>
            </a:r>
            <a:r>
              <a:rPr sz="2400" spc="-15" dirty="0">
                <a:solidFill>
                  <a:srgbClr val="292934"/>
                </a:solidFill>
                <a:latin typeface="Calibri" panose="020F0502020204030204" pitchFamily="34" charset="0"/>
                <a:cs typeface="Calibri"/>
              </a:rPr>
              <a:t>o</a:t>
            </a:r>
            <a:r>
              <a:rPr sz="2400" spc="-10" dirty="0">
                <a:solidFill>
                  <a:srgbClr val="292934"/>
                </a:solidFill>
                <a:latin typeface="Calibri" panose="020F0502020204030204" pitchFamily="34" charset="0"/>
                <a:cs typeface="Calibri"/>
              </a:rPr>
              <a:t>a</a:t>
            </a:r>
            <a:r>
              <a:rPr sz="2400" dirty="0">
                <a:solidFill>
                  <a:srgbClr val="292934"/>
                </a:solidFill>
                <a:latin typeface="Calibri" panose="020F0502020204030204" pitchFamily="34" charset="0"/>
                <a:cs typeface="Calibri"/>
              </a:rPr>
              <a:t>ls” </a:t>
            </a:r>
            <a:r>
              <a:rPr sz="2400" spc="-15" dirty="0">
                <a:solidFill>
                  <a:srgbClr val="292934"/>
                </a:solidFill>
                <a:latin typeface="Calibri" panose="020F0502020204030204" pitchFamily="34" charset="0"/>
                <a:cs typeface="Calibri"/>
              </a:rPr>
              <a:t>section.</a:t>
            </a:r>
            <a:endParaRPr sz="2400" dirty="0">
              <a:latin typeface="Calibri" panose="020F0502020204030204" pitchFamily="34" charset="0"/>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 xmlns:a16="http://schemas.microsoft.com/office/drawing/2014/main" id="{680032CE-5776-42E0-B1DB-B41423D724AC}"/>
              </a:ext>
            </a:extLst>
          </p:cNvPr>
          <p:cNvGraphicFramePr>
            <a:graphicFrameLocks noGrp="1"/>
          </p:cNvGraphicFramePr>
          <p:nvPr>
            <p:extLst>
              <p:ext uri="{D42A27DB-BD31-4B8C-83A1-F6EECF244321}">
                <p14:modId xmlns:p14="http://schemas.microsoft.com/office/powerpoint/2010/main" val="2581651839"/>
              </p:ext>
            </p:extLst>
          </p:nvPr>
        </p:nvGraphicFramePr>
        <p:xfrm>
          <a:off x="228600" y="208597"/>
          <a:ext cx="8686800" cy="6456045"/>
        </p:xfrm>
        <a:graphic>
          <a:graphicData uri="http://schemas.openxmlformats.org/drawingml/2006/table">
            <a:tbl>
              <a:tblPr/>
              <a:tblGrid>
                <a:gridCol w="868680">
                  <a:extLst>
                    <a:ext uri="{9D8B030D-6E8A-4147-A177-3AD203B41FA5}">
                      <a16:colId xmlns="" xmlns:a16="http://schemas.microsoft.com/office/drawing/2014/main" val="2887970929"/>
                    </a:ext>
                  </a:extLst>
                </a:gridCol>
                <a:gridCol w="868680">
                  <a:extLst>
                    <a:ext uri="{9D8B030D-6E8A-4147-A177-3AD203B41FA5}">
                      <a16:colId xmlns="" xmlns:a16="http://schemas.microsoft.com/office/drawing/2014/main" val="3905117606"/>
                    </a:ext>
                  </a:extLst>
                </a:gridCol>
                <a:gridCol w="868680">
                  <a:extLst>
                    <a:ext uri="{9D8B030D-6E8A-4147-A177-3AD203B41FA5}">
                      <a16:colId xmlns="" xmlns:a16="http://schemas.microsoft.com/office/drawing/2014/main" val="923641750"/>
                    </a:ext>
                  </a:extLst>
                </a:gridCol>
                <a:gridCol w="868680">
                  <a:extLst>
                    <a:ext uri="{9D8B030D-6E8A-4147-A177-3AD203B41FA5}">
                      <a16:colId xmlns="" xmlns:a16="http://schemas.microsoft.com/office/drawing/2014/main" val="2580708117"/>
                    </a:ext>
                  </a:extLst>
                </a:gridCol>
                <a:gridCol w="868680">
                  <a:extLst>
                    <a:ext uri="{9D8B030D-6E8A-4147-A177-3AD203B41FA5}">
                      <a16:colId xmlns="" xmlns:a16="http://schemas.microsoft.com/office/drawing/2014/main" val="860478413"/>
                    </a:ext>
                  </a:extLst>
                </a:gridCol>
                <a:gridCol w="868680">
                  <a:extLst>
                    <a:ext uri="{9D8B030D-6E8A-4147-A177-3AD203B41FA5}">
                      <a16:colId xmlns="" xmlns:a16="http://schemas.microsoft.com/office/drawing/2014/main" val="3086464424"/>
                    </a:ext>
                  </a:extLst>
                </a:gridCol>
                <a:gridCol w="868680">
                  <a:extLst>
                    <a:ext uri="{9D8B030D-6E8A-4147-A177-3AD203B41FA5}">
                      <a16:colId xmlns="" xmlns:a16="http://schemas.microsoft.com/office/drawing/2014/main" val="991478730"/>
                    </a:ext>
                  </a:extLst>
                </a:gridCol>
                <a:gridCol w="868680">
                  <a:extLst>
                    <a:ext uri="{9D8B030D-6E8A-4147-A177-3AD203B41FA5}">
                      <a16:colId xmlns="" xmlns:a16="http://schemas.microsoft.com/office/drawing/2014/main" val="2877045107"/>
                    </a:ext>
                  </a:extLst>
                </a:gridCol>
                <a:gridCol w="868680">
                  <a:extLst>
                    <a:ext uri="{9D8B030D-6E8A-4147-A177-3AD203B41FA5}">
                      <a16:colId xmlns="" xmlns:a16="http://schemas.microsoft.com/office/drawing/2014/main" val="3775737032"/>
                    </a:ext>
                  </a:extLst>
                </a:gridCol>
                <a:gridCol w="868680">
                  <a:extLst>
                    <a:ext uri="{9D8B030D-6E8A-4147-A177-3AD203B41FA5}">
                      <a16:colId xmlns="" xmlns:a16="http://schemas.microsoft.com/office/drawing/2014/main" val="2267784280"/>
                    </a:ext>
                  </a:extLst>
                </a:gridCol>
              </a:tblGrid>
              <a:tr h="353314">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 xmlns:a16="http://schemas.microsoft.com/office/drawing/2014/main" val="3326682878"/>
                  </a:ext>
                </a:extLst>
              </a:tr>
              <a:tr h="0">
                <a:tc gridSpan="10">
                  <a:txBody>
                    <a:bodyPr/>
                    <a:lstStyle/>
                    <a:p>
                      <a:pPr algn="ctr" rtl="0" fontAlgn="ctr"/>
                      <a:endParaRPr lang="en-US" sz="4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rtl="0" fontAlgn="ctr"/>
                      <a:endParaRPr lang="en-US" sz="4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rtl="0" fontAlgn="ctr"/>
                      <a:endParaRPr lang="en-US" sz="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rtl="0" fontAlgn="ctr"/>
                      <a:endParaRPr lang="en-US" sz="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rtl="0" fontAlgn="ctr"/>
                      <a:endParaRPr lang="en-US" sz="4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rtl="0" fontAlgn="ctr"/>
                      <a:endParaRPr lang="en-US" sz="4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4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4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4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4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741315126"/>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$60,000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en-US" sz="900" b="1" i="0" u="none" strike="noStrike" dirty="0">
                          <a:solidFill>
                            <a:srgbClr val="000000"/>
                          </a:solidFill>
                          <a:effectLst/>
                          <a:latin typeface="Calibri" panose="020F0502020204030204" pitchFamily="34" charset="0"/>
                        </a:rPr>
                        <a:t>58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en-US" sz="900" b="1" i="0" u="none" strike="noStrike" dirty="0">
                          <a:solidFill>
                            <a:srgbClr val="000000"/>
                          </a:solidFill>
                          <a:effectLst/>
                          <a:latin typeface="Calibri" panose="020F0502020204030204" pitchFamily="34" charset="0"/>
                        </a:rPr>
                        <a:t>$116,000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86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$172,000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114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$220,500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142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$262,500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3067874872"/>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$62,000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59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$118,000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rPr>
                        <a:t>87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rPr>
                        <a:t>$174,000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115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$222,000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143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$264,000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403380851"/>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$64,000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$120,000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88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$176,000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116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$223,500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144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$265,500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4275681586"/>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$66,000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61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$122,000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89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$178,000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117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$225,000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145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$267,000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546869262"/>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$68,000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62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$124,000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90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$180,000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118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$226,500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146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$268,500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972395580"/>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$70,000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$126,000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91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$182,000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119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$228,000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147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$270,000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3479073400"/>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$128,000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92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$184,000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120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$229,500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148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$271,500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245802807"/>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65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$130,000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93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$186,000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121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$231,000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149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$273,000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615350968"/>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66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$132,000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94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$188,000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122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$232,500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$274,500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4125723751"/>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67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$134,000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95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$190,000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123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$234,000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$276,000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1848462885"/>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68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$136,000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96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$192,000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124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$235,500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$277,500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346186968"/>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$138,000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97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$194,000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125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$237,000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$279,000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962016506"/>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$84,000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$140,000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98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$196,000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126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$238,500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$280,500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906056038"/>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$142,000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99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$198,000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127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$240,000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$282,000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179264859"/>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$144,000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100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$199,500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128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$241,500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$283,500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912172236"/>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$90,000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$146,000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101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$201,000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129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$243,000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$285,000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617426871"/>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$92,000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$148,000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102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$202,500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130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$244,500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$286,500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475771611"/>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$94,000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103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$204,000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131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$246,000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$288,000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3907972442"/>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$96,000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104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$205,500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132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$247,500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160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$289,500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938225884"/>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49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$98,000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$154,000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105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$207,000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133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$249,000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161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$291,000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408324168"/>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50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$100,000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106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$208,500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134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$250,500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$292,500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816420369"/>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$102,000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79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$158,000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107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$210,000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135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$252,000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$294,000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268850789"/>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52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$104,000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$160,000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108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$211,500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136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$253,500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164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$295,500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792907324"/>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53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$106,000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$162,000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109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$213,000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137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$255,000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$297,000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625424099"/>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54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$108,000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110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$214,500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138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$256,500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$298,500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719689678"/>
                  </a:ext>
                </a:extLst>
              </a:tr>
              <a:tr h="213360">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55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$110,000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111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$216,000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139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$258,000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$300,000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362866798"/>
                  </a:ext>
                </a:extLst>
              </a:tr>
              <a:tr h="213360">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$112,000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112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$217,500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140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$259,500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$301,500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455091694"/>
                  </a:ext>
                </a:extLst>
              </a:tr>
              <a:tr h="213360">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$114,000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85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rtl="0"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$170,000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113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$219,000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141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$261,000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169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$303,000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755535567"/>
                  </a:ext>
                </a:extLst>
              </a:tr>
            </a:tbl>
          </a:graphicData>
        </a:graphic>
      </p:graphicFrame>
    </p:spTree>
    <p:extLst>
      <p:ext uri="{BB962C8B-B14F-4D97-AF65-F5344CB8AC3E}">
        <p14:creationId xmlns:p14="http://schemas.microsoft.com/office/powerpoint/2010/main" val="1992862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19200" y="467774"/>
            <a:ext cx="7086600" cy="901041"/>
          </a:xfrm>
          <a:prstGeom prst="rect">
            <a:avLst/>
          </a:prstGeom>
        </p:spPr>
        <p:txBody>
          <a:bodyPr vert="horz" wrap="square" lIns="0" tIns="282727" rIns="0" bIns="0" rtlCol="0">
            <a:spAutoFit/>
          </a:bodyPr>
          <a:lstStyle/>
          <a:p>
            <a:pPr marL="733425" indent="-393700">
              <a:lnSpc>
                <a:spcPct val="100000"/>
              </a:lnSpc>
            </a:pPr>
            <a:r>
              <a:rPr b="1" dirty="0"/>
              <a:t>Impor</a:t>
            </a:r>
            <a:r>
              <a:rPr b="1" spc="-55" dirty="0"/>
              <a:t>t</a:t>
            </a:r>
            <a:r>
              <a:rPr b="1" dirty="0"/>
              <a:t>a</a:t>
            </a:r>
            <a:r>
              <a:rPr b="1" spc="-35" dirty="0"/>
              <a:t>n</a:t>
            </a:r>
            <a:r>
              <a:rPr b="1" dirty="0"/>
              <a:t>t </a:t>
            </a:r>
            <a:r>
              <a:rPr b="1" spc="-5" dirty="0"/>
              <a:t>D</a:t>
            </a:r>
            <a:r>
              <a:rPr b="1" spc="-45" dirty="0"/>
              <a:t>a</a:t>
            </a:r>
            <a:r>
              <a:rPr b="1" spc="-50" dirty="0"/>
              <a:t>t</a:t>
            </a:r>
            <a:r>
              <a:rPr b="1" dirty="0"/>
              <a:t>es</a:t>
            </a:r>
          </a:p>
        </p:txBody>
      </p:sp>
      <p:sp>
        <p:nvSpPr>
          <p:cNvPr id="3" name="object 3"/>
          <p:cNvSpPr/>
          <p:nvPr/>
        </p:nvSpPr>
        <p:spPr>
          <a:xfrm>
            <a:off x="266700" y="308694"/>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66700" y="1535938"/>
            <a:ext cx="8572500" cy="4862870"/>
          </a:xfrm>
          <a:prstGeom prst="rect">
            <a:avLst/>
          </a:prstGeom>
        </p:spPr>
        <p:txBody>
          <a:bodyPr vert="horz" wrap="square" lIns="0" tIns="0" rIns="0" bIns="0" rtlCol="0">
            <a:spAutoFit/>
          </a:bodyPr>
          <a:lstStyle/>
          <a:p>
            <a:pPr marL="282575" indent="-282575" algn="just">
              <a:buClr>
                <a:schemeClr val="accent6">
                  <a:lumMod val="50000"/>
                </a:schemeClr>
              </a:buClr>
              <a:buSzPct val="75000"/>
              <a:buFont typeface="Wingdings" panose="05000000000000000000" pitchFamily="2" charset="2"/>
              <a:buChar char="v"/>
              <a:tabLst>
                <a:tab pos="631825" algn="l"/>
              </a:tabLst>
            </a:pPr>
            <a:r>
              <a:rPr lang="en-US" sz="2400" b="1" spc="-20" dirty="0">
                <a:solidFill>
                  <a:srgbClr val="292934"/>
                </a:solidFill>
                <a:latin typeface="Calibri"/>
                <a:cs typeface="Calibri"/>
              </a:rPr>
              <a:t>Qu</a:t>
            </a:r>
            <a:r>
              <a:rPr lang="en-US" sz="2400" b="1" spc="-10" dirty="0">
                <a:solidFill>
                  <a:srgbClr val="292934"/>
                </a:solidFill>
                <a:latin typeface="Calibri"/>
                <a:cs typeface="Calibri"/>
              </a:rPr>
              <a:t>e</a:t>
            </a:r>
            <a:r>
              <a:rPr lang="en-US" sz="2400" b="1" spc="-35" dirty="0">
                <a:solidFill>
                  <a:srgbClr val="292934"/>
                </a:solidFill>
                <a:latin typeface="Calibri"/>
                <a:cs typeface="Calibri"/>
              </a:rPr>
              <a:t>s</a:t>
            </a:r>
            <a:r>
              <a:rPr lang="en-US" sz="2400" b="1" spc="-15" dirty="0">
                <a:solidFill>
                  <a:srgbClr val="292934"/>
                </a:solidFill>
                <a:latin typeface="Calibri"/>
                <a:cs typeface="Calibri"/>
              </a:rPr>
              <a:t>tions</a:t>
            </a:r>
            <a:r>
              <a:rPr lang="en-US" sz="2400" b="1" spc="-25" dirty="0">
                <a:solidFill>
                  <a:srgbClr val="292934"/>
                </a:solidFill>
                <a:latin typeface="Calibri"/>
                <a:cs typeface="Calibri"/>
              </a:rPr>
              <a:t> r</a:t>
            </a:r>
            <a:r>
              <a:rPr lang="en-US" sz="2400" b="1" spc="-20" dirty="0">
                <a:solidFill>
                  <a:srgbClr val="292934"/>
                </a:solidFill>
                <a:latin typeface="Calibri"/>
                <a:cs typeface="Calibri"/>
              </a:rPr>
              <a:t>e</a:t>
            </a:r>
            <a:r>
              <a:rPr lang="en-US" sz="2400" b="1" spc="-60" dirty="0">
                <a:solidFill>
                  <a:srgbClr val="292934"/>
                </a:solidFill>
                <a:latin typeface="Calibri"/>
                <a:cs typeface="Calibri"/>
              </a:rPr>
              <a:t>g</a:t>
            </a:r>
            <a:r>
              <a:rPr lang="en-US" sz="2400" b="1" spc="-15" dirty="0">
                <a:solidFill>
                  <a:srgbClr val="292934"/>
                </a:solidFill>
                <a:latin typeface="Calibri"/>
                <a:cs typeface="Calibri"/>
              </a:rPr>
              <a:t>a</a:t>
            </a:r>
            <a:r>
              <a:rPr lang="en-US" sz="2400" b="1" spc="-45" dirty="0">
                <a:solidFill>
                  <a:srgbClr val="292934"/>
                </a:solidFill>
                <a:latin typeface="Calibri"/>
                <a:cs typeface="Calibri"/>
              </a:rPr>
              <a:t>r</a:t>
            </a:r>
            <a:r>
              <a:rPr lang="en-US" sz="2400" b="1" spc="-15" dirty="0">
                <a:solidFill>
                  <a:srgbClr val="292934"/>
                </a:solidFill>
                <a:latin typeface="Calibri"/>
                <a:cs typeface="Calibri"/>
              </a:rPr>
              <a:t>ding</a:t>
            </a:r>
            <a:r>
              <a:rPr lang="en-US" sz="2400" b="1" spc="-5" dirty="0">
                <a:solidFill>
                  <a:srgbClr val="292934"/>
                </a:solidFill>
                <a:latin typeface="Calibri"/>
                <a:cs typeface="Calibri"/>
              </a:rPr>
              <a:t> </a:t>
            </a:r>
            <a:r>
              <a:rPr lang="en-US" sz="2400" b="1" spc="-10" dirty="0">
                <a:solidFill>
                  <a:srgbClr val="292934"/>
                </a:solidFill>
                <a:latin typeface="Calibri"/>
                <a:cs typeface="Calibri"/>
              </a:rPr>
              <a:t>this</a:t>
            </a:r>
            <a:r>
              <a:rPr lang="en-US" sz="2400" b="1" spc="-5" dirty="0">
                <a:solidFill>
                  <a:srgbClr val="292934"/>
                </a:solidFill>
                <a:latin typeface="Calibri"/>
                <a:cs typeface="Calibri"/>
              </a:rPr>
              <a:t> </a:t>
            </a:r>
            <a:r>
              <a:rPr lang="en-US" sz="2400" b="1" spc="-15" dirty="0">
                <a:solidFill>
                  <a:srgbClr val="292934"/>
                </a:solidFill>
                <a:latin typeface="Calibri"/>
                <a:cs typeface="Calibri"/>
              </a:rPr>
              <a:t>R</a:t>
            </a:r>
            <a:r>
              <a:rPr lang="en-US" sz="2400" b="1" spc="-25" dirty="0">
                <a:solidFill>
                  <a:srgbClr val="292934"/>
                </a:solidFill>
                <a:latin typeface="Calibri"/>
                <a:cs typeface="Calibri"/>
              </a:rPr>
              <a:t>F</a:t>
            </a:r>
            <a:r>
              <a:rPr lang="en-US" sz="2400" b="1" spc="-15" dirty="0">
                <a:solidFill>
                  <a:srgbClr val="292934"/>
                </a:solidFill>
                <a:latin typeface="Calibri"/>
                <a:cs typeface="Calibri"/>
              </a:rPr>
              <a:t>P</a:t>
            </a:r>
            <a:r>
              <a:rPr lang="en-US" sz="2400" b="1" spc="5" dirty="0">
                <a:solidFill>
                  <a:srgbClr val="292934"/>
                </a:solidFill>
                <a:latin typeface="Calibri"/>
                <a:cs typeface="Calibri"/>
              </a:rPr>
              <a:t> </a:t>
            </a:r>
            <a:r>
              <a:rPr lang="en-US" sz="2400" spc="-20" dirty="0">
                <a:solidFill>
                  <a:srgbClr val="292934"/>
                </a:solidFill>
                <a:latin typeface="Calibri"/>
                <a:cs typeface="Calibri"/>
              </a:rPr>
              <a:t>mu</a:t>
            </a:r>
            <a:r>
              <a:rPr lang="en-US" sz="2400" spc="-50" dirty="0">
                <a:solidFill>
                  <a:srgbClr val="292934"/>
                </a:solidFill>
                <a:latin typeface="Calibri"/>
                <a:cs typeface="Calibri"/>
              </a:rPr>
              <a:t>s</a:t>
            </a:r>
            <a:r>
              <a:rPr lang="en-US" sz="2400" spc="-10" dirty="0">
                <a:solidFill>
                  <a:srgbClr val="292934"/>
                </a:solidFill>
                <a:latin typeface="Calibri"/>
                <a:cs typeface="Calibri"/>
              </a:rPr>
              <a:t>t</a:t>
            </a:r>
            <a:r>
              <a:rPr lang="en-US" sz="2400" spc="10" dirty="0">
                <a:solidFill>
                  <a:srgbClr val="292934"/>
                </a:solidFill>
                <a:latin typeface="Calibri"/>
                <a:cs typeface="Calibri"/>
              </a:rPr>
              <a:t> </a:t>
            </a:r>
            <a:r>
              <a:rPr lang="en-US" sz="2400" spc="-20" dirty="0">
                <a:solidFill>
                  <a:srgbClr val="292934"/>
                </a:solidFill>
                <a:latin typeface="Calibri"/>
                <a:cs typeface="Calibri"/>
              </a:rPr>
              <a:t>b</a:t>
            </a:r>
            <a:r>
              <a:rPr lang="en-US" sz="2400" spc="-15" dirty="0">
                <a:solidFill>
                  <a:srgbClr val="292934"/>
                </a:solidFill>
                <a:latin typeface="Calibri"/>
                <a:cs typeface="Calibri"/>
              </a:rPr>
              <a:t>e</a:t>
            </a:r>
            <a:r>
              <a:rPr lang="en-US" sz="2400" spc="10" dirty="0">
                <a:solidFill>
                  <a:srgbClr val="292934"/>
                </a:solidFill>
                <a:latin typeface="Calibri"/>
                <a:cs typeface="Calibri"/>
              </a:rPr>
              <a:t> </a:t>
            </a:r>
            <a:r>
              <a:rPr lang="en-US" sz="2400" spc="-10" dirty="0">
                <a:solidFill>
                  <a:srgbClr val="292934"/>
                </a:solidFill>
                <a:latin typeface="Calibri"/>
                <a:cs typeface="Calibri"/>
              </a:rPr>
              <a:t>e</a:t>
            </a:r>
            <a:r>
              <a:rPr lang="en-US" sz="2400" spc="-15" dirty="0">
                <a:solidFill>
                  <a:srgbClr val="292934"/>
                </a:solidFill>
                <a:latin typeface="Calibri"/>
                <a:cs typeface="Calibri"/>
              </a:rPr>
              <a:t>-mail</a:t>
            </a:r>
            <a:r>
              <a:rPr lang="en-US" sz="2400" spc="-10" dirty="0">
                <a:solidFill>
                  <a:srgbClr val="292934"/>
                </a:solidFill>
                <a:latin typeface="Calibri"/>
                <a:cs typeface="Calibri"/>
              </a:rPr>
              <a:t>e</a:t>
            </a:r>
            <a:r>
              <a:rPr lang="en-US" sz="2400" dirty="0">
                <a:solidFill>
                  <a:srgbClr val="292934"/>
                </a:solidFill>
                <a:latin typeface="Calibri"/>
                <a:cs typeface="Calibri"/>
              </a:rPr>
              <a:t>d</a:t>
            </a:r>
            <a:r>
              <a:rPr lang="en-US" sz="2400" spc="-5" dirty="0">
                <a:solidFill>
                  <a:srgbClr val="292934"/>
                </a:solidFill>
                <a:latin typeface="Calibri"/>
                <a:cs typeface="Calibri"/>
              </a:rPr>
              <a:t> </a:t>
            </a:r>
            <a:r>
              <a:rPr lang="en-US" sz="2400" spc="-25" dirty="0">
                <a:solidFill>
                  <a:srgbClr val="292934"/>
                </a:solidFill>
                <a:latin typeface="Calibri"/>
                <a:cs typeface="Calibri"/>
              </a:rPr>
              <a:t>b</a:t>
            </a:r>
            <a:r>
              <a:rPr lang="en-US" sz="2400" spc="-15" dirty="0">
                <a:solidFill>
                  <a:srgbClr val="292934"/>
                </a:solidFill>
                <a:latin typeface="Calibri"/>
                <a:cs typeface="Calibri"/>
              </a:rPr>
              <a:t>y</a:t>
            </a:r>
            <a:r>
              <a:rPr lang="en-US" sz="2400" spc="10" dirty="0">
                <a:solidFill>
                  <a:srgbClr val="292934"/>
                </a:solidFill>
                <a:latin typeface="Calibri"/>
                <a:cs typeface="Calibri"/>
              </a:rPr>
              <a:t> </a:t>
            </a:r>
            <a:r>
              <a:rPr lang="en-US" sz="2400" b="1" spc="-20" dirty="0">
                <a:solidFill>
                  <a:srgbClr val="FF0000"/>
                </a:solidFill>
                <a:latin typeface="Calibri"/>
                <a:cs typeface="Calibri"/>
              </a:rPr>
              <a:t>October 4</a:t>
            </a:r>
            <a:r>
              <a:rPr lang="en-US" sz="2400" b="1" spc="-10" dirty="0">
                <a:solidFill>
                  <a:srgbClr val="FF0000"/>
                </a:solidFill>
                <a:latin typeface="Calibri"/>
                <a:cs typeface="Calibri"/>
              </a:rPr>
              <a:t>,</a:t>
            </a:r>
            <a:r>
              <a:rPr lang="en-US" sz="2400" b="1" spc="-5" dirty="0">
                <a:solidFill>
                  <a:srgbClr val="FF0000"/>
                </a:solidFill>
                <a:latin typeface="Calibri"/>
                <a:cs typeface="Calibri"/>
              </a:rPr>
              <a:t> </a:t>
            </a:r>
            <a:r>
              <a:rPr lang="en-US" sz="2400" b="1" spc="-15" dirty="0">
                <a:solidFill>
                  <a:srgbClr val="FF0000"/>
                </a:solidFill>
                <a:latin typeface="Calibri"/>
                <a:cs typeface="Calibri"/>
              </a:rPr>
              <a:t>20</a:t>
            </a:r>
            <a:r>
              <a:rPr lang="en-US" sz="2400" b="1" spc="-30" dirty="0">
                <a:solidFill>
                  <a:srgbClr val="FF0000"/>
                </a:solidFill>
                <a:latin typeface="Calibri"/>
                <a:cs typeface="Calibri"/>
              </a:rPr>
              <a:t>1</a:t>
            </a:r>
            <a:r>
              <a:rPr lang="en-US" sz="2400" b="1" spc="-15" dirty="0">
                <a:solidFill>
                  <a:srgbClr val="FF0000"/>
                </a:solidFill>
                <a:latin typeface="Calibri"/>
                <a:cs typeface="Calibri"/>
              </a:rPr>
              <a:t>9</a:t>
            </a:r>
            <a:r>
              <a:rPr lang="en-US" sz="2400" b="1" dirty="0">
                <a:solidFill>
                  <a:srgbClr val="FF0000"/>
                </a:solidFill>
                <a:latin typeface="Calibri"/>
                <a:cs typeface="Calibri"/>
              </a:rPr>
              <a:t> </a:t>
            </a:r>
            <a:r>
              <a:rPr lang="en-US" sz="2400" spc="-30" dirty="0">
                <a:solidFill>
                  <a:srgbClr val="292934"/>
                </a:solidFill>
                <a:latin typeface="Calibri"/>
                <a:cs typeface="Calibri"/>
              </a:rPr>
              <a:t>t</a:t>
            </a:r>
            <a:r>
              <a:rPr lang="en-US" sz="2400" spc="-15" dirty="0">
                <a:solidFill>
                  <a:srgbClr val="292934"/>
                </a:solidFill>
                <a:latin typeface="Calibri"/>
                <a:cs typeface="Calibri"/>
              </a:rPr>
              <a:t>o</a:t>
            </a:r>
            <a:r>
              <a:rPr lang="en-US" sz="2400" spc="-10" dirty="0">
                <a:solidFill>
                  <a:srgbClr val="292934"/>
                </a:solidFill>
                <a:latin typeface="Calibri"/>
                <a:cs typeface="Calibri"/>
              </a:rPr>
              <a:t> </a:t>
            </a:r>
            <a:r>
              <a:rPr lang="en-US" sz="2400" u="heavy" spc="-20" dirty="0">
                <a:solidFill>
                  <a:srgbClr val="0000FF"/>
                </a:solidFill>
                <a:latin typeface="Calibri"/>
                <a:cs typeface="Calibri"/>
                <a:hlinkClick r:id="rId4"/>
              </a:rPr>
              <a:t>CS</a:t>
            </a:r>
            <a:r>
              <a:rPr lang="en-US" sz="2400" u="heavy" spc="-25" dirty="0">
                <a:solidFill>
                  <a:srgbClr val="0000FF"/>
                </a:solidFill>
                <a:latin typeface="Calibri"/>
                <a:cs typeface="Calibri"/>
                <a:hlinkClick r:id="rId4"/>
              </a:rPr>
              <a:t>T</a:t>
            </a:r>
            <a:r>
              <a:rPr lang="en-US" sz="2400" u="heavy" spc="-20" dirty="0">
                <a:solidFill>
                  <a:srgbClr val="0000FF"/>
                </a:solidFill>
                <a:latin typeface="Calibri"/>
                <a:cs typeface="Calibri"/>
                <a:hlinkClick r:id="rId4"/>
              </a:rPr>
              <a:t>EPRFP@</a:t>
            </a:r>
            <a:r>
              <a:rPr lang="en-US" sz="2400" u="heavy" spc="-60" dirty="0">
                <a:solidFill>
                  <a:srgbClr val="0000FF"/>
                </a:solidFill>
                <a:latin typeface="Calibri"/>
                <a:cs typeface="Calibri"/>
                <a:hlinkClick r:id="rId4"/>
              </a:rPr>
              <a:t>n</a:t>
            </a:r>
            <a:r>
              <a:rPr lang="en-US" sz="2400" u="heavy" spc="-45" dirty="0">
                <a:solidFill>
                  <a:srgbClr val="0000FF"/>
                </a:solidFill>
                <a:latin typeface="Calibri"/>
                <a:cs typeface="Calibri"/>
                <a:hlinkClick r:id="rId4"/>
              </a:rPr>
              <a:t>y</a:t>
            </a:r>
            <a:r>
              <a:rPr lang="en-US" sz="2400" u="heavy" spc="-20" dirty="0">
                <a:solidFill>
                  <a:srgbClr val="0000FF"/>
                </a:solidFill>
                <a:latin typeface="Calibri"/>
                <a:cs typeface="Calibri"/>
                <a:hlinkClick r:id="rId4"/>
              </a:rPr>
              <a:t>sed</a:t>
            </a:r>
            <a:r>
              <a:rPr lang="en-US" sz="2400" u="heavy" spc="15" dirty="0">
                <a:solidFill>
                  <a:srgbClr val="0000FF"/>
                </a:solidFill>
                <a:latin typeface="Calibri"/>
                <a:cs typeface="Calibri"/>
                <a:hlinkClick r:id="rId4"/>
              </a:rPr>
              <a:t>.</a:t>
            </a:r>
            <a:r>
              <a:rPr lang="en-US" sz="2400" u="heavy" spc="-30" dirty="0">
                <a:solidFill>
                  <a:srgbClr val="0000FF"/>
                </a:solidFill>
                <a:latin typeface="Calibri"/>
                <a:cs typeface="Calibri"/>
                <a:hlinkClick r:id="rId4"/>
              </a:rPr>
              <a:t>g</a:t>
            </a:r>
            <a:r>
              <a:rPr lang="en-US" sz="2400" u="heavy" spc="-20" dirty="0">
                <a:solidFill>
                  <a:srgbClr val="0000FF"/>
                </a:solidFill>
                <a:latin typeface="Calibri"/>
                <a:cs typeface="Calibri"/>
                <a:hlinkClick r:id="rId4"/>
              </a:rPr>
              <a:t>ov</a:t>
            </a:r>
            <a:endParaRPr lang="en-US" sz="2400" u="heavy" spc="-20" dirty="0">
              <a:solidFill>
                <a:srgbClr val="0000FF"/>
              </a:solidFill>
              <a:latin typeface="Calibri"/>
              <a:cs typeface="Calibri"/>
            </a:endParaRPr>
          </a:p>
          <a:p>
            <a:pPr marL="282575" indent="-282575">
              <a:buClr>
                <a:schemeClr val="accent6">
                  <a:lumMod val="50000"/>
                </a:schemeClr>
              </a:buClr>
              <a:buSzPct val="75000"/>
              <a:buFont typeface="Wingdings" panose="05000000000000000000" pitchFamily="2" charset="2"/>
              <a:buChar char="v"/>
              <a:tabLst>
                <a:tab pos="631825" algn="l"/>
              </a:tabLst>
            </a:pPr>
            <a:endParaRPr lang="en-US" sz="300" u="heavy" spc="-20" dirty="0">
              <a:solidFill>
                <a:srgbClr val="0000FF"/>
              </a:solidFill>
              <a:latin typeface="Calibri"/>
              <a:cs typeface="Calibri"/>
            </a:endParaRPr>
          </a:p>
          <a:p>
            <a:pPr marL="282575" marR="8890" indent="-282575" algn="just">
              <a:spcBef>
                <a:spcPts val="600"/>
              </a:spcBef>
              <a:buClr>
                <a:schemeClr val="accent6">
                  <a:lumMod val="50000"/>
                </a:schemeClr>
              </a:buClr>
              <a:buSzPct val="75000"/>
              <a:buFont typeface="Wingdings" panose="05000000000000000000" pitchFamily="2" charset="2"/>
              <a:buChar char="v"/>
              <a:tabLst>
                <a:tab pos="631825" algn="l"/>
              </a:tabLst>
            </a:pPr>
            <a:r>
              <a:rPr sz="2400" b="1" spc="-20" dirty="0">
                <a:solidFill>
                  <a:srgbClr val="292934"/>
                </a:solidFill>
                <a:latin typeface="Calibri"/>
                <a:cs typeface="Calibri"/>
              </a:rPr>
              <a:t>Qu</a:t>
            </a:r>
            <a:r>
              <a:rPr sz="2400" b="1" spc="-5" dirty="0">
                <a:solidFill>
                  <a:srgbClr val="292934"/>
                </a:solidFill>
                <a:latin typeface="Calibri"/>
                <a:cs typeface="Calibri"/>
              </a:rPr>
              <a:t>e</a:t>
            </a:r>
            <a:r>
              <a:rPr sz="2400" b="1" spc="-35" dirty="0">
                <a:solidFill>
                  <a:srgbClr val="292934"/>
                </a:solidFill>
                <a:latin typeface="Calibri"/>
                <a:cs typeface="Calibri"/>
              </a:rPr>
              <a:t>s</a:t>
            </a:r>
            <a:r>
              <a:rPr sz="2400" b="1" spc="-15" dirty="0">
                <a:solidFill>
                  <a:srgbClr val="292934"/>
                </a:solidFill>
                <a:latin typeface="Calibri"/>
                <a:cs typeface="Calibri"/>
              </a:rPr>
              <a:t>tions and</a:t>
            </a:r>
            <a:r>
              <a:rPr sz="2400" b="1" spc="-5" dirty="0">
                <a:solidFill>
                  <a:srgbClr val="292934"/>
                </a:solidFill>
                <a:latin typeface="Calibri"/>
                <a:cs typeface="Calibri"/>
              </a:rPr>
              <a:t> </a:t>
            </a:r>
            <a:r>
              <a:rPr sz="2400" b="1" spc="-15" dirty="0">
                <a:solidFill>
                  <a:srgbClr val="292934"/>
                </a:solidFill>
                <a:latin typeface="Calibri"/>
                <a:cs typeface="Calibri"/>
              </a:rPr>
              <a:t>An</a:t>
            </a:r>
            <a:r>
              <a:rPr sz="2400" b="1" spc="-20" dirty="0">
                <a:solidFill>
                  <a:srgbClr val="292934"/>
                </a:solidFill>
                <a:latin typeface="Calibri"/>
                <a:cs typeface="Calibri"/>
              </a:rPr>
              <a:t>s</a:t>
            </a:r>
            <a:r>
              <a:rPr sz="2400" b="1" spc="-45" dirty="0">
                <a:solidFill>
                  <a:srgbClr val="292934"/>
                </a:solidFill>
                <a:latin typeface="Calibri"/>
                <a:cs typeface="Calibri"/>
              </a:rPr>
              <a:t>w</a:t>
            </a:r>
            <a:r>
              <a:rPr sz="2400" b="1" spc="-20" dirty="0">
                <a:solidFill>
                  <a:srgbClr val="292934"/>
                </a:solidFill>
                <a:latin typeface="Calibri"/>
                <a:cs typeface="Calibri"/>
              </a:rPr>
              <a:t>e</a:t>
            </a:r>
            <a:r>
              <a:rPr sz="2400" b="1" spc="-45" dirty="0">
                <a:solidFill>
                  <a:srgbClr val="292934"/>
                </a:solidFill>
                <a:latin typeface="Calibri"/>
                <a:cs typeface="Calibri"/>
              </a:rPr>
              <a:t>r</a:t>
            </a:r>
            <a:r>
              <a:rPr sz="2400" b="1" spc="-10" dirty="0">
                <a:solidFill>
                  <a:srgbClr val="292934"/>
                </a:solidFill>
                <a:latin typeface="Calibri"/>
                <a:cs typeface="Calibri"/>
              </a:rPr>
              <a:t>s</a:t>
            </a:r>
            <a:r>
              <a:rPr sz="2400" b="1" spc="20" dirty="0">
                <a:solidFill>
                  <a:srgbClr val="292934"/>
                </a:solidFill>
                <a:latin typeface="Calibri"/>
                <a:cs typeface="Calibri"/>
              </a:rPr>
              <a:t> </a:t>
            </a:r>
            <a:r>
              <a:rPr sz="2400" b="1" spc="-20" dirty="0">
                <a:solidFill>
                  <a:srgbClr val="292934"/>
                </a:solidFill>
                <a:latin typeface="Calibri"/>
                <a:cs typeface="Calibri"/>
              </a:rPr>
              <a:t>Summa</a:t>
            </a:r>
            <a:r>
              <a:rPr sz="2400" b="1" spc="-5" dirty="0">
                <a:solidFill>
                  <a:srgbClr val="292934"/>
                </a:solidFill>
                <a:latin typeface="Calibri"/>
                <a:cs typeface="Calibri"/>
              </a:rPr>
              <a:t>r</a:t>
            </a:r>
            <a:r>
              <a:rPr sz="2400" b="1" spc="-15" dirty="0">
                <a:solidFill>
                  <a:srgbClr val="292934"/>
                </a:solidFill>
                <a:latin typeface="Calibri"/>
                <a:cs typeface="Calibri"/>
              </a:rPr>
              <a:t>y</a:t>
            </a:r>
            <a:r>
              <a:rPr sz="2400" b="1" spc="20" dirty="0">
                <a:solidFill>
                  <a:srgbClr val="292934"/>
                </a:solidFill>
                <a:latin typeface="Calibri"/>
                <a:cs typeface="Calibri"/>
              </a:rPr>
              <a:t> </a:t>
            </a:r>
            <a:r>
              <a:rPr sz="2400" spc="-20" dirty="0">
                <a:solidFill>
                  <a:srgbClr val="292934"/>
                </a:solidFill>
                <a:latin typeface="Calibri"/>
                <a:cs typeface="Calibri"/>
              </a:rPr>
              <a:t>w</a:t>
            </a:r>
            <a:r>
              <a:rPr sz="2400" spc="-5" dirty="0">
                <a:solidFill>
                  <a:srgbClr val="292934"/>
                </a:solidFill>
                <a:latin typeface="Calibri"/>
                <a:cs typeface="Calibri"/>
              </a:rPr>
              <a:t>i</a:t>
            </a:r>
            <a:r>
              <a:rPr sz="2400" dirty="0">
                <a:solidFill>
                  <a:srgbClr val="292934"/>
                </a:solidFill>
                <a:latin typeface="Calibri"/>
                <a:cs typeface="Calibri"/>
              </a:rPr>
              <a:t>ll</a:t>
            </a:r>
            <a:r>
              <a:rPr sz="2400" spc="-5" dirty="0">
                <a:solidFill>
                  <a:srgbClr val="292934"/>
                </a:solidFill>
                <a:latin typeface="Calibri"/>
                <a:cs typeface="Calibri"/>
              </a:rPr>
              <a:t> </a:t>
            </a:r>
            <a:r>
              <a:rPr sz="2400" spc="-20" dirty="0">
                <a:solidFill>
                  <a:srgbClr val="292934"/>
                </a:solidFill>
                <a:latin typeface="Calibri"/>
                <a:cs typeface="Calibri"/>
              </a:rPr>
              <a:t>b</a:t>
            </a:r>
            <a:r>
              <a:rPr sz="2400" spc="-15" dirty="0">
                <a:solidFill>
                  <a:srgbClr val="292934"/>
                </a:solidFill>
                <a:latin typeface="Calibri"/>
                <a:cs typeface="Calibri"/>
              </a:rPr>
              <a:t>e</a:t>
            </a:r>
            <a:r>
              <a:rPr sz="2400" dirty="0">
                <a:solidFill>
                  <a:srgbClr val="292934"/>
                </a:solidFill>
                <a:latin typeface="Calibri"/>
                <a:cs typeface="Calibri"/>
              </a:rPr>
              <a:t> </a:t>
            </a:r>
            <a:r>
              <a:rPr sz="2400" spc="-20" dirty="0">
                <a:solidFill>
                  <a:srgbClr val="292934"/>
                </a:solidFill>
                <a:latin typeface="Calibri"/>
                <a:cs typeface="Calibri"/>
              </a:rPr>
              <a:t>p</a:t>
            </a:r>
            <a:r>
              <a:rPr sz="2400" spc="-15" dirty="0">
                <a:solidFill>
                  <a:srgbClr val="292934"/>
                </a:solidFill>
                <a:latin typeface="Calibri"/>
                <a:cs typeface="Calibri"/>
              </a:rPr>
              <a:t>o</a:t>
            </a:r>
            <a:r>
              <a:rPr sz="2400" spc="-40" dirty="0">
                <a:solidFill>
                  <a:srgbClr val="292934"/>
                </a:solidFill>
                <a:latin typeface="Calibri"/>
                <a:cs typeface="Calibri"/>
              </a:rPr>
              <a:t>s</a:t>
            </a:r>
            <a:r>
              <a:rPr sz="2400" spc="-30" dirty="0">
                <a:solidFill>
                  <a:srgbClr val="292934"/>
                </a:solidFill>
                <a:latin typeface="Calibri"/>
                <a:cs typeface="Calibri"/>
              </a:rPr>
              <a:t>t</a:t>
            </a:r>
            <a:r>
              <a:rPr sz="2400" spc="-15" dirty="0">
                <a:solidFill>
                  <a:srgbClr val="292934"/>
                </a:solidFill>
                <a:latin typeface="Calibri"/>
                <a:cs typeface="Calibri"/>
              </a:rPr>
              <a:t>ed</a:t>
            </a:r>
            <a:r>
              <a:rPr sz="2400" spc="-5" dirty="0">
                <a:solidFill>
                  <a:srgbClr val="292934"/>
                </a:solidFill>
                <a:latin typeface="Calibri"/>
                <a:cs typeface="Calibri"/>
              </a:rPr>
              <a:t> </a:t>
            </a:r>
            <a:r>
              <a:rPr sz="2400" spc="-20" dirty="0">
                <a:solidFill>
                  <a:srgbClr val="292934"/>
                </a:solidFill>
                <a:latin typeface="Calibri"/>
                <a:cs typeface="Calibri"/>
              </a:rPr>
              <a:t>n</a:t>
            </a:r>
            <a:r>
              <a:rPr sz="2400" spc="-15" dirty="0">
                <a:solidFill>
                  <a:srgbClr val="292934"/>
                </a:solidFill>
                <a:latin typeface="Calibri"/>
                <a:cs typeface="Calibri"/>
              </a:rPr>
              <a:t>o</a:t>
            </a:r>
            <a:r>
              <a:rPr sz="2400" spc="-5" dirty="0">
                <a:solidFill>
                  <a:srgbClr val="292934"/>
                </a:solidFill>
                <a:latin typeface="Calibri"/>
                <a:cs typeface="Calibri"/>
              </a:rPr>
              <a:t> </a:t>
            </a:r>
            <a:r>
              <a:rPr sz="2400" spc="-10" dirty="0">
                <a:solidFill>
                  <a:srgbClr val="292934"/>
                </a:solidFill>
                <a:latin typeface="Calibri"/>
                <a:cs typeface="Calibri"/>
              </a:rPr>
              <a:t>l</a:t>
            </a:r>
            <a:r>
              <a:rPr sz="2400" spc="-30" dirty="0">
                <a:solidFill>
                  <a:srgbClr val="292934"/>
                </a:solidFill>
                <a:latin typeface="Calibri"/>
                <a:cs typeface="Calibri"/>
              </a:rPr>
              <a:t>at</a:t>
            </a:r>
            <a:r>
              <a:rPr sz="2400" spc="-15" dirty="0">
                <a:solidFill>
                  <a:srgbClr val="292934"/>
                </a:solidFill>
                <a:latin typeface="Calibri"/>
                <a:cs typeface="Calibri"/>
              </a:rPr>
              <a:t>er than</a:t>
            </a:r>
            <a:r>
              <a:rPr sz="2400" spc="-5" dirty="0">
                <a:solidFill>
                  <a:srgbClr val="292934"/>
                </a:solidFill>
                <a:latin typeface="Calibri"/>
                <a:cs typeface="Calibri"/>
              </a:rPr>
              <a:t> </a:t>
            </a:r>
            <a:r>
              <a:rPr lang="en-US" sz="2400" b="1" spc="-60" dirty="0">
                <a:solidFill>
                  <a:srgbClr val="FF0000"/>
                </a:solidFill>
                <a:latin typeface="Calibri"/>
                <a:cs typeface="Calibri"/>
              </a:rPr>
              <a:t>October 18, 2019</a:t>
            </a:r>
            <a:r>
              <a:rPr sz="2400" b="1" dirty="0">
                <a:solidFill>
                  <a:srgbClr val="FF0000"/>
                </a:solidFill>
                <a:latin typeface="Calibri"/>
                <a:cs typeface="Calibri"/>
              </a:rPr>
              <a:t> </a:t>
            </a:r>
            <a:r>
              <a:rPr sz="2400" spc="-30" dirty="0">
                <a:solidFill>
                  <a:srgbClr val="292934"/>
                </a:solidFill>
                <a:latin typeface="Calibri"/>
                <a:cs typeface="Calibri"/>
              </a:rPr>
              <a:t>t</a:t>
            </a:r>
            <a:r>
              <a:rPr sz="2400" spc="-15" dirty="0">
                <a:solidFill>
                  <a:srgbClr val="292934"/>
                </a:solidFill>
                <a:latin typeface="Calibri"/>
                <a:cs typeface="Calibri"/>
              </a:rPr>
              <a:t>o</a:t>
            </a:r>
            <a:r>
              <a:rPr sz="2400" spc="-10" dirty="0">
                <a:solidFill>
                  <a:srgbClr val="292934"/>
                </a:solidFill>
                <a:latin typeface="Calibri"/>
                <a:cs typeface="Calibri"/>
              </a:rPr>
              <a:t> </a:t>
            </a:r>
            <a:r>
              <a:rPr sz="2400" spc="-15" dirty="0">
                <a:solidFill>
                  <a:srgbClr val="292934"/>
                </a:solidFill>
                <a:latin typeface="Calibri"/>
                <a:cs typeface="Calibri"/>
              </a:rPr>
              <a:t>the</a:t>
            </a:r>
            <a:r>
              <a:rPr sz="2400" spc="10" dirty="0">
                <a:solidFill>
                  <a:srgbClr val="292934"/>
                </a:solidFill>
                <a:latin typeface="Calibri"/>
                <a:cs typeface="Calibri"/>
              </a:rPr>
              <a:t> </a:t>
            </a:r>
            <a:r>
              <a:rPr sz="2400" spc="-65" dirty="0">
                <a:solidFill>
                  <a:srgbClr val="292934"/>
                </a:solidFill>
                <a:latin typeface="Calibri"/>
                <a:cs typeface="Calibri"/>
              </a:rPr>
              <a:t>f</a:t>
            </a:r>
            <a:r>
              <a:rPr sz="2400" spc="-15" dirty="0">
                <a:solidFill>
                  <a:srgbClr val="292934"/>
                </a:solidFill>
                <a:latin typeface="Calibri"/>
                <a:cs typeface="Calibri"/>
              </a:rPr>
              <a:t>ol</a:t>
            </a:r>
            <a:r>
              <a:rPr sz="2400" spc="-5" dirty="0">
                <a:solidFill>
                  <a:srgbClr val="292934"/>
                </a:solidFill>
                <a:latin typeface="Calibri"/>
                <a:cs typeface="Calibri"/>
              </a:rPr>
              <a:t>l</a:t>
            </a:r>
            <a:r>
              <a:rPr sz="2400" spc="-20" dirty="0">
                <a:solidFill>
                  <a:srgbClr val="292934"/>
                </a:solidFill>
                <a:latin typeface="Calibri"/>
                <a:cs typeface="Calibri"/>
              </a:rPr>
              <a:t>owin</a:t>
            </a:r>
            <a:r>
              <a:rPr sz="2400" spc="-15" dirty="0">
                <a:solidFill>
                  <a:srgbClr val="292934"/>
                </a:solidFill>
                <a:latin typeface="Calibri"/>
                <a:cs typeface="Calibri"/>
              </a:rPr>
              <a:t>g</a:t>
            </a:r>
            <a:r>
              <a:rPr sz="2400" spc="-20" dirty="0">
                <a:solidFill>
                  <a:srgbClr val="292934"/>
                </a:solidFill>
                <a:latin typeface="Calibri"/>
                <a:cs typeface="Calibri"/>
              </a:rPr>
              <a:t> </a:t>
            </a:r>
            <a:r>
              <a:rPr sz="2400" spc="-40" dirty="0">
                <a:solidFill>
                  <a:srgbClr val="292934"/>
                </a:solidFill>
                <a:latin typeface="Calibri"/>
                <a:cs typeface="Calibri"/>
              </a:rPr>
              <a:t>w</a:t>
            </a:r>
            <a:r>
              <a:rPr sz="2400" spc="-15" dirty="0">
                <a:solidFill>
                  <a:srgbClr val="292934"/>
                </a:solidFill>
                <a:latin typeface="Calibri"/>
                <a:cs typeface="Calibri"/>
              </a:rPr>
              <a:t>e</a:t>
            </a:r>
            <a:r>
              <a:rPr sz="2400" spc="-30" dirty="0">
                <a:solidFill>
                  <a:srgbClr val="292934"/>
                </a:solidFill>
                <a:latin typeface="Calibri"/>
                <a:cs typeface="Calibri"/>
              </a:rPr>
              <a:t>b</a:t>
            </a:r>
            <a:r>
              <a:rPr sz="2400" spc="-15" dirty="0">
                <a:solidFill>
                  <a:srgbClr val="292934"/>
                </a:solidFill>
                <a:latin typeface="Calibri"/>
                <a:cs typeface="Calibri"/>
              </a:rPr>
              <a:t>si</a:t>
            </a:r>
            <a:r>
              <a:rPr sz="2400" spc="-35" dirty="0">
                <a:solidFill>
                  <a:srgbClr val="292934"/>
                </a:solidFill>
                <a:latin typeface="Calibri"/>
                <a:cs typeface="Calibri"/>
              </a:rPr>
              <a:t>t</a:t>
            </a:r>
            <a:r>
              <a:rPr sz="2400" spc="-10" dirty="0">
                <a:solidFill>
                  <a:srgbClr val="292934"/>
                </a:solidFill>
                <a:latin typeface="Calibri"/>
                <a:cs typeface="Calibri"/>
              </a:rPr>
              <a:t>e</a:t>
            </a:r>
            <a:r>
              <a:rPr lang="en-US" sz="2400" spc="-10" dirty="0">
                <a:solidFill>
                  <a:srgbClr val="292934"/>
                </a:solidFill>
                <a:latin typeface="Calibri"/>
                <a:cs typeface="Calibri"/>
              </a:rPr>
              <a:t>:</a:t>
            </a:r>
          </a:p>
          <a:p>
            <a:pPr marL="282575" marR="8890" indent="-282575" algn="just">
              <a:spcBef>
                <a:spcPts val="600"/>
              </a:spcBef>
              <a:buClr>
                <a:schemeClr val="accent6">
                  <a:lumMod val="50000"/>
                </a:schemeClr>
              </a:buClr>
              <a:buSzPct val="75000"/>
              <a:buFont typeface="Wingdings" panose="05000000000000000000" pitchFamily="2" charset="2"/>
              <a:buChar char="v"/>
              <a:tabLst>
                <a:tab pos="631825" algn="l"/>
              </a:tabLst>
            </a:pPr>
            <a:r>
              <a:rPr lang="en-US" sz="2400" dirty="0">
                <a:hlinkClick r:id="rId5"/>
              </a:rPr>
              <a:t>http://www.nysed.gov/postsecondary-services/collegiate-science-and-technology-entry-program-cstep</a:t>
            </a:r>
            <a:endParaRPr lang="en-US" sz="2400" spc="-10" dirty="0">
              <a:solidFill>
                <a:srgbClr val="292934"/>
              </a:solidFill>
              <a:latin typeface="Calibri"/>
              <a:cs typeface="Calibri"/>
            </a:endParaRPr>
          </a:p>
          <a:p>
            <a:pPr marL="282575" marR="8890" indent="-282575" algn="just">
              <a:spcBef>
                <a:spcPts val="600"/>
              </a:spcBef>
              <a:buClr>
                <a:schemeClr val="accent6">
                  <a:lumMod val="50000"/>
                </a:schemeClr>
              </a:buClr>
              <a:buSzPct val="75000"/>
              <a:buFont typeface="Wingdings" panose="05000000000000000000" pitchFamily="2" charset="2"/>
              <a:buChar char="v"/>
              <a:tabLst>
                <a:tab pos="631825" algn="l"/>
              </a:tabLst>
            </a:pPr>
            <a:r>
              <a:rPr lang="en-US" sz="2400" b="1" spc="-15" dirty="0">
                <a:solidFill>
                  <a:srgbClr val="292934"/>
                </a:solidFill>
                <a:latin typeface="Calibri"/>
                <a:cs typeface="Calibri"/>
              </a:rPr>
              <a:t>Appli</a:t>
            </a:r>
            <a:r>
              <a:rPr lang="en-US" sz="2400" b="1" spc="-25" dirty="0">
                <a:solidFill>
                  <a:srgbClr val="292934"/>
                </a:solidFill>
                <a:latin typeface="Calibri"/>
                <a:cs typeface="Calibri"/>
              </a:rPr>
              <a:t>c</a:t>
            </a:r>
            <a:r>
              <a:rPr lang="en-US" sz="2400" b="1" spc="-35" dirty="0">
                <a:solidFill>
                  <a:srgbClr val="292934"/>
                </a:solidFill>
                <a:latin typeface="Calibri"/>
                <a:cs typeface="Calibri"/>
              </a:rPr>
              <a:t>a</a:t>
            </a:r>
            <a:r>
              <a:rPr lang="en-US" sz="2400" b="1" spc="-15" dirty="0">
                <a:solidFill>
                  <a:srgbClr val="292934"/>
                </a:solidFill>
                <a:latin typeface="Calibri"/>
                <a:cs typeface="Calibri"/>
              </a:rPr>
              <a:t>tions</a:t>
            </a:r>
            <a:r>
              <a:rPr lang="en-US" sz="2400" b="1" spc="-10" dirty="0">
                <a:solidFill>
                  <a:srgbClr val="292934"/>
                </a:solidFill>
                <a:latin typeface="Calibri"/>
                <a:cs typeface="Calibri"/>
              </a:rPr>
              <a:t> </a:t>
            </a:r>
            <a:r>
              <a:rPr lang="en-US" sz="2400" b="1" spc="-20" dirty="0">
                <a:solidFill>
                  <a:srgbClr val="292934"/>
                </a:solidFill>
                <a:latin typeface="Calibri"/>
                <a:cs typeface="Calibri"/>
              </a:rPr>
              <a:t>Du</a:t>
            </a:r>
            <a:r>
              <a:rPr lang="en-US" sz="2400" b="1" spc="-10" dirty="0">
                <a:solidFill>
                  <a:srgbClr val="292934"/>
                </a:solidFill>
                <a:latin typeface="Calibri"/>
                <a:cs typeface="Calibri"/>
              </a:rPr>
              <a:t>e:</a:t>
            </a:r>
            <a:r>
              <a:rPr lang="en-US" sz="2400" b="1" dirty="0">
                <a:solidFill>
                  <a:srgbClr val="292934"/>
                </a:solidFill>
                <a:latin typeface="Calibri"/>
                <a:cs typeface="Calibri"/>
              </a:rPr>
              <a:t> </a:t>
            </a:r>
            <a:r>
              <a:rPr lang="en-US" sz="2400" b="1" spc="-50" dirty="0">
                <a:solidFill>
                  <a:srgbClr val="FF0000"/>
                </a:solidFill>
                <a:latin typeface="Calibri"/>
                <a:cs typeface="Calibri"/>
              </a:rPr>
              <a:t>P</a:t>
            </a:r>
            <a:r>
              <a:rPr lang="en-US" sz="2400" b="1" spc="-15" dirty="0">
                <a:solidFill>
                  <a:srgbClr val="FF0000"/>
                </a:solidFill>
                <a:latin typeface="Calibri"/>
                <a:cs typeface="Calibri"/>
              </a:rPr>
              <a:t>o</a:t>
            </a:r>
            <a:r>
              <a:rPr lang="en-US" sz="2400" b="1" spc="-35" dirty="0">
                <a:solidFill>
                  <a:srgbClr val="FF0000"/>
                </a:solidFill>
                <a:latin typeface="Calibri"/>
                <a:cs typeface="Calibri"/>
              </a:rPr>
              <a:t>s</a:t>
            </a:r>
            <a:r>
              <a:rPr lang="en-US" sz="2400" b="1" spc="-15" dirty="0">
                <a:solidFill>
                  <a:srgbClr val="FF0000"/>
                </a:solidFill>
                <a:latin typeface="Calibri"/>
                <a:cs typeface="Calibri"/>
              </a:rPr>
              <a:t>tmar</a:t>
            </a:r>
            <a:r>
              <a:rPr lang="en-US" sz="2400" b="1" spc="-85" dirty="0">
                <a:solidFill>
                  <a:srgbClr val="FF0000"/>
                </a:solidFill>
                <a:latin typeface="Calibri"/>
                <a:cs typeface="Calibri"/>
              </a:rPr>
              <a:t>k</a:t>
            </a:r>
            <a:r>
              <a:rPr lang="en-US" sz="2400" b="1" spc="-20" dirty="0">
                <a:solidFill>
                  <a:srgbClr val="FF0000"/>
                </a:solidFill>
                <a:latin typeface="Calibri"/>
                <a:cs typeface="Calibri"/>
              </a:rPr>
              <a:t>e</a:t>
            </a:r>
            <a:r>
              <a:rPr lang="en-US" sz="2400" b="1" spc="-15" dirty="0">
                <a:solidFill>
                  <a:srgbClr val="FF0000"/>
                </a:solidFill>
                <a:latin typeface="Calibri"/>
                <a:cs typeface="Calibri"/>
              </a:rPr>
              <a:t>d</a:t>
            </a:r>
            <a:r>
              <a:rPr lang="en-US" sz="2400" b="1" spc="5" dirty="0">
                <a:solidFill>
                  <a:srgbClr val="FF0000"/>
                </a:solidFill>
                <a:latin typeface="Calibri"/>
                <a:cs typeface="Calibri"/>
              </a:rPr>
              <a:t> </a:t>
            </a:r>
            <a:r>
              <a:rPr lang="en-US" sz="2400" b="1" spc="-25" dirty="0">
                <a:solidFill>
                  <a:srgbClr val="FF0000"/>
                </a:solidFill>
                <a:latin typeface="Calibri"/>
                <a:cs typeface="Calibri"/>
              </a:rPr>
              <a:t>b</a:t>
            </a:r>
            <a:r>
              <a:rPr lang="en-US" sz="2400" b="1" spc="-15" dirty="0">
                <a:solidFill>
                  <a:srgbClr val="FF0000"/>
                </a:solidFill>
                <a:latin typeface="Calibri"/>
                <a:cs typeface="Calibri"/>
              </a:rPr>
              <a:t>y</a:t>
            </a:r>
            <a:r>
              <a:rPr lang="en-US" sz="2400" b="1" dirty="0">
                <a:solidFill>
                  <a:srgbClr val="FF0000"/>
                </a:solidFill>
                <a:latin typeface="Calibri"/>
                <a:cs typeface="Calibri"/>
              </a:rPr>
              <a:t> </a:t>
            </a:r>
            <a:r>
              <a:rPr lang="en-US" sz="2400" b="1" spc="-20" dirty="0">
                <a:solidFill>
                  <a:srgbClr val="FF0000"/>
                </a:solidFill>
                <a:latin typeface="Calibri"/>
                <a:cs typeface="Calibri"/>
              </a:rPr>
              <a:t>November 8, 2019</a:t>
            </a:r>
          </a:p>
          <a:p>
            <a:pPr marL="282575" marR="8890" indent="-282575" algn="just">
              <a:spcBef>
                <a:spcPts val="600"/>
              </a:spcBef>
              <a:buClr>
                <a:schemeClr val="accent6">
                  <a:lumMod val="50000"/>
                </a:schemeClr>
              </a:buClr>
              <a:buSzPct val="75000"/>
              <a:buFont typeface="Wingdings" panose="05000000000000000000" pitchFamily="2" charset="2"/>
              <a:buChar char="v"/>
              <a:tabLst>
                <a:tab pos="631825" algn="l"/>
              </a:tabLst>
            </a:pPr>
            <a:r>
              <a:rPr lang="en-US" sz="2400" b="1" spc="-20" dirty="0">
                <a:solidFill>
                  <a:srgbClr val="292934"/>
                </a:solidFill>
                <a:latin typeface="Calibri"/>
                <a:cs typeface="Calibri"/>
              </a:rPr>
              <a:t>A</a:t>
            </a:r>
            <a:r>
              <a:rPr lang="en-US" sz="2400" b="1" spc="-35" dirty="0">
                <a:solidFill>
                  <a:srgbClr val="292934"/>
                </a:solidFill>
                <a:latin typeface="Calibri"/>
                <a:cs typeface="Calibri"/>
              </a:rPr>
              <a:t>n</a:t>
            </a:r>
            <a:r>
              <a:rPr lang="en-US" sz="2400" b="1" spc="-10" dirty="0">
                <a:solidFill>
                  <a:srgbClr val="292934"/>
                </a:solidFill>
                <a:latin typeface="Calibri"/>
                <a:cs typeface="Calibri"/>
              </a:rPr>
              <a:t>ticip</a:t>
            </a:r>
            <a:r>
              <a:rPr lang="en-US" sz="2400" b="1" spc="-40" dirty="0">
                <a:solidFill>
                  <a:srgbClr val="292934"/>
                </a:solidFill>
                <a:latin typeface="Calibri"/>
                <a:cs typeface="Calibri"/>
              </a:rPr>
              <a:t>a</a:t>
            </a:r>
            <a:r>
              <a:rPr lang="en-US" sz="2400" b="1" spc="-50" dirty="0">
                <a:solidFill>
                  <a:srgbClr val="292934"/>
                </a:solidFill>
                <a:latin typeface="Calibri"/>
                <a:cs typeface="Calibri"/>
              </a:rPr>
              <a:t>t</a:t>
            </a:r>
            <a:r>
              <a:rPr lang="en-US" sz="2400" b="1" spc="-20" dirty="0">
                <a:solidFill>
                  <a:srgbClr val="292934"/>
                </a:solidFill>
                <a:latin typeface="Calibri"/>
                <a:cs typeface="Calibri"/>
              </a:rPr>
              <a:t>e</a:t>
            </a:r>
            <a:r>
              <a:rPr lang="en-US" sz="2400" b="1" spc="-15" dirty="0">
                <a:solidFill>
                  <a:srgbClr val="292934"/>
                </a:solidFill>
                <a:latin typeface="Calibri"/>
                <a:cs typeface="Calibri"/>
              </a:rPr>
              <a:t>d</a:t>
            </a:r>
            <a:r>
              <a:rPr lang="en-US" sz="2400" b="1" spc="5" dirty="0">
                <a:solidFill>
                  <a:srgbClr val="292934"/>
                </a:solidFill>
                <a:latin typeface="Calibri"/>
                <a:cs typeface="Calibri"/>
              </a:rPr>
              <a:t> </a:t>
            </a:r>
            <a:r>
              <a:rPr lang="en-US" sz="2400" b="1" u="sng" spc="5" dirty="0">
                <a:solidFill>
                  <a:srgbClr val="292934"/>
                </a:solidFill>
                <a:latin typeface="Calibri"/>
                <a:cs typeface="Calibri"/>
              </a:rPr>
              <a:t>Preliminary</a:t>
            </a:r>
            <a:r>
              <a:rPr lang="en-US" sz="2400" b="1" spc="5" dirty="0">
                <a:solidFill>
                  <a:srgbClr val="292934"/>
                </a:solidFill>
                <a:latin typeface="Calibri"/>
                <a:cs typeface="Calibri"/>
              </a:rPr>
              <a:t> </a:t>
            </a:r>
            <a:r>
              <a:rPr lang="en-US" sz="2400" b="1" spc="-10" dirty="0">
                <a:solidFill>
                  <a:srgbClr val="292934"/>
                </a:solidFill>
                <a:latin typeface="Calibri"/>
                <a:cs typeface="Calibri"/>
              </a:rPr>
              <a:t>Notifi</a:t>
            </a:r>
            <a:r>
              <a:rPr lang="en-US" sz="2400" b="1" spc="-35" dirty="0">
                <a:solidFill>
                  <a:srgbClr val="292934"/>
                </a:solidFill>
                <a:latin typeface="Calibri"/>
                <a:cs typeface="Calibri"/>
              </a:rPr>
              <a:t>ca</a:t>
            </a:r>
            <a:r>
              <a:rPr lang="en-US" sz="2400" b="1" spc="-15" dirty="0">
                <a:solidFill>
                  <a:srgbClr val="292934"/>
                </a:solidFill>
                <a:latin typeface="Calibri"/>
                <a:cs typeface="Calibri"/>
              </a:rPr>
              <a:t>tion</a:t>
            </a:r>
            <a:r>
              <a:rPr lang="en-US" sz="2400" b="1" spc="-5" dirty="0">
                <a:solidFill>
                  <a:srgbClr val="292934"/>
                </a:solidFill>
                <a:latin typeface="Calibri"/>
                <a:cs typeface="Calibri"/>
              </a:rPr>
              <a:t> </a:t>
            </a:r>
            <a:r>
              <a:rPr lang="en-US" sz="2400" b="1" spc="-15" dirty="0">
                <a:solidFill>
                  <a:srgbClr val="292934"/>
                </a:solidFill>
                <a:latin typeface="Calibri"/>
                <a:cs typeface="Calibri"/>
              </a:rPr>
              <a:t>of</a:t>
            </a:r>
            <a:r>
              <a:rPr lang="en-US" sz="2400" b="1" spc="-5" dirty="0">
                <a:solidFill>
                  <a:srgbClr val="292934"/>
                </a:solidFill>
                <a:latin typeface="Calibri"/>
                <a:cs typeface="Calibri"/>
              </a:rPr>
              <a:t> </a:t>
            </a:r>
            <a:r>
              <a:rPr lang="en-US" sz="2400" b="1" spc="-20" dirty="0">
                <a:solidFill>
                  <a:srgbClr val="292934"/>
                </a:solidFill>
                <a:latin typeface="Calibri"/>
                <a:cs typeface="Calibri"/>
              </a:rPr>
              <a:t>A</a:t>
            </a:r>
            <a:r>
              <a:rPr lang="en-US" sz="2400" b="1" spc="-40" dirty="0">
                <a:solidFill>
                  <a:srgbClr val="292934"/>
                </a:solidFill>
                <a:latin typeface="Calibri"/>
                <a:cs typeface="Calibri"/>
              </a:rPr>
              <a:t>w</a:t>
            </a:r>
            <a:r>
              <a:rPr lang="en-US" sz="2400" b="1" spc="-15" dirty="0">
                <a:solidFill>
                  <a:srgbClr val="292934"/>
                </a:solidFill>
                <a:latin typeface="Calibri"/>
                <a:cs typeface="Calibri"/>
              </a:rPr>
              <a:t>a</a:t>
            </a:r>
            <a:r>
              <a:rPr lang="en-US" sz="2400" b="1" spc="-45" dirty="0">
                <a:solidFill>
                  <a:srgbClr val="292934"/>
                </a:solidFill>
                <a:latin typeface="Calibri"/>
                <a:cs typeface="Calibri"/>
              </a:rPr>
              <a:t>r</a:t>
            </a:r>
            <a:r>
              <a:rPr lang="en-US" sz="2400" b="1" spc="-15" dirty="0">
                <a:solidFill>
                  <a:srgbClr val="292934"/>
                </a:solidFill>
                <a:latin typeface="Calibri"/>
                <a:cs typeface="Calibri"/>
              </a:rPr>
              <a:t>ds:</a:t>
            </a:r>
            <a:r>
              <a:rPr lang="en-US" sz="2400" b="1" spc="5" dirty="0">
                <a:solidFill>
                  <a:srgbClr val="292934"/>
                </a:solidFill>
                <a:latin typeface="Calibri"/>
                <a:cs typeface="Calibri"/>
              </a:rPr>
              <a:t> </a:t>
            </a:r>
            <a:r>
              <a:rPr lang="en-US" sz="2400" spc="-15" dirty="0">
                <a:solidFill>
                  <a:srgbClr val="292934"/>
                </a:solidFill>
                <a:latin typeface="Calibri"/>
                <a:cs typeface="Calibri"/>
              </a:rPr>
              <a:t> </a:t>
            </a:r>
            <a:r>
              <a:rPr lang="en-US" sz="2400" b="1" spc="-15" dirty="0">
                <a:solidFill>
                  <a:srgbClr val="FF0000"/>
                </a:solidFill>
                <a:latin typeface="Calibri"/>
                <a:cs typeface="Calibri"/>
              </a:rPr>
              <a:t>January 21, 2020 </a:t>
            </a:r>
            <a:r>
              <a:rPr lang="en-US" sz="2400" i="1" spc="-15" dirty="0">
                <a:solidFill>
                  <a:srgbClr val="292934"/>
                </a:solidFill>
                <a:latin typeface="Calibri"/>
                <a:cs typeface="Calibri"/>
              </a:rPr>
              <a:t>(</a:t>
            </a:r>
            <a:r>
              <a:rPr lang="en-US" sz="2400" i="1" spc="-70" dirty="0">
                <a:solidFill>
                  <a:srgbClr val="292934"/>
                </a:solidFill>
                <a:latin typeface="Calibri"/>
                <a:cs typeface="Calibri"/>
              </a:rPr>
              <a:t>P</a:t>
            </a:r>
            <a:r>
              <a:rPr lang="en-US" sz="2400" i="1" spc="-15" dirty="0">
                <a:solidFill>
                  <a:srgbClr val="292934"/>
                </a:solidFill>
                <a:latin typeface="Calibri"/>
                <a:cs typeface="Calibri"/>
              </a:rPr>
              <a:t>ending</a:t>
            </a:r>
            <a:r>
              <a:rPr lang="en-US" sz="2400" i="1" spc="10" dirty="0">
                <a:solidFill>
                  <a:srgbClr val="292934"/>
                </a:solidFill>
                <a:latin typeface="Calibri"/>
                <a:cs typeface="Calibri"/>
              </a:rPr>
              <a:t> </a:t>
            </a:r>
            <a:r>
              <a:rPr lang="en-US" sz="2400" i="1" spc="-15" dirty="0">
                <a:solidFill>
                  <a:srgbClr val="292934"/>
                </a:solidFill>
                <a:latin typeface="Calibri"/>
                <a:cs typeface="Calibri"/>
              </a:rPr>
              <a:t>an</a:t>
            </a:r>
            <a:r>
              <a:rPr lang="en-US" sz="2400" i="1" spc="-5" dirty="0">
                <a:solidFill>
                  <a:srgbClr val="292934"/>
                </a:solidFill>
                <a:latin typeface="Calibri"/>
                <a:cs typeface="Calibri"/>
              </a:rPr>
              <a:t> </a:t>
            </a:r>
            <a:r>
              <a:rPr lang="en-US" sz="2400" i="1" spc="-15" dirty="0">
                <a:solidFill>
                  <a:srgbClr val="292934"/>
                </a:solidFill>
                <a:latin typeface="Calibri"/>
                <a:cs typeface="Calibri"/>
              </a:rPr>
              <a:t>app</a:t>
            </a:r>
            <a:r>
              <a:rPr lang="en-US" sz="2400" i="1" spc="-45" dirty="0">
                <a:solidFill>
                  <a:srgbClr val="292934"/>
                </a:solidFill>
                <a:latin typeface="Calibri"/>
                <a:cs typeface="Calibri"/>
              </a:rPr>
              <a:t>r</a:t>
            </a:r>
            <a:r>
              <a:rPr lang="en-US" sz="2400" i="1" spc="-20" dirty="0">
                <a:solidFill>
                  <a:srgbClr val="292934"/>
                </a:solidFill>
                <a:latin typeface="Calibri"/>
                <a:cs typeface="Calibri"/>
              </a:rPr>
              <a:t>o</a:t>
            </a:r>
            <a:r>
              <a:rPr lang="en-US" sz="2400" i="1" spc="-50" dirty="0">
                <a:solidFill>
                  <a:srgbClr val="292934"/>
                </a:solidFill>
                <a:latin typeface="Calibri"/>
                <a:cs typeface="Calibri"/>
              </a:rPr>
              <a:t>v</a:t>
            </a:r>
            <a:r>
              <a:rPr lang="en-US" sz="2400" i="1" spc="-15" dirty="0">
                <a:solidFill>
                  <a:srgbClr val="292934"/>
                </a:solidFill>
                <a:latin typeface="Calibri"/>
                <a:cs typeface="Calibri"/>
              </a:rPr>
              <a:t>ed</a:t>
            </a:r>
            <a:r>
              <a:rPr lang="en-US" sz="2400" i="1" spc="-5" dirty="0">
                <a:solidFill>
                  <a:srgbClr val="292934"/>
                </a:solidFill>
                <a:latin typeface="Calibri"/>
                <a:cs typeface="Calibri"/>
              </a:rPr>
              <a:t> </a:t>
            </a:r>
            <a:r>
              <a:rPr lang="en-US" sz="2400" i="1" spc="-40" dirty="0">
                <a:solidFill>
                  <a:srgbClr val="292934"/>
                </a:solidFill>
                <a:latin typeface="Calibri"/>
                <a:cs typeface="Calibri"/>
              </a:rPr>
              <a:t>s</a:t>
            </a:r>
            <a:r>
              <a:rPr lang="en-US" sz="2400" i="1" spc="-45" dirty="0">
                <a:solidFill>
                  <a:srgbClr val="292934"/>
                </a:solidFill>
                <a:latin typeface="Calibri"/>
                <a:cs typeface="Calibri"/>
              </a:rPr>
              <a:t>t</a:t>
            </a:r>
            <a:r>
              <a:rPr lang="en-US" sz="2400" i="1" spc="-35" dirty="0">
                <a:solidFill>
                  <a:srgbClr val="292934"/>
                </a:solidFill>
                <a:latin typeface="Calibri"/>
                <a:cs typeface="Calibri"/>
              </a:rPr>
              <a:t>a</a:t>
            </a:r>
            <a:r>
              <a:rPr lang="en-US" sz="2400" i="1" spc="-30" dirty="0">
                <a:solidFill>
                  <a:srgbClr val="292934"/>
                </a:solidFill>
                <a:latin typeface="Calibri"/>
                <a:cs typeface="Calibri"/>
              </a:rPr>
              <a:t>t</a:t>
            </a:r>
            <a:r>
              <a:rPr lang="en-US" sz="2400" i="1" spc="-15" dirty="0">
                <a:solidFill>
                  <a:srgbClr val="292934"/>
                </a:solidFill>
                <a:latin typeface="Calibri"/>
                <a:cs typeface="Calibri"/>
              </a:rPr>
              <a:t>e</a:t>
            </a:r>
            <a:r>
              <a:rPr lang="en-US" sz="2400" i="1" dirty="0">
                <a:solidFill>
                  <a:srgbClr val="292934"/>
                </a:solidFill>
                <a:latin typeface="Calibri"/>
                <a:cs typeface="Calibri"/>
              </a:rPr>
              <a:t> </a:t>
            </a:r>
            <a:r>
              <a:rPr lang="en-US" sz="2400" i="1" spc="-20" dirty="0">
                <a:solidFill>
                  <a:srgbClr val="292934"/>
                </a:solidFill>
                <a:latin typeface="Calibri"/>
                <a:cs typeface="Calibri"/>
              </a:rPr>
              <a:t>bud</a:t>
            </a:r>
            <a:r>
              <a:rPr lang="en-US" sz="2400" i="1" spc="-40" dirty="0">
                <a:solidFill>
                  <a:srgbClr val="292934"/>
                </a:solidFill>
                <a:latin typeface="Calibri"/>
                <a:cs typeface="Calibri"/>
              </a:rPr>
              <a:t>g</a:t>
            </a:r>
            <a:r>
              <a:rPr lang="en-US" sz="2400" i="1" spc="-15" dirty="0">
                <a:solidFill>
                  <a:srgbClr val="292934"/>
                </a:solidFill>
                <a:latin typeface="Calibri"/>
                <a:cs typeface="Calibri"/>
              </a:rPr>
              <a:t>et</a:t>
            </a:r>
            <a:r>
              <a:rPr lang="en-US" sz="2400" i="1" dirty="0">
                <a:solidFill>
                  <a:srgbClr val="292934"/>
                </a:solidFill>
                <a:latin typeface="Calibri"/>
                <a:cs typeface="Calibri"/>
              </a:rPr>
              <a:t> </a:t>
            </a:r>
            <a:r>
              <a:rPr lang="en-US" sz="2400" i="1" spc="-15" dirty="0">
                <a:solidFill>
                  <a:srgbClr val="292934"/>
                </a:solidFill>
                <a:latin typeface="Calibri"/>
                <a:cs typeface="Calibri"/>
              </a:rPr>
              <a:t>and</a:t>
            </a:r>
            <a:r>
              <a:rPr lang="en-US" sz="2400" i="1" spc="-5" dirty="0">
                <a:solidFill>
                  <a:srgbClr val="292934"/>
                </a:solidFill>
                <a:latin typeface="Calibri"/>
                <a:cs typeface="Calibri"/>
              </a:rPr>
              <a:t> </a:t>
            </a:r>
            <a:r>
              <a:rPr lang="en-US" sz="2400" i="1" spc="-15" dirty="0">
                <a:solidFill>
                  <a:srgbClr val="292934"/>
                </a:solidFill>
                <a:latin typeface="Calibri"/>
                <a:cs typeface="Calibri"/>
              </a:rPr>
              <a:t>app</a:t>
            </a:r>
            <a:r>
              <a:rPr lang="en-US" sz="2400" i="1" spc="-45" dirty="0">
                <a:solidFill>
                  <a:srgbClr val="292934"/>
                </a:solidFill>
                <a:latin typeface="Calibri"/>
                <a:cs typeface="Calibri"/>
              </a:rPr>
              <a:t>r</a:t>
            </a:r>
            <a:r>
              <a:rPr lang="en-US" sz="2400" i="1" spc="-20" dirty="0">
                <a:solidFill>
                  <a:srgbClr val="292934"/>
                </a:solidFill>
                <a:latin typeface="Calibri"/>
                <a:cs typeface="Calibri"/>
              </a:rPr>
              <a:t>o</a:t>
            </a:r>
            <a:r>
              <a:rPr lang="en-US" sz="2400" i="1" spc="-60" dirty="0">
                <a:solidFill>
                  <a:srgbClr val="292934"/>
                </a:solidFill>
                <a:latin typeface="Calibri"/>
                <a:cs typeface="Calibri"/>
              </a:rPr>
              <a:t>v</a:t>
            </a:r>
            <a:r>
              <a:rPr lang="en-US" sz="2400" i="1" spc="-10" dirty="0">
                <a:solidFill>
                  <a:srgbClr val="292934"/>
                </a:solidFill>
                <a:latin typeface="Calibri"/>
                <a:cs typeface="Calibri"/>
              </a:rPr>
              <a:t>al</a:t>
            </a:r>
            <a:r>
              <a:rPr lang="en-US" sz="2400" i="1" dirty="0">
                <a:solidFill>
                  <a:srgbClr val="292934"/>
                </a:solidFill>
                <a:latin typeface="Calibri"/>
                <a:cs typeface="Calibri"/>
              </a:rPr>
              <a:t> </a:t>
            </a:r>
            <a:r>
              <a:rPr lang="en-US" sz="2400" i="1" spc="-15" dirty="0">
                <a:solidFill>
                  <a:srgbClr val="292934"/>
                </a:solidFill>
                <a:latin typeface="Calibri"/>
                <a:cs typeface="Calibri"/>
              </a:rPr>
              <a:t>f</a:t>
            </a:r>
            <a:r>
              <a:rPr lang="en-US" sz="2400" i="1" spc="-40" dirty="0">
                <a:solidFill>
                  <a:srgbClr val="292934"/>
                </a:solidFill>
                <a:latin typeface="Calibri"/>
                <a:cs typeface="Calibri"/>
              </a:rPr>
              <a:t>r</a:t>
            </a:r>
            <a:r>
              <a:rPr lang="en-US" sz="2400" i="1" spc="-25" dirty="0">
                <a:solidFill>
                  <a:srgbClr val="292934"/>
                </a:solidFill>
                <a:latin typeface="Calibri"/>
                <a:cs typeface="Calibri"/>
              </a:rPr>
              <a:t>om</a:t>
            </a:r>
            <a:r>
              <a:rPr lang="en-US" sz="2400" i="1" spc="-15" dirty="0">
                <a:solidFill>
                  <a:srgbClr val="292934"/>
                </a:solidFill>
                <a:latin typeface="Calibri"/>
                <a:cs typeface="Calibri"/>
              </a:rPr>
              <a:t> Division</a:t>
            </a:r>
            <a:r>
              <a:rPr lang="en-US" sz="2400" i="1" spc="5" dirty="0">
                <a:solidFill>
                  <a:srgbClr val="292934"/>
                </a:solidFill>
                <a:latin typeface="Calibri"/>
                <a:cs typeface="Calibri"/>
              </a:rPr>
              <a:t> </a:t>
            </a:r>
            <a:r>
              <a:rPr lang="en-US" sz="2400" i="1" spc="-20" dirty="0">
                <a:solidFill>
                  <a:srgbClr val="292934"/>
                </a:solidFill>
                <a:latin typeface="Calibri"/>
                <a:cs typeface="Calibri"/>
              </a:rPr>
              <a:t>o</a:t>
            </a:r>
            <a:r>
              <a:rPr lang="en-US" sz="2400" i="1" spc="-10" dirty="0">
                <a:solidFill>
                  <a:srgbClr val="292934"/>
                </a:solidFill>
                <a:latin typeface="Calibri"/>
                <a:cs typeface="Calibri"/>
              </a:rPr>
              <a:t>f </a:t>
            </a:r>
            <a:r>
              <a:rPr lang="en-US" sz="2400" i="1" spc="-15" dirty="0">
                <a:solidFill>
                  <a:srgbClr val="292934"/>
                </a:solidFill>
                <a:latin typeface="Calibri"/>
                <a:cs typeface="Calibri"/>
              </a:rPr>
              <a:t>Bud</a:t>
            </a:r>
            <a:r>
              <a:rPr lang="en-US" sz="2400" i="1" spc="-50" dirty="0">
                <a:solidFill>
                  <a:srgbClr val="292934"/>
                </a:solidFill>
                <a:latin typeface="Calibri"/>
                <a:cs typeface="Calibri"/>
              </a:rPr>
              <a:t>g</a:t>
            </a:r>
            <a:r>
              <a:rPr lang="en-US" sz="2400" i="1" spc="-15" dirty="0">
                <a:solidFill>
                  <a:srgbClr val="292934"/>
                </a:solidFill>
                <a:latin typeface="Calibri"/>
                <a:cs typeface="Calibri"/>
              </a:rPr>
              <a:t>et).</a:t>
            </a:r>
            <a:endParaRPr lang="en-US" sz="300" i="1" spc="-15" dirty="0">
              <a:solidFill>
                <a:srgbClr val="292934"/>
              </a:solidFill>
              <a:latin typeface="Calibri"/>
              <a:cs typeface="Calibri"/>
            </a:endParaRPr>
          </a:p>
          <a:p>
            <a:pPr marL="282575" marR="8890" indent="-282575" algn="just">
              <a:spcBef>
                <a:spcPts val="600"/>
              </a:spcBef>
              <a:buClr>
                <a:schemeClr val="accent6">
                  <a:lumMod val="50000"/>
                </a:schemeClr>
              </a:buClr>
              <a:buSzPct val="75000"/>
              <a:buFont typeface="Wingdings" panose="05000000000000000000" pitchFamily="2" charset="2"/>
              <a:buChar char="v"/>
              <a:tabLst>
                <a:tab pos="631825" algn="l"/>
              </a:tabLst>
            </a:pPr>
            <a:r>
              <a:rPr lang="en-US" sz="2400" b="1" spc="-20" dirty="0">
                <a:solidFill>
                  <a:srgbClr val="292934"/>
                </a:solidFill>
                <a:latin typeface="Calibri"/>
                <a:cs typeface="Calibri"/>
              </a:rPr>
              <a:t>C</a:t>
            </a:r>
            <a:r>
              <a:rPr lang="en-US" sz="2400" b="1" spc="-45" dirty="0">
                <a:solidFill>
                  <a:srgbClr val="292934"/>
                </a:solidFill>
                <a:latin typeface="Calibri"/>
                <a:cs typeface="Calibri"/>
              </a:rPr>
              <a:t>S</a:t>
            </a:r>
            <a:r>
              <a:rPr lang="en-US" sz="2400" b="1" spc="-20" dirty="0">
                <a:solidFill>
                  <a:srgbClr val="292934"/>
                </a:solidFill>
                <a:latin typeface="Calibri"/>
                <a:cs typeface="Calibri"/>
              </a:rPr>
              <a:t>TE</a:t>
            </a:r>
            <a:r>
              <a:rPr lang="en-US" sz="2400" b="1" spc="-15" dirty="0">
                <a:solidFill>
                  <a:srgbClr val="292934"/>
                </a:solidFill>
                <a:latin typeface="Calibri"/>
                <a:cs typeface="Calibri"/>
              </a:rPr>
              <a:t>P</a:t>
            </a:r>
            <a:r>
              <a:rPr lang="en-US" sz="2400" b="1" spc="15" dirty="0">
                <a:solidFill>
                  <a:srgbClr val="292934"/>
                </a:solidFill>
                <a:latin typeface="Calibri"/>
                <a:cs typeface="Calibri"/>
              </a:rPr>
              <a:t> </a:t>
            </a:r>
            <a:r>
              <a:rPr lang="en-US" sz="2400" b="1" spc="-50" dirty="0">
                <a:solidFill>
                  <a:srgbClr val="292934"/>
                </a:solidFill>
                <a:latin typeface="Calibri"/>
                <a:cs typeface="Calibri"/>
              </a:rPr>
              <a:t>P</a:t>
            </a:r>
            <a:r>
              <a:rPr lang="en-US" sz="2400" b="1" spc="-20" dirty="0">
                <a:solidFill>
                  <a:srgbClr val="292934"/>
                </a:solidFill>
                <a:latin typeface="Calibri"/>
                <a:cs typeface="Calibri"/>
              </a:rPr>
              <a:t>erio</a:t>
            </a:r>
            <a:r>
              <a:rPr lang="en-US" sz="2400" b="1" dirty="0">
                <a:solidFill>
                  <a:srgbClr val="292934"/>
                </a:solidFill>
                <a:latin typeface="Calibri"/>
                <a:cs typeface="Calibri"/>
              </a:rPr>
              <a:t>d</a:t>
            </a:r>
            <a:r>
              <a:rPr lang="en-US" sz="2400" b="1" spc="-10" dirty="0">
                <a:solidFill>
                  <a:srgbClr val="292934"/>
                </a:solidFill>
                <a:latin typeface="Calibri"/>
                <a:cs typeface="Calibri"/>
              </a:rPr>
              <a:t>:</a:t>
            </a:r>
            <a:r>
              <a:rPr lang="en-US" sz="2400" b="1" spc="-20" dirty="0">
                <a:solidFill>
                  <a:srgbClr val="292934"/>
                </a:solidFill>
                <a:latin typeface="Calibri"/>
                <a:cs typeface="Calibri"/>
              </a:rPr>
              <a:t> </a:t>
            </a:r>
            <a:r>
              <a:rPr lang="en-US" sz="2400" spc="-15" dirty="0">
                <a:solidFill>
                  <a:srgbClr val="292934"/>
                </a:solidFill>
                <a:latin typeface="Calibri"/>
                <a:cs typeface="Calibri"/>
              </a:rPr>
              <a:t>P</a:t>
            </a:r>
            <a:r>
              <a:rPr lang="en-US" sz="2400" spc="-50" dirty="0">
                <a:solidFill>
                  <a:srgbClr val="292934"/>
                </a:solidFill>
                <a:latin typeface="Calibri"/>
                <a:cs typeface="Calibri"/>
              </a:rPr>
              <a:t>r</a:t>
            </a:r>
            <a:r>
              <a:rPr lang="en-US" sz="2400" spc="-20" dirty="0">
                <a:solidFill>
                  <a:srgbClr val="292934"/>
                </a:solidFill>
                <a:latin typeface="Calibri"/>
                <a:cs typeface="Calibri"/>
              </a:rPr>
              <a:t>og</a:t>
            </a:r>
            <a:r>
              <a:rPr lang="en-US" sz="2400" spc="-45" dirty="0">
                <a:solidFill>
                  <a:srgbClr val="292934"/>
                </a:solidFill>
                <a:latin typeface="Calibri"/>
                <a:cs typeface="Calibri"/>
              </a:rPr>
              <a:t>r</a:t>
            </a:r>
            <a:r>
              <a:rPr lang="en-US" sz="2400" spc="-15" dirty="0">
                <a:solidFill>
                  <a:srgbClr val="292934"/>
                </a:solidFill>
                <a:latin typeface="Calibri"/>
                <a:cs typeface="Calibri"/>
              </a:rPr>
              <a:t>ams</a:t>
            </a:r>
            <a:r>
              <a:rPr lang="en-US" sz="2400" spc="-5" dirty="0">
                <a:solidFill>
                  <a:srgbClr val="292934"/>
                </a:solidFill>
                <a:latin typeface="Calibri"/>
                <a:cs typeface="Calibri"/>
              </a:rPr>
              <a:t> </a:t>
            </a:r>
            <a:r>
              <a:rPr lang="en-US" sz="2400" spc="-20" dirty="0">
                <a:solidFill>
                  <a:srgbClr val="292934"/>
                </a:solidFill>
                <a:latin typeface="Calibri"/>
                <a:cs typeface="Calibri"/>
              </a:rPr>
              <a:t>m</a:t>
            </a:r>
            <a:r>
              <a:rPr lang="en-US" sz="2400" spc="-60" dirty="0">
                <a:solidFill>
                  <a:srgbClr val="292934"/>
                </a:solidFill>
                <a:latin typeface="Calibri"/>
                <a:cs typeface="Calibri"/>
              </a:rPr>
              <a:t>a</a:t>
            </a:r>
            <a:r>
              <a:rPr lang="en-US" sz="2400" spc="-15" dirty="0">
                <a:solidFill>
                  <a:srgbClr val="292934"/>
                </a:solidFill>
                <a:latin typeface="Calibri"/>
                <a:cs typeface="Calibri"/>
              </a:rPr>
              <a:t>y</a:t>
            </a:r>
            <a:r>
              <a:rPr lang="en-US" sz="2400" spc="5" dirty="0">
                <a:solidFill>
                  <a:srgbClr val="292934"/>
                </a:solidFill>
                <a:latin typeface="Calibri"/>
                <a:cs typeface="Calibri"/>
              </a:rPr>
              <a:t> </a:t>
            </a:r>
            <a:r>
              <a:rPr lang="en-US" sz="2400" spc="-20" dirty="0">
                <a:solidFill>
                  <a:srgbClr val="292934"/>
                </a:solidFill>
                <a:latin typeface="Calibri"/>
                <a:cs typeface="Calibri"/>
              </a:rPr>
              <a:t>begi</a:t>
            </a:r>
            <a:r>
              <a:rPr lang="en-US" sz="2400" spc="-15" dirty="0">
                <a:solidFill>
                  <a:srgbClr val="292934"/>
                </a:solidFill>
                <a:latin typeface="Calibri"/>
                <a:cs typeface="Calibri"/>
              </a:rPr>
              <a:t>n</a:t>
            </a:r>
            <a:r>
              <a:rPr lang="en-US" sz="2400" spc="20" dirty="0">
                <a:solidFill>
                  <a:srgbClr val="292934"/>
                </a:solidFill>
                <a:latin typeface="Calibri"/>
                <a:cs typeface="Calibri"/>
              </a:rPr>
              <a:t> </a:t>
            </a:r>
            <a:r>
              <a:rPr lang="en-US" sz="2400" spc="-15" dirty="0">
                <a:solidFill>
                  <a:srgbClr val="292934"/>
                </a:solidFill>
                <a:latin typeface="Calibri"/>
                <a:cs typeface="Calibri"/>
              </a:rPr>
              <a:t>as</a:t>
            </a:r>
            <a:r>
              <a:rPr lang="en-US" sz="2400" spc="-5" dirty="0">
                <a:solidFill>
                  <a:srgbClr val="292934"/>
                </a:solidFill>
                <a:latin typeface="Calibri"/>
                <a:cs typeface="Calibri"/>
              </a:rPr>
              <a:t> </a:t>
            </a:r>
            <a:r>
              <a:rPr lang="en-US" sz="2400" spc="-15" dirty="0">
                <a:solidFill>
                  <a:srgbClr val="292934"/>
                </a:solidFill>
                <a:latin typeface="Calibri"/>
                <a:cs typeface="Calibri"/>
              </a:rPr>
              <a:t>e</a:t>
            </a:r>
            <a:r>
              <a:rPr lang="en-US" sz="2400" spc="-10" dirty="0">
                <a:solidFill>
                  <a:srgbClr val="292934"/>
                </a:solidFill>
                <a:latin typeface="Calibri"/>
                <a:cs typeface="Calibri"/>
              </a:rPr>
              <a:t>arly</a:t>
            </a:r>
            <a:r>
              <a:rPr lang="en-US" sz="2400" spc="10" dirty="0">
                <a:solidFill>
                  <a:srgbClr val="292934"/>
                </a:solidFill>
                <a:latin typeface="Calibri"/>
                <a:cs typeface="Calibri"/>
              </a:rPr>
              <a:t> </a:t>
            </a:r>
            <a:r>
              <a:rPr lang="en-US" sz="2400" spc="-15" dirty="0">
                <a:solidFill>
                  <a:srgbClr val="292934"/>
                </a:solidFill>
                <a:latin typeface="Calibri"/>
                <a:cs typeface="Calibri"/>
              </a:rPr>
              <a:t>as</a:t>
            </a:r>
            <a:r>
              <a:rPr lang="en-US" sz="2400" spc="-5" dirty="0">
                <a:solidFill>
                  <a:srgbClr val="292934"/>
                </a:solidFill>
                <a:latin typeface="Calibri"/>
                <a:cs typeface="Calibri"/>
              </a:rPr>
              <a:t> </a:t>
            </a:r>
            <a:r>
              <a:rPr lang="en-US" sz="2400" spc="-10" dirty="0">
                <a:solidFill>
                  <a:srgbClr val="292934"/>
                </a:solidFill>
                <a:latin typeface="Calibri"/>
                <a:cs typeface="Calibri"/>
              </a:rPr>
              <a:t>July</a:t>
            </a:r>
            <a:r>
              <a:rPr lang="en-US" sz="2400" spc="-5" dirty="0">
                <a:solidFill>
                  <a:srgbClr val="292934"/>
                </a:solidFill>
                <a:latin typeface="Calibri"/>
                <a:cs typeface="Calibri"/>
              </a:rPr>
              <a:t> </a:t>
            </a:r>
            <a:r>
              <a:rPr lang="en-US" sz="2400" spc="-10" dirty="0">
                <a:solidFill>
                  <a:srgbClr val="292934"/>
                </a:solidFill>
                <a:latin typeface="Calibri"/>
                <a:cs typeface="Calibri"/>
              </a:rPr>
              <a:t>1,</a:t>
            </a:r>
            <a:r>
              <a:rPr lang="en-US" sz="2400" spc="15" dirty="0">
                <a:solidFill>
                  <a:srgbClr val="292934"/>
                </a:solidFill>
                <a:latin typeface="Calibri"/>
                <a:cs typeface="Calibri"/>
              </a:rPr>
              <a:t> </a:t>
            </a:r>
            <a:r>
              <a:rPr lang="en-US" sz="2400" spc="-20" dirty="0">
                <a:solidFill>
                  <a:srgbClr val="292934"/>
                </a:solidFill>
                <a:latin typeface="Calibri"/>
                <a:cs typeface="Calibri"/>
              </a:rPr>
              <a:t>2020</a:t>
            </a:r>
            <a:r>
              <a:rPr lang="en-US" sz="2400" dirty="0">
                <a:latin typeface="Calibri"/>
                <a:cs typeface="Calibri"/>
              </a:rPr>
              <a:t> </a:t>
            </a:r>
            <a:r>
              <a:rPr lang="en-US" sz="2400" spc="-15" dirty="0">
                <a:solidFill>
                  <a:srgbClr val="292934"/>
                </a:solidFill>
                <a:latin typeface="Calibri"/>
                <a:cs typeface="Calibri"/>
              </a:rPr>
              <a:t>and</a:t>
            </a:r>
            <a:r>
              <a:rPr lang="en-US" sz="2400" spc="-5" dirty="0">
                <a:solidFill>
                  <a:srgbClr val="292934"/>
                </a:solidFill>
                <a:latin typeface="Calibri"/>
                <a:cs typeface="Calibri"/>
              </a:rPr>
              <a:t> </a:t>
            </a:r>
            <a:r>
              <a:rPr lang="en-US" sz="2400" spc="-20" dirty="0">
                <a:solidFill>
                  <a:srgbClr val="292934"/>
                </a:solidFill>
                <a:latin typeface="Calibri"/>
                <a:cs typeface="Calibri"/>
              </a:rPr>
              <a:t>mu</a:t>
            </a:r>
            <a:r>
              <a:rPr lang="en-US" sz="2400" spc="-40" dirty="0">
                <a:solidFill>
                  <a:srgbClr val="292934"/>
                </a:solidFill>
                <a:latin typeface="Calibri"/>
                <a:cs typeface="Calibri"/>
              </a:rPr>
              <a:t>s</a:t>
            </a:r>
            <a:r>
              <a:rPr lang="en-US" sz="2400" spc="-10" dirty="0">
                <a:solidFill>
                  <a:srgbClr val="292934"/>
                </a:solidFill>
                <a:latin typeface="Calibri"/>
                <a:cs typeface="Calibri"/>
              </a:rPr>
              <a:t>t</a:t>
            </a:r>
            <a:r>
              <a:rPr lang="en-US" sz="2400" spc="-5" dirty="0">
                <a:solidFill>
                  <a:srgbClr val="292934"/>
                </a:solidFill>
                <a:latin typeface="Calibri"/>
                <a:cs typeface="Calibri"/>
              </a:rPr>
              <a:t> </a:t>
            </a:r>
            <a:r>
              <a:rPr lang="en-US" sz="2400" spc="-20" dirty="0">
                <a:solidFill>
                  <a:srgbClr val="292934"/>
                </a:solidFill>
                <a:latin typeface="Calibri"/>
                <a:cs typeface="Calibri"/>
              </a:rPr>
              <a:t>b</a:t>
            </a:r>
            <a:r>
              <a:rPr lang="en-US" sz="2400" spc="-15" dirty="0">
                <a:solidFill>
                  <a:srgbClr val="292934"/>
                </a:solidFill>
                <a:latin typeface="Calibri"/>
                <a:cs typeface="Calibri"/>
              </a:rPr>
              <a:t>e</a:t>
            </a:r>
            <a:r>
              <a:rPr lang="en-US" sz="2400" spc="10" dirty="0">
                <a:solidFill>
                  <a:srgbClr val="292934"/>
                </a:solidFill>
                <a:latin typeface="Calibri"/>
                <a:cs typeface="Calibri"/>
              </a:rPr>
              <a:t> </a:t>
            </a:r>
            <a:r>
              <a:rPr lang="en-US" sz="2400" spc="-40" dirty="0">
                <a:solidFill>
                  <a:srgbClr val="292934"/>
                </a:solidFill>
                <a:latin typeface="Calibri"/>
                <a:cs typeface="Calibri"/>
              </a:rPr>
              <a:t>c</a:t>
            </a:r>
            <a:r>
              <a:rPr lang="en-US" sz="2400" spc="-20" dirty="0">
                <a:solidFill>
                  <a:srgbClr val="292934"/>
                </a:solidFill>
                <a:latin typeface="Calibri"/>
                <a:cs typeface="Calibri"/>
              </a:rPr>
              <a:t>ompl</a:t>
            </a:r>
            <a:r>
              <a:rPr lang="en-US" sz="2400" spc="-25" dirty="0">
                <a:solidFill>
                  <a:srgbClr val="292934"/>
                </a:solidFill>
                <a:latin typeface="Calibri"/>
                <a:cs typeface="Calibri"/>
              </a:rPr>
              <a:t>e</a:t>
            </a:r>
            <a:r>
              <a:rPr lang="en-US" sz="2400" spc="-30" dirty="0">
                <a:solidFill>
                  <a:srgbClr val="292934"/>
                </a:solidFill>
                <a:latin typeface="Calibri"/>
                <a:cs typeface="Calibri"/>
              </a:rPr>
              <a:t>t</a:t>
            </a:r>
            <a:r>
              <a:rPr lang="en-US" sz="2400" spc="-15" dirty="0">
                <a:solidFill>
                  <a:srgbClr val="292934"/>
                </a:solidFill>
                <a:latin typeface="Calibri"/>
                <a:cs typeface="Calibri"/>
              </a:rPr>
              <a:t>ed</a:t>
            </a:r>
            <a:r>
              <a:rPr lang="en-US" sz="2400" spc="5" dirty="0">
                <a:solidFill>
                  <a:srgbClr val="292934"/>
                </a:solidFill>
                <a:latin typeface="Calibri"/>
                <a:cs typeface="Calibri"/>
              </a:rPr>
              <a:t> </a:t>
            </a:r>
            <a:r>
              <a:rPr lang="en-US" sz="2400" spc="-20" dirty="0">
                <a:solidFill>
                  <a:srgbClr val="292934"/>
                </a:solidFill>
                <a:latin typeface="Calibri"/>
                <a:cs typeface="Calibri"/>
              </a:rPr>
              <a:t>b</a:t>
            </a:r>
            <a:r>
              <a:rPr lang="en-US" sz="2400" spc="-15" dirty="0">
                <a:solidFill>
                  <a:srgbClr val="292934"/>
                </a:solidFill>
                <a:latin typeface="Calibri"/>
                <a:cs typeface="Calibri"/>
              </a:rPr>
              <a:t>y</a:t>
            </a:r>
            <a:r>
              <a:rPr lang="en-US" sz="2400" spc="5" dirty="0">
                <a:solidFill>
                  <a:srgbClr val="292934"/>
                </a:solidFill>
                <a:latin typeface="Calibri"/>
                <a:cs typeface="Calibri"/>
              </a:rPr>
              <a:t> </a:t>
            </a:r>
            <a:r>
              <a:rPr lang="en-US" sz="2400" spc="-10" dirty="0">
                <a:solidFill>
                  <a:srgbClr val="292934"/>
                </a:solidFill>
                <a:latin typeface="Calibri"/>
                <a:cs typeface="Calibri"/>
              </a:rPr>
              <a:t>J</a:t>
            </a:r>
            <a:r>
              <a:rPr lang="en-US" sz="2400" spc="-25" dirty="0">
                <a:solidFill>
                  <a:srgbClr val="292934"/>
                </a:solidFill>
                <a:latin typeface="Calibri"/>
                <a:cs typeface="Calibri"/>
              </a:rPr>
              <a:t>u</a:t>
            </a:r>
            <a:r>
              <a:rPr lang="en-US" sz="2400" spc="-20" dirty="0">
                <a:solidFill>
                  <a:srgbClr val="292934"/>
                </a:solidFill>
                <a:latin typeface="Calibri"/>
                <a:cs typeface="Calibri"/>
              </a:rPr>
              <a:t>n</a:t>
            </a:r>
            <a:r>
              <a:rPr lang="en-US" sz="2400" spc="-15" dirty="0">
                <a:solidFill>
                  <a:srgbClr val="292934"/>
                </a:solidFill>
                <a:latin typeface="Calibri"/>
                <a:cs typeface="Calibri"/>
              </a:rPr>
              <a:t>e</a:t>
            </a:r>
            <a:r>
              <a:rPr lang="en-US" sz="2400" spc="10" dirty="0">
                <a:solidFill>
                  <a:srgbClr val="292934"/>
                </a:solidFill>
                <a:latin typeface="Calibri"/>
                <a:cs typeface="Calibri"/>
              </a:rPr>
              <a:t> </a:t>
            </a:r>
            <a:r>
              <a:rPr lang="en-US" sz="2400" spc="-15" dirty="0">
                <a:solidFill>
                  <a:srgbClr val="292934"/>
                </a:solidFill>
                <a:latin typeface="Calibri"/>
                <a:cs typeface="Calibri"/>
              </a:rPr>
              <a:t>3</a:t>
            </a:r>
            <a:r>
              <a:rPr lang="en-US" sz="2400" spc="-30" dirty="0">
                <a:solidFill>
                  <a:srgbClr val="292934"/>
                </a:solidFill>
                <a:latin typeface="Calibri"/>
                <a:cs typeface="Calibri"/>
              </a:rPr>
              <a:t>0</a:t>
            </a:r>
            <a:r>
              <a:rPr lang="en-US" sz="2400" spc="-10" dirty="0">
                <a:solidFill>
                  <a:srgbClr val="292934"/>
                </a:solidFill>
                <a:latin typeface="Calibri"/>
                <a:cs typeface="Calibri"/>
              </a:rPr>
              <a:t>,</a:t>
            </a:r>
            <a:r>
              <a:rPr lang="en-US" sz="2400" spc="15" dirty="0">
                <a:solidFill>
                  <a:srgbClr val="292934"/>
                </a:solidFill>
                <a:latin typeface="Calibri"/>
                <a:cs typeface="Calibri"/>
              </a:rPr>
              <a:t> </a:t>
            </a:r>
            <a:r>
              <a:rPr lang="en-US" sz="2400" spc="-15" dirty="0">
                <a:solidFill>
                  <a:srgbClr val="292934"/>
                </a:solidFill>
                <a:latin typeface="Calibri"/>
                <a:cs typeface="Calibri"/>
              </a:rPr>
              <a:t>2</a:t>
            </a:r>
            <a:r>
              <a:rPr lang="en-US" sz="2400" spc="-30" dirty="0">
                <a:solidFill>
                  <a:srgbClr val="292934"/>
                </a:solidFill>
                <a:latin typeface="Calibri"/>
                <a:cs typeface="Calibri"/>
              </a:rPr>
              <a:t>0</a:t>
            </a:r>
            <a:r>
              <a:rPr lang="en-US" sz="2400" spc="-15" dirty="0">
                <a:solidFill>
                  <a:srgbClr val="292934"/>
                </a:solidFill>
                <a:latin typeface="Calibri"/>
                <a:cs typeface="Calibri"/>
              </a:rPr>
              <a:t>2</a:t>
            </a:r>
            <a:r>
              <a:rPr lang="en-US" sz="2400" spc="-30" dirty="0">
                <a:solidFill>
                  <a:srgbClr val="292934"/>
                </a:solidFill>
                <a:latin typeface="Calibri"/>
                <a:cs typeface="Calibri"/>
              </a:rPr>
              <a:t>5</a:t>
            </a:r>
            <a:r>
              <a:rPr lang="en-US" sz="2400" dirty="0">
                <a:solidFill>
                  <a:srgbClr val="292934"/>
                </a:solidFill>
                <a:latin typeface="Calibri"/>
                <a:cs typeface="Calibri"/>
              </a:rPr>
              <a:t>.</a:t>
            </a:r>
            <a:endParaRPr lang="en-US" sz="2400" dirty="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 xmlns:a16="http://schemas.microsoft.com/office/drawing/2014/main" id="{680032CE-5776-42E0-B1DB-B41423D724AC}"/>
              </a:ext>
            </a:extLst>
          </p:cNvPr>
          <p:cNvGraphicFramePr>
            <a:graphicFrameLocks noGrp="1"/>
          </p:cNvGraphicFramePr>
          <p:nvPr>
            <p:extLst>
              <p:ext uri="{D42A27DB-BD31-4B8C-83A1-F6EECF244321}">
                <p14:modId xmlns:p14="http://schemas.microsoft.com/office/powerpoint/2010/main" val="1916933208"/>
              </p:ext>
            </p:extLst>
          </p:nvPr>
        </p:nvGraphicFramePr>
        <p:xfrm>
          <a:off x="228600" y="228600"/>
          <a:ext cx="8686800" cy="6242685"/>
        </p:xfrm>
        <a:graphic>
          <a:graphicData uri="http://schemas.openxmlformats.org/drawingml/2006/table">
            <a:tbl>
              <a:tblPr/>
              <a:tblGrid>
                <a:gridCol w="868680">
                  <a:extLst>
                    <a:ext uri="{9D8B030D-6E8A-4147-A177-3AD203B41FA5}">
                      <a16:colId xmlns="" xmlns:a16="http://schemas.microsoft.com/office/drawing/2014/main" val="2887970929"/>
                    </a:ext>
                  </a:extLst>
                </a:gridCol>
                <a:gridCol w="868680">
                  <a:extLst>
                    <a:ext uri="{9D8B030D-6E8A-4147-A177-3AD203B41FA5}">
                      <a16:colId xmlns="" xmlns:a16="http://schemas.microsoft.com/office/drawing/2014/main" val="3905117606"/>
                    </a:ext>
                  </a:extLst>
                </a:gridCol>
                <a:gridCol w="868680">
                  <a:extLst>
                    <a:ext uri="{9D8B030D-6E8A-4147-A177-3AD203B41FA5}">
                      <a16:colId xmlns="" xmlns:a16="http://schemas.microsoft.com/office/drawing/2014/main" val="923641750"/>
                    </a:ext>
                  </a:extLst>
                </a:gridCol>
                <a:gridCol w="868680">
                  <a:extLst>
                    <a:ext uri="{9D8B030D-6E8A-4147-A177-3AD203B41FA5}">
                      <a16:colId xmlns="" xmlns:a16="http://schemas.microsoft.com/office/drawing/2014/main" val="2580708117"/>
                    </a:ext>
                  </a:extLst>
                </a:gridCol>
                <a:gridCol w="868680">
                  <a:extLst>
                    <a:ext uri="{9D8B030D-6E8A-4147-A177-3AD203B41FA5}">
                      <a16:colId xmlns="" xmlns:a16="http://schemas.microsoft.com/office/drawing/2014/main" val="860478413"/>
                    </a:ext>
                  </a:extLst>
                </a:gridCol>
                <a:gridCol w="868680">
                  <a:extLst>
                    <a:ext uri="{9D8B030D-6E8A-4147-A177-3AD203B41FA5}">
                      <a16:colId xmlns="" xmlns:a16="http://schemas.microsoft.com/office/drawing/2014/main" val="3086464424"/>
                    </a:ext>
                  </a:extLst>
                </a:gridCol>
                <a:gridCol w="868680">
                  <a:extLst>
                    <a:ext uri="{9D8B030D-6E8A-4147-A177-3AD203B41FA5}">
                      <a16:colId xmlns="" xmlns:a16="http://schemas.microsoft.com/office/drawing/2014/main" val="991478730"/>
                    </a:ext>
                  </a:extLst>
                </a:gridCol>
                <a:gridCol w="868680">
                  <a:extLst>
                    <a:ext uri="{9D8B030D-6E8A-4147-A177-3AD203B41FA5}">
                      <a16:colId xmlns="" xmlns:a16="http://schemas.microsoft.com/office/drawing/2014/main" val="2877045107"/>
                    </a:ext>
                  </a:extLst>
                </a:gridCol>
                <a:gridCol w="868680">
                  <a:extLst>
                    <a:ext uri="{9D8B030D-6E8A-4147-A177-3AD203B41FA5}">
                      <a16:colId xmlns="" xmlns:a16="http://schemas.microsoft.com/office/drawing/2014/main" val="3775737032"/>
                    </a:ext>
                  </a:extLst>
                </a:gridCol>
                <a:gridCol w="868680">
                  <a:extLst>
                    <a:ext uri="{9D8B030D-6E8A-4147-A177-3AD203B41FA5}">
                      <a16:colId xmlns="" xmlns:a16="http://schemas.microsoft.com/office/drawing/2014/main" val="2267784280"/>
                    </a:ext>
                  </a:extLst>
                </a:gridCol>
              </a:tblGrid>
              <a:tr h="329057">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Contracted Headcount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lnSpc>
                          <a:spcPct val="100000"/>
                        </a:lnSpc>
                      </a:pPr>
                      <a:r>
                        <a:rPr lang="en-US" sz="1050" b="1" dirty="0">
                          <a:latin typeface="Calibri" panose="020F0502020204030204" pitchFamily="34" charset="0"/>
                          <a:ea typeface="Verdana" panose="020B0604030504040204" pitchFamily="34" charset="0"/>
                          <a:cs typeface="Verdana" panose="020B0604030504040204" pitchFamily="34" charset="0"/>
                        </a:rPr>
                        <a:t>Max. Budget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 xmlns:a16="http://schemas.microsoft.com/office/drawing/2014/main" val="3326682878"/>
                  </a:ext>
                </a:extLst>
              </a:tr>
              <a:tr h="54229">
                <a:tc gridSpan="10">
                  <a:txBody>
                    <a:bodyPr/>
                    <a:lstStyle/>
                    <a:p>
                      <a:pPr algn="ctr" fontAlgn="ctr"/>
                      <a:endParaRPr lang="en-US" sz="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fontAlgn="ctr"/>
                      <a:endParaRPr lang="en-US" sz="9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9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900" b="1" i="0" u="none" strike="noStrike">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9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900" b="1" i="0" u="none" strike="noStrike">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9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900" b="1" i="0" u="none" strike="noStrike">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9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en-US" sz="900" b="1" i="0" u="none" strike="noStrike">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741315126"/>
                  </a:ext>
                </a:extLst>
              </a:tr>
              <a:tr h="213360">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170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$304,500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197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$345,000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224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$373,000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251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$400,000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277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$426,000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4275681586"/>
                  </a:ext>
                </a:extLst>
              </a:tr>
              <a:tr h="213360">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171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$306,000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198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$346,500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225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$374,000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252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$401,000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278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$427,000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546869262"/>
                  </a:ext>
                </a:extLst>
              </a:tr>
              <a:tr h="213360">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172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$307,500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199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$348,000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226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$375,000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253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$402,000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279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$428,000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972395580"/>
                  </a:ext>
                </a:extLst>
              </a:tr>
              <a:tr h="213360">
                <a:tc>
                  <a:txBody>
                    <a:bodyPr/>
                    <a:lstStyle/>
                    <a:p>
                      <a:pPr algn="ctr" fontAlgn="ctr"/>
                      <a:r>
                        <a:rPr lang="en-US" sz="900" b="1" i="0" u="none" strike="noStrike">
                          <a:solidFill>
                            <a:srgbClr val="000000"/>
                          </a:solidFill>
                          <a:effectLst/>
                          <a:latin typeface="Calibri" panose="020F0502020204030204" pitchFamily="34" charset="0"/>
                          <a:ea typeface="Verdana" panose="020B0604030504040204" pitchFamily="34" charset="0"/>
                          <a:cs typeface="Verdana" panose="020B0604030504040204" pitchFamily="34" charset="0"/>
                        </a:rPr>
                        <a:t>173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ea typeface="Verdana" panose="020B0604030504040204" pitchFamily="34" charset="0"/>
                          <a:cs typeface="Verdana" panose="020B0604030504040204" pitchFamily="34" charset="0"/>
                        </a:rPr>
                        <a:t>$309,000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200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$349,000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227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$376,000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254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$403,000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280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$429,000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3479073400"/>
                  </a:ext>
                </a:extLst>
              </a:tr>
              <a:tr h="213360">
                <a:tc>
                  <a:txBody>
                    <a:bodyPr/>
                    <a:lstStyle/>
                    <a:p>
                      <a:pPr algn="ctr" fontAlgn="ctr"/>
                      <a:r>
                        <a:rPr lang="en-US" sz="900" b="1" i="0" u="none" strike="noStrike">
                          <a:solidFill>
                            <a:srgbClr val="000000"/>
                          </a:solidFill>
                          <a:effectLst/>
                          <a:latin typeface="Calibri" panose="020F0502020204030204" pitchFamily="34" charset="0"/>
                        </a:rPr>
                        <a:t>174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$310,500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201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$350,000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228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$377,000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255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$404,000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281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$430,000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245802807"/>
                  </a:ext>
                </a:extLst>
              </a:tr>
              <a:tr h="213360">
                <a:tc>
                  <a:txBody>
                    <a:bodyPr/>
                    <a:lstStyle/>
                    <a:p>
                      <a:pPr algn="ctr" fontAlgn="ctr"/>
                      <a:r>
                        <a:rPr lang="en-US" sz="900" b="1" i="0" u="none" strike="noStrike" dirty="0">
                          <a:solidFill>
                            <a:srgbClr val="000000"/>
                          </a:solidFill>
                          <a:effectLst/>
                          <a:latin typeface="Calibri" panose="020F0502020204030204" pitchFamily="34" charset="0"/>
                        </a:rPr>
                        <a:t>175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$312,000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202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$351,000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229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$378,000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256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$405,000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282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$431,000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615350968"/>
                  </a:ext>
                </a:extLst>
              </a:tr>
              <a:tr h="213360">
                <a:tc>
                  <a:txBody>
                    <a:bodyPr/>
                    <a:lstStyle/>
                    <a:p>
                      <a:pPr algn="ctr" fontAlgn="ctr"/>
                      <a:r>
                        <a:rPr lang="en-US" sz="900" b="1" i="0" u="none" strike="noStrike" dirty="0">
                          <a:solidFill>
                            <a:srgbClr val="000000"/>
                          </a:solidFill>
                          <a:effectLst/>
                          <a:latin typeface="Calibri" panose="020F0502020204030204" pitchFamily="34" charset="0"/>
                        </a:rPr>
                        <a:t>176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$313,500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203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$352,000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230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$379,000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257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$406,000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283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$432,000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4125723751"/>
                  </a:ext>
                </a:extLst>
              </a:tr>
              <a:tr h="213360">
                <a:tc>
                  <a:txBody>
                    <a:bodyPr/>
                    <a:lstStyle/>
                    <a:p>
                      <a:pPr algn="ctr" fontAlgn="ctr"/>
                      <a:r>
                        <a:rPr lang="en-US" sz="900" b="1" i="0" u="none" strike="noStrike" dirty="0">
                          <a:solidFill>
                            <a:srgbClr val="000000"/>
                          </a:solidFill>
                          <a:effectLst/>
                          <a:latin typeface="Calibri" panose="020F0502020204030204" pitchFamily="34" charset="0"/>
                        </a:rPr>
                        <a:t>177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$315,000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204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$353,000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231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$380,000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258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$407,000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284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$433,000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1848462885"/>
                  </a:ext>
                </a:extLst>
              </a:tr>
              <a:tr h="213360">
                <a:tc>
                  <a:txBody>
                    <a:bodyPr/>
                    <a:lstStyle/>
                    <a:p>
                      <a:pPr algn="ctr" fontAlgn="ctr"/>
                      <a:r>
                        <a:rPr lang="en-US" sz="900" b="1" i="0" u="none" strike="noStrike">
                          <a:solidFill>
                            <a:srgbClr val="000000"/>
                          </a:solidFill>
                          <a:effectLst/>
                          <a:latin typeface="Calibri" panose="020F0502020204030204" pitchFamily="34" charset="0"/>
                        </a:rPr>
                        <a:t>178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$316,500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205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$354,000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232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$381,000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259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$408,000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285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$434,000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346186968"/>
                  </a:ext>
                </a:extLst>
              </a:tr>
              <a:tr h="213360">
                <a:tc>
                  <a:txBody>
                    <a:bodyPr/>
                    <a:lstStyle/>
                    <a:p>
                      <a:pPr algn="ctr" fontAlgn="ctr"/>
                      <a:r>
                        <a:rPr lang="en-US" sz="900" b="1" i="0" u="none" strike="noStrike" dirty="0">
                          <a:solidFill>
                            <a:srgbClr val="000000"/>
                          </a:solidFill>
                          <a:effectLst/>
                          <a:latin typeface="Calibri" panose="020F0502020204030204" pitchFamily="34" charset="0"/>
                        </a:rPr>
                        <a:t>179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$318,000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206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$355,000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233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$382,000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260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$409,000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286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$435,000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962016506"/>
                  </a:ext>
                </a:extLst>
              </a:tr>
              <a:tr h="213360">
                <a:tc>
                  <a:txBody>
                    <a:bodyPr/>
                    <a:lstStyle/>
                    <a:p>
                      <a:pPr algn="ctr" fontAlgn="ctr"/>
                      <a:r>
                        <a:rPr lang="en-US" sz="900" b="1" i="0" u="none" strike="noStrike">
                          <a:solidFill>
                            <a:srgbClr val="000000"/>
                          </a:solidFill>
                          <a:effectLst/>
                          <a:latin typeface="Calibri" panose="020F0502020204030204" pitchFamily="34" charset="0"/>
                        </a:rPr>
                        <a:t>180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$319,500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207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$356,000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234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$383,000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261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$410,000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287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$436,000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906056038"/>
                  </a:ext>
                </a:extLst>
              </a:tr>
              <a:tr h="213360">
                <a:tc>
                  <a:txBody>
                    <a:bodyPr/>
                    <a:lstStyle/>
                    <a:p>
                      <a:pPr algn="ctr" fontAlgn="ctr"/>
                      <a:r>
                        <a:rPr lang="en-US" sz="900" b="1" i="0" u="none" strike="noStrike">
                          <a:solidFill>
                            <a:srgbClr val="000000"/>
                          </a:solidFill>
                          <a:effectLst/>
                          <a:latin typeface="Calibri" panose="020F0502020204030204" pitchFamily="34" charset="0"/>
                        </a:rPr>
                        <a:t>181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$321,000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208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$357,000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235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$384,000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262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$411,000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288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$437,000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179264859"/>
                  </a:ext>
                </a:extLst>
              </a:tr>
              <a:tr h="213360">
                <a:tc>
                  <a:txBody>
                    <a:bodyPr/>
                    <a:lstStyle/>
                    <a:p>
                      <a:pPr algn="ctr" fontAlgn="ctr"/>
                      <a:r>
                        <a:rPr lang="en-US" sz="900" b="1" i="0" u="none" strike="noStrike">
                          <a:solidFill>
                            <a:srgbClr val="000000"/>
                          </a:solidFill>
                          <a:effectLst/>
                          <a:latin typeface="Calibri" panose="020F0502020204030204" pitchFamily="34" charset="0"/>
                        </a:rPr>
                        <a:t>182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$322,500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209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$358,000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236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$385,000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263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$412,000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289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$438,000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912172236"/>
                  </a:ext>
                </a:extLst>
              </a:tr>
              <a:tr h="213360">
                <a:tc>
                  <a:txBody>
                    <a:bodyPr/>
                    <a:lstStyle/>
                    <a:p>
                      <a:pPr algn="ctr" fontAlgn="ctr"/>
                      <a:r>
                        <a:rPr lang="en-US" sz="900" b="1" i="0" u="none" strike="noStrike">
                          <a:solidFill>
                            <a:srgbClr val="000000"/>
                          </a:solidFill>
                          <a:effectLst/>
                          <a:latin typeface="Calibri" panose="020F0502020204030204" pitchFamily="34" charset="0"/>
                        </a:rPr>
                        <a:t>183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$324,000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210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$359,000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237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$386,000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264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$413,000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290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$439,000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617426871"/>
                  </a:ext>
                </a:extLst>
              </a:tr>
              <a:tr h="213360">
                <a:tc>
                  <a:txBody>
                    <a:bodyPr/>
                    <a:lstStyle/>
                    <a:p>
                      <a:pPr algn="ctr" fontAlgn="ctr"/>
                      <a:r>
                        <a:rPr lang="en-US" sz="900" b="1" i="0" u="none" strike="noStrike">
                          <a:solidFill>
                            <a:srgbClr val="000000"/>
                          </a:solidFill>
                          <a:effectLst/>
                          <a:latin typeface="Calibri" panose="020F0502020204030204" pitchFamily="34" charset="0"/>
                        </a:rPr>
                        <a:t>184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$325,500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211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$360,000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238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$387,000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265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$414,000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291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$440,000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475771611"/>
                  </a:ext>
                </a:extLst>
              </a:tr>
              <a:tr h="213360">
                <a:tc>
                  <a:txBody>
                    <a:bodyPr/>
                    <a:lstStyle/>
                    <a:p>
                      <a:pPr algn="ctr" fontAlgn="ctr"/>
                      <a:r>
                        <a:rPr lang="en-US" sz="900" b="1" i="0" u="none" strike="noStrike">
                          <a:solidFill>
                            <a:srgbClr val="000000"/>
                          </a:solidFill>
                          <a:effectLst/>
                          <a:latin typeface="Calibri" panose="020F0502020204030204" pitchFamily="34" charset="0"/>
                        </a:rPr>
                        <a:t>185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$327,000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212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$361,000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239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$388,000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266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$415,000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292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$441,000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3907972442"/>
                  </a:ext>
                </a:extLst>
              </a:tr>
              <a:tr h="213360">
                <a:tc>
                  <a:txBody>
                    <a:bodyPr/>
                    <a:lstStyle/>
                    <a:p>
                      <a:pPr algn="ctr" fontAlgn="ctr"/>
                      <a:r>
                        <a:rPr lang="en-US" sz="900" b="1" i="0" u="none" strike="noStrike">
                          <a:solidFill>
                            <a:srgbClr val="000000"/>
                          </a:solidFill>
                          <a:effectLst/>
                          <a:latin typeface="Calibri" panose="020F0502020204030204" pitchFamily="34" charset="0"/>
                        </a:rPr>
                        <a:t>186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$328,500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213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$362,000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240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$389,000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267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$416,000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293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$442,000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938225884"/>
                  </a:ext>
                </a:extLst>
              </a:tr>
              <a:tr h="213360">
                <a:tc>
                  <a:txBody>
                    <a:bodyPr/>
                    <a:lstStyle/>
                    <a:p>
                      <a:pPr algn="ctr" fontAlgn="ctr"/>
                      <a:r>
                        <a:rPr lang="en-US" sz="900" b="1" i="0" u="none" strike="noStrike">
                          <a:solidFill>
                            <a:srgbClr val="000000"/>
                          </a:solidFill>
                          <a:effectLst/>
                          <a:latin typeface="Calibri" panose="020F0502020204030204" pitchFamily="34" charset="0"/>
                        </a:rPr>
                        <a:t>187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$330,000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214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$363,000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241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$390,000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268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$417,000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294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$443,000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408324168"/>
                  </a:ext>
                </a:extLst>
              </a:tr>
              <a:tr h="213360">
                <a:tc>
                  <a:txBody>
                    <a:bodyPr/>
                    <a:lstStyle/>
                    <a:p>
                      <a:pPr algn="ctr" fontAlgn="ctr"/>
                      <a:r>
                        <a:rPr lang="en-US" sz="900" b="1" i="0" u="none" strike="noStrike">
                          <a:solidFill>
                            <a:srgbClr val="000000"/>
                          </a:solidFill>
                          <a:effectLst/>
                          <a:latin typeface="Calibri" panose="020F0502020204030204" pitchFamily="34" charset="0"/>
                        </a:rPr>
                        <a:t>188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$331,500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215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$364,000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242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$391,000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269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$418,000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295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$444,000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816420369"/>
                  </a:ext>
                </a:extLst>
              </a:tr>
              <a:tr h="213360">
                <a:tc>
                  <a:txBody>
                    <a:bodyPr/>
                    <a:lstStyle/>
                    <a:p>
                      <a:pPr algn="ctr" fontAlgn="ctr"/>
                      <a:r>
                        <a:rPr lang="en-US" sz="900" b="1" i="0" u="none" strike="noStrike">
                          <a:solidFill>
                            <a:srgbClr val="000000"/>
                          </a:solidFill>
                          <a:effectLst/>
                          <a:latin typeface="Calibri" panose="020F0502020204030204" pitchFamily="34" charset="0"/>
                        </a:rPr>
                        <a:t>189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$333,000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216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$365,000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243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$392,000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270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$419,000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296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$445,000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268850789"/>
                  </a:ext>
                </a:extLst>
              </a:tr>
              <a:tr h="213360">
                <a:tc>
                  <a:txBody>
                    <a:bodyPr/>
                    <a:lstStyle/>
                    <a:p>
                      <a:pPr algn="ctr" fontAlgn="ctr"/>
                      <a:r>
                        <a:rPr lang="en-US" sz="900" b="1" i="0" u="none" strike="noStrike">
                          <a:solidFill>
                            <a:srgbClr val="000000"/>
                          </a:solidFill>
                          <a:effectLst/>
                          <a:latin typeface="Calibri" panose="020F0502020204030204" pitchFamily="34" charset="0"/>
                        </a:rPr>
                        <a:t>190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$334,500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217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$366,000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244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$393,000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271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$420,000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297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$446,000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792907324"/>
                  </a:ext>
                </a:extLst>
              </a:tr>
              <a:tr h="213360">
                <a:tc>
                  <a:txBody>
                    <a:bodyPr/>
                    <a:lstStyle/>
                    <a:p>
                      <a:pPr algn="ctr" fontAlgn="ctr"/>
                      <a:r>
                        <a:rPr lang="en-US" sz="900" b="1" i="0" u="none" strike="noStrike">
                          <a:solidFill>
                            <a:srgbClr val="000000"/>
                          </a:solidFill>
                          <a:effectLst/>
                          <a:latin typeface="Calibri" panose="020F0502020204030204" pitchFamily="34" charset="0"/>
                        </a:rPr>
                        <a:t>191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$336,000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218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$367,000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245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$394,000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272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$421,000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298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$447,000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625424099"/>
                  </a:ext>
                </a:extLst>
              </a:tr>
              <a:tr h="213360">
                <a:tc>
                  <a:txBody>
                    <a:bodyPr/>
                    <a:lstStyle/>
                    <a:p>
                      <a:pPr algn="ctr" fontAlgn="ctr"/>
                      <a:r>
                        <a:rPr lang="en-US" sz="900" b="1" i="0" u="none" strike="noStrike">
                          <a:solidFill>
                            <a:srgbClr val="000000"/>
                          </a:solidFill>
                          <a:effectLst/>
                          <a:latin typeface="Calibri" panose="020F0502020204030204" pitchFamily="34" charset="0"/>
                        </a:rPr>
                        <a:t>192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$337,500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219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$368,000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246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$395,000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273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$422,000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299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$448,000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719689678"/>
                  </a:ext>
                </a:extLst>
              </a:tr>
              <a:tr h="213360">
                <a:tc>
                  <a:txBody>
                    <a:bodyPr/>
                    <a:lstStyle/>
                    <a:p>
                      <a:pPr algn="ctr" fontAlgn="ctr"/>
                      <a:r>
                        <a:rPr lang="en-US" sz="900" b="1" i="0" u="none" strike="noStrike">
                          <a:solidFill>
                            <a:srgbClr val="000000"/>
                          </a:solidFill>
                          <a:effectLst/>
                          <a:latin typeface="Calibri" panose="020F0502020204030204" pitchFamily="34" charset="0"/>
                        </a:rPr>
                        <a:t>193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$339,000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220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$369,000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247</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$396,000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274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$423,000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300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$449,000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2362866798"/>
                  </a:ext>
                </a:extLst>
              </a:tr>
              <a:tr h="213360">
                <a:tc>
                  <a:txBody>
                    <a:bodyPr/>
                    <a:lstStyle/>
                    <a:p>
                      <a:pPr algn="ctr" fontAlgn="ctr"/>
                      <a:r>
                        <a:rPr lang="en-US" sz="900" b="1" i="0" u="none" strike="noStrike" dirty="0">
                          <a:solidFill>
                            <a:srgbClr val="000000"/>
                          </a:solidFill>
                          <a:effectLst/>
                          <a:latin typeface="Calibri" panose="020F0502020204030204" pitchFamily="34" charset="0"/>
                        </a:rPr>
                        <a:t>194</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$340,500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221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$370,000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248</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$397,000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275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$424,000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301**</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$450,000**</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455091694"/>
                  </a:ext>
                </a:extLst>
              </a:tr>
              <a:tr h="213360">
                <a:tc>
                  <a:txBody>
                    <a:bodyPr/>
                    <a:lstStyle/>
                    <a:p>
                      <a:pPr algn="ctr" fontAlgn="ctr"/>
                      <a:r>
                        <a:rPr lang="en-US" sz="900" b="1" i="0" u="none" strike="noStrike" dirty="0">
                          <a:solidFill>
                            <a:srgbClr val="000000"/>
                          </a:solidFill>
                          <a:effectLst/>
                          <a:latin typeface="Calibri" panose="020F0502020204030204" pitchFamily="34" charset="0"/>
                        </a:rPr>
                        <a:t>195</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$342,000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222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a:solidFill>
                            <a:srgbClr val="000000"/>
                          </a:solidFill>
                          <a:effectLst/>
                          <a:latin typeface="Calibri" panose="020F0502020204030204" pitchFamily="34" charset="0"/>
                        </a:rPr>
                        <a:t>$371,000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249</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$398,000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276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$425,000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302**</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900" b="1" i="0" u="none" strike="noStrike" dirty="0">
                          <a:solidFill>
                            <a:srgbClr val="000000"/>
                          </a:solidFill>
                          <a:effectLst/>
                          <a:latin typeface="Calibri" panose="020F0502020204030204" pitchFamily="34" charset="0"/>
                        </a:rPr>
                        <a:t>$450,000**</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 xmlns:a16="http://schemas.microsoft.com/office/drawing/2014/main" val="755535567"/>
                  </a:ext>
                </a:extLst>
              </a:tr>
              <a:tr h="213360">
                <a:tc>
                  <a:txBody>
                    <a:bodyPr/>
                    <a:lstStyle/>
                    <a:p>
                      <a:pPr algn="ctr" fontAlgn="ctr"/>
                      <a:r>
                        <a:rPr lang="en-US" sz="900" b="1" i="0" u="none" strike="noStrike" dirty="0">
                          <a:solidFill>
                            <a:srgbClr val="000000"/>
                          </a:solidFill>
                          <a:effectLst/>
                          <a:latin typeface="Calibri" panose="020F0502020204030204" pitchFamily="34" charset="0"/>
                        </a:rPr>
                        <a:t>196</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$343,500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a:solidFill>
                            <a:srgbClr val="000000"/>
                          </a:solidFill>
                          <a:effectLst/>
                          <a:latin typeface="Calibri" panose="020F0502020204030204" pitchFamily="34" charset="0"/>
                        </a:rPr>
                        <a:t>223</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$372,000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250</a:t>
                      </a: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Calibri" panose="020F0502020204030204" pitchFamily="34" charset="0"/>
                        </a:rPr>
                        <a:t>$399,000 </a:t>
                      </a: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sz="9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731593807"/>
                  </a:ext>
                </a:extLst>
              </a:tr>
            </a:tbl>
          </a:graphicData>
        </a:graphic>
      </p:graphicFrame>
    </p:spTree>
    <p:extLst>
      <p:ext uri="{BB962C8B-B14F-4D97-AF65-F5344CB8AC3E}">
        <p14:creationId xmlns:p14="http://schemas.microsoft.com/office/powerpoint/2010/main" val="3984128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463879"/>
            <a:ext cx="7349490" cy="901041"/>
          </a:xfrm>
          <a:prstGeom prst="rect">
            <a:avLst/>
          </a:prstGeom>
        </p:spPr>
        <p:txBody>
          <a:bodyPr vert="horz" wrap="square" lIns="0" tIns="282727" rIns="0" bIns="0" rtlCol="0">
            <a:spAutoFit/>
          </a:bodyPr>
          <a:lstStyle/>
          <a:p>
            <a:pPr marL="734060">
              <a:lnSpc>
                <a:spcPct val="100000"/>
              </a:lnSpc>
            </a:pPr>
            <a:r>
              <a:rPr b="1" dirty="0"/>
              <a:t>Bud</a:t>
            </a:r>
            <a:r>
              <a:rPr b="1" spc="-30" dirty="0"/>
              <a:t>g</a:t>
            </a:r>
            <a:r>
              <a:rPr b="1" spc="-20" dirty="0"/>
              <a:t>e</a:t>
            </a:r>
            <a:r>
              <a:rPr b="1" dirty="0"/>
              <a:t>ts</a:t>
            </a:r>
          </a:p>
        </p:txBody>
      </p:sp>
      <p:sp>
        <p:nvSpPr>
          <p:cNvPr id="3" name="object 3"/>
          <p:cNvSpPr/>
          <p:nvPr/>
        </p:nvSpPr>
        <p:spPr>
          <a:xfrm>
            <a:off x="308610" y="304800"/>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85750" y="1387683"/>
            <a:ext cx="8425815" cy="4929555"/>
          </a:xfrm>
          <a:prstGeom prst="rect">
            <a:avLst/>
          </a:prstGeom>
        </p:spPr>
        <p:txBody>
          <a:bodyPr vert="horz" wrap="square" lIns="0" tIns="0" rIns="0" bIns="0" rtlCol="0">
            <a:spAutoFit/>
          </a:bodyPr>
          <a:lstStyle/>
          <a:p>
            <a:pPr marL="12700">
              <a:lnSpc>
                <a:spcPct val="100000"/>
              </a:lnSpc>
            </a:pPr>
            <a:r>
              <a:rPr sz="1200" b="1" spc="-10" dirty="0">
                <a:solidFill>
                  <a:srgbClr val="FFFFFF"/>
                </a:solidFill>
                <a:latin typeface="Calibri"/>
                <a:cs typeface="Calibri"/>
              </a:rPr>
              <a:t>23</a:t>
            </a:r>
            <a:endParaRPr sz="1200" dirty="0">
              <a:latin typeface="Calibri"/>
              <a:cs typeface="Calibri"/>
            </a:endParaRPr>
          </a:p>
          <a:p>
            <a:pPr marL="519113" indent="-349250">
              <a:lnSpc>
                <a:spcPts val="2600"/>
              </a:lnSpc>
              <a:buClr>
                <a:schemeClr val="accent6">
                  <a:lumMod val="50000"/>
                </a:schemeClr>
              </a:buClr>
              <a:buSzPct val="75000"/>
              <a:buFont typeface="Wingdings" panose="05000000000000000000" pitchFamily="2" charset="2"/>
              <a:buChar char="v"/>
              <a:tabLst>
                <a:tab pos="631825" algn="l"/>
              </a:tabLst>
            </a:pPr>
            <a:r>
              <a:rPr sz="2400" spc="-5" dirty="0">
                <a:solidFill>
                  <a:srgbClr val="292934"/>
                </a:solidFill>
                <a:latin typeface="Calibri"/>
                <a:cs typeface="Calibri"/>
              </a:rPr>
              <a:t>Th</a:t>
            </a:r>
            <a:r>
              <a:rPr sz="2400" dirty="0">
                <a:solidFill>
                  <a:srgbClr val="292934"/>
                </a:solidFill>
                <a:latin typeface="Calibri"/>
                <a:cs typeface="Calibri"/>
              </a:rPr>
              <a:t>e</a:t>
            </a:r>
            <a:r>
              <a:rPr sz="2400" spc="-15" dirty="0">
                <a:solidFill>
                  <a:srgbClr val="292934"/>
                </a:solidFill>
                <a:latin typeface="Calibri"/>
                <a:cs typeface="Calibri"/>
              </a:rPr>
              <a:t> </a:t>
            </a:r>
            <a:r>
              <a:rPr sz="2400" dirty="0">
                <a:solidFill>
                  <a:srgbClr val="292934"/>
                </a:solidFill>
                <a:latin typeface="Calibri"/>
                <a:cs typeface="Calibri"/>
              </a:rPr>
              <a:t>appli</a:t>
            </a:r>
            <a:r>
              <a:rPr sz="2400" spc="-25" dirty="0">
                <a:solidFill>
                  <a:srgbClr val="292934"/>
                </a:solidFill>
                <a:latin typeface="Calibri"/>
                <a:cs typeface="Calibri"/>
              </a:rPr>
              <a:t>ca</a:t>
            </a:r>
            <a:r>
              <a:rPr sz="2400" dirty="0">
                <a:solidFill>
                  <a:srgbClr val="292934"/>
                </a:solidFill>
                <a:latin typeface="Calibri"/>
                <a:cs typeface="Calibri"/>
              </a:rPr>
              <a:t>tion</a:t>
            </a:r>
            <a:r>
              <a:rPr sz="2400" spc="-55" dirty="0">
                <a:solidFill>
                  <a:srgbClr val="292934"/>
                </a:solidFill>
                <a:latin typeface="Calibri"/>
                <a:cs typeface="Calibri"/>
              </a:rPr>
              <a:t> </a:t>
            </a:r>
            <a:r>
              <a:rPr sz="2400" dirty="0">
                <a:solidFill>
                  <a:srgbClr val="292934"/>
                </a:solidFill>
                <a:latin typeface="Calibri"/>
                <a:cs typeface="Calibri"/>
              </a:rPr>
              <a:t>mu</a:t>
            </a:r>
            <a:r>
              <a:rPr sz="2400" spc="-40" dirty="0">
                <a:solidFill>
                  <a:srgbClr val="292934"/>
                </a:solidFill>
                <a:latin typeface="Calibri"/>
                <a:cs typeface="Calibri"/>
              </a:rPr>
              <a:t>s</a:t>
            </a:r>
            <a:r>
              <a:rPr sz="2400" dirty="0">
                <a:solidFill>
                  <a:srgbClr val="292934"/>
                </a:solidFill>
                <a:latin typeface="Calibri"/>
                <a:cs typeface="Calibri"/>
              </a:rPr>
              <a:t>t include</a:t>
            </a:r>
            <a:r>
              <a:rPr sz="2400" spc="-50" dirty="0">
                <a:solidFill>
                  <a:srgbClr val="292934"/>
                </a:solidFill>
                <a:latin typeface="Calibri"/>
                <a:cs typeface="Calibri"/>
              </a:rPr>
              <a:t> </a:t>
            </a:r>
            <a:r>
              <a:rPr sz="2400" dirty="0">
                <a:solidFill>
                  <a:srgbClr val="292934"/>
                </a:solidFill>
                <a:latin typeface="Calibri"/>
                <a:cs typeface="Calibri"/>
              </a:rPr>
              <a:t>an</a:t>
            </a:r>
            <a:r>
              <a:rPr sz="2400" spc="-15" dirty="0">
                <a:solidFill>
                  <a:srgbClr val="292934"/>
                </a:solidFill>
                <a:latin typeface="Calibri"/>
                <a:cs typeface="Calibri"/>
              </a:rPr>
              <a:t> </a:t>
            </a:r>
            <a:r>
              <a:rPr sz="2400" b="1" spc="-40" dirty="0">
                <a:solidFill>
                  <a:srgbClr val="292934"/>
                </a:solidFill>
                <a:latin typeface="Calibri"/>
                <a:cs typeface="Calibri"/>
              </a:rPr>
              <a:t>F</a:t>
            </a:r>
            <a:r>
              <a:rPr sz="2400" b="1" spc="-5" dirty="0">
                <a:solidFill>
                  <a:srgbClr val="292934"/>
                </a:solidFill>
                <a:latin typeface="Calibri"/>
                <a:cs typeface="Calibri"/>
              </a:rPr>
              <a:t>S-</a:t>
            </a:r>
            <a:r>
              <a:rPr sz="2400" b="1" dirty="0">
                <a:solidFill>
                  <a:srgbClr val="292934"/>
                </a:solidFill>
                <a:latin typeface="Calibri"/>
                <a:cs typeface="Calibri"/>
              </a:rPr>
              <a:t>10 </a:t>
            </a:r>
            <a:r>
              <a:rPr sz="2400" b="1" spc="5" dirty="0">
                <a:solidFill>
                  <a:srgbClr val="292934"/>
                </a:solidFill>
                <a:latin typeface="Calibri"/>
                <a:cs typeface="Calibri"/>
              </a:rPr>
              <a:t>B</a:t>
            </a:r>
            <a:r>
              <a:rPr sz="2400" b="1" spc="-5" dirty="0">
                <a:solidFill>
                  <a:srgbClr val="292934"/>
                </a:solidFill>
                <a:latin typeface="Calibri"/>
                <a:cs typeface="Calibri"/>
              </a:rPr>
              <a:t>ud</a:t>
            </a:r>
            <a:r>
              <a:rPr sz="2400" b="1" spc="-30" dirty="0">
                <a:solidFill>
                  <a:srgbClr val="292934"/>
                </a:solidFill>
                <a:latin typeface="Calibri"/>
                <a:cs typeface="Calibri"/>
              </a:rPr>
              <a:t>g</a:t>
            </a:r>
            <a:r>
              <a:rPr sz="2400" b="1" spc="-20" dirty="0">
                <a:solidFill>
                  <a:srgbClr val="292934"/>
                </a:solidFill>
                <a:latin typeface="Calibri"/>
                <a:cs typeface="Calibri"/>
              </a:rPr>
              <a:t>e</a:t>
            </a:r>
            <a:r>
              <a:rPr sz="2400" b="1" dirty="0">
                <a:solidFill>
                  <a:srgbClr val="292934"/>
                </a:solidFill>
                <a:latin typeface="Calibri"/>
                <a:cs typeface="Calibri"/>
              </a:rPr>
              <a:t>t</a:t>
            </a:r>
            <a:r>
              <a:rPr lang="en-US" sz="2400" b="1" dirty="0">
                <a:latin typeface="Calibri"/>
                <a:cs typeface="Calibri"/>
              </a:rPr>
              <a:t> </a:t>
            </a:r>
            <a:r>
              <a:rPr sz="2400" b="1" spc="-40" dirty="0">
                <a:solidFill>
                  <a:srgbClr val="292934"/>
                </a:solidFill>
                <a:latin typeface="Calibri"/>
                <a:cs typeface="Calibri"/>
              </a:rPr>
              <a:t>F</a:t>
            </a:r>
            <a:r>
              <a:rPr sz="2400" b="1" spc="-5" dirty="0">
                <a:solidFill>
                  <a:srgbClr val="292934"/>
                </a:solidFill>
                <a:latin typeface="Calibri"/>
                <a:cs typeface="Calibri"/>
              </a:rPr>
              <a:t>or</a:t>
            </a:r>
            <a:r>
              <a:rPr sz="2400" b="1" dirty="0">
                <a:solidFill>
                  <a:srgbClr val="292934"/>
                </a:solidFill>
                <a:latin typeface="Calibri"/>
                <a:cs typeface="Calibri"/>
              </a:rPr>
              <a:t>m</a:t>
            </a:r>
            <a:r>
              <a:rPr lang="en-US" sz="2400" b="1" dirty="0">
                <a:solidFill>
                  <a:srgbClr val="292934"/>
                </a:solidFill>
                <a:latin typeface="Calibri"/>
                <a:cs typeface="Calibri"/>
              </a:rPr>
              <a:t> </a:t>
            </a:r>
            <a:r>
              <a:rPr lang="en-US" sz="2400" dirty="0">
                <a:solidFill>
                  <a:srgbClr val="292934"/>
                </a:solidFill>
                <a:latin typeface="Calibri"/>
                <a:cs typeface="Calibri"/>
              </a:rPr>
              <a:t>and </a:t>
            </a:r>
            <a:r>
              <a:rPr lang="en-US" sz="2400" b="1" dirty="0">
                <a:solidFill>
                  <a:srgbClr val="292934"/>
                </a:solidFill>
                <a:latin typeface="Calibri"/>
                <a:cs typeface="Calibri"/>
              </a:rPr>
              <a:t>Budget Narrative Form</a:t>
            </a:r>
            <a:r>
              <a:rPr sz="2400" b="1" spc="-20" dirty="0">
                <a:solidFill>
                  <a:srgbClr val="292934"/>
                </a:solidFill>
                <a:latin typeface="Calibri"/>
                <a:cs typeface="Calibri"/>
              </a:rPr>
              <a:t> </a:t>
            </a:r>
            <a:r>
              <a:rPr sz="2400" spc="-60" dirty="0">
                <a:solidFill>
                  <a:srgbClr val="292934"/>
                </a:solidFill>
                <a:latin typeface="Calibri"/>
                <a:cs typeface="Calibri"/>
              </a:rPr>
              <a:t>f</a:t>
            </a:r>
            <a:r>
              <a:rPr sz="2400" spc="-5" dirty="0">
                <a:solidFill>
                  <a:srgbClr val="292934"/>
                </a:solidFill>
                <a:latin typeface="Calibri"/>
                <a:cs typeface="Calibri"/>
              </a:rPr>
              <a:t>o</a:t>
            </a:r>
            <a:r>
              <a:rPr sz="2400" dirty="0">
                <a:solidFill>
                  <a:srgbClr val="292934"/>
                </a:solidFill>
                <a:latin typeface="Calibri"/>
                <a:cs typeface="Calibri"/>
              </a:rPr>
              <a:t>r </a:t>
            </a:r>
            <a:r>
              <a:rPr sz="2400" spc="-10" dirty="0">
                <a:solidFill>
                  <a:srgbClr val="292934"/>
                </a:solidFill>
                <a:latin typeface="Calibri"/>
                <a:cs typeface="Calibri"/>
              </a:rPr>
              <a:t>t</a:t>
            </a:r>
            <a:r>
              <a:rPr sz="2400" spc="-5" dirty="0">
                <a:solidFill>
                  <a:srgbClr val="292934"/>
                </a:solidFill>
                <a:latin typeface="Calibri"/>
                <a:cs typeface="Calibri"/>
              </a:rPr>
              <a:t>h</a:t>
            </a:r>
            <a:r>
              <a:rPr sz="2400" dirty="0">
                <a:solidFill>
                  <a:srgbClr val="292934"/>
                </a:solidFill>
                <a:latin typeface="Calibri"/>
                <a:cs typeface="Calibri"/>
              </a:rPr>
              <a:t>e</a:t>
            </a:r>
            <a:r>
              <a:rPr sz="2400" spc="-15" dirty="0">
                <a:solidFill>
                  <a:srgbClr val="292934"/>
                </a:solidFill>
                <a:latin typeface="Calibri"/>
                <a:cs typeface="Calibri"/>
              </a:rPr>
              <a:t> </a:t>
            </a:r>
            <a:r>
              <a:rPr sz="2400" spc="-5" dirty="0">
                <a:solidFill>
                  <a:srgbClr val="292934"/>
                </a:solidFill>
                <a:latin typeface="Calibri"/>
                <a:cs typeface="Calibri"/>
              </a:rPr>
              <a:t>fi</a:t>
            </a:r>
            <a:r>
              <a:rPr sz="2400" spc="-45" dirty="0">
                <a:solidFill>
                  <a:srgbClr val="292934"/>
                </a:solidFill>
                <a:latin typeface="Calibri"/>
                <a:cs typeface="Calibri"/>
              </a:rPr>
              <a:t>r</a:t>
            </a:r>
            <a:r>
              <a:rPr sz="2400" spc="-35" dirty="0">
                <a:solidFill>
                  <a:srgbClr val="292934"/>
                </a:solidFill>
                <a:latin typeface="Calibri"/>
                <a:cs typeface="Calibri"/>
              </a:rPr>
              <a:t>s</a:t>
            </a:r>
            <a:r>
              <a:rPr sz="2400" dirty="0">
                <a:solidFill>
                  <a:srgbClr val="292934"/>
                </a:solidFill>
                <a:latin typeface="Calibri"/>
                <a:cs typeface="Calibri"/>
              </a:rPr>
              <a:t>t</a:t>
            </a:r>
            <a:r>
              <a:rPr sz="2400" spc="-10" dirty="0">
                <a:solidFill>
                  <a:srgbClr val="292934"/>
                </a:solidFill>
                <a:latin typeface="Calibri"/>
                <a:cs typeface="Calibri"/>
              </a:rPr>
              <a:t> </a:t>
            </a:r>
            <a:r>
              <a:rPr sz="2400" spc="-35" dirty="0">
                <a:solidFill>
                  <a:srgbClr val="292934"/>
                </a:solidFill>
                <a:latin typeface="Calibri"/>
                <a:cs typeface="Calibri"/>
              </a:rPr>
              <a:t>y</a:t>
            </a:r>
            <a:r>
              <a:rPr sz="2400" dirty="0">
                <a:solidFill>
                  <a:srgbClr val="292934"/>
                </a:solidFill>
                <a:latin typeface="Calibri"/>
                <a:cs typeface="Calibri"/>
              </a:rPr>
              <a:t>ear</a:t>
            </a:r>
            <a:r>
              <a:rPr sz="2400" spc="-15" dirty="0">
                <a:solidFill>
                  <a:srgbClr val="292934"/>
                </a:solidFill>
                <a:latin typeface="Calibri"/>
                <a:cs typeface="Calibri"/>
              </a:rPr>
              <a:t> </a:t>
            </a:r>
            <a:r>
              <a:rPr sz="2400" spc="-5" dirty="0">
                <a:solidFill>
                  <a:srgbClr val="292934"/>
                </a:solidFill>
                <a:latin typeface="Calibri"/>
                <a:cs typeface="Calibri"/>
              </a:rPr>
              <a:t>o</a:t>
            </a:r>
            <a:r>
              <a:rPr sz="2400" dirty="0">
                <a:solidFill>
                  <a:srgbClr val="292934"/>
                </a:solidFill>
                <a:latin typeface="Calibri"/>
                <a:cs typeface="Calibri"/>
              </a:rPr>
              <a:t>f</a:t>
            </a:r>
            <a:r>
              <a:rPr sz="2400" spc="-20" dirty="0">
                <a:solidFill>
                  <a:srgbClr val="292934"/>
                </a:solidFill>
                <a:latin typeface="Calibri"/>
                <a:cs typeface="Calibri"/>
              </a:rPr>
              <a:t> </a:t>
            </a:r>
            <a:r>
              <a:rPr sz="2400" dirty="0">
                <a:solidFill>
                  <a:srgbClr val="292934"/>
                </a:solidFill>
                <a:latin typeface="Calibri"/>
                <a:cs typeface="Calibri"/>
              </a:rPr>
              <a:t>the</a:t>
            </a:r>
            <a:r>
              <a:rPr sz="2400" spc="-15" dirty="0">
                <a:solidFill>
                  <a:srgbClr val="292934"/>
                </a:solidFill>
                <a:latin typeface="Calibri"/>
                <a:cs typeface="Calibri"/>
              </a:rPr>
              <a:t> </a:t>
            </a:r>
            <a:r>
              <a:rPr sz="2400" spc="-5" dirty="0">
                <a:solidFill>
                  <a:srgbClr val="292934"/>
                </a:solidFill>
                <a:latin typeface="Calibri"/>
                <a:cs typeface="Calibri"/>
              </a:rPr>
              <a:t>p</a:t>
            </a:r>
            <a:r>
              <a:rPr sz="2400" spc="-55" dirty="0">
                <a:solidFill>
                  <a:srgbClr val="292934"/>
                </a:solidFill>
                <a:latin typeface="Calibri"/>
                <a:cs typeface="Calibri"/>
              </a:rPr>
              <a:t>r</a:t>
            </a:r>
            <a:r>
              <a:rPr sz="2400" spc="-5" dirty="0">
                <a:solidFill>
                  <a:srgbClr val="292934"/>
                </a:solidFill>
                <a:latin typeface="Calibri"/>
                <a:cs typeface="Calibri"/>
              </a:rPr>
              <a:t>og</a:t>
            </a:r>
            <a:r>
              <a:rPr sz="2400" spc="-60" dirty="0">
                <a:solidFill>
                  <a:srgbClr val="292934"/>
                </a:solidFill>
                <a:latin typeface="Calibri"/>
                <a:cs typeface="Calibri"/>
              </a:rPr>
              <a:t>r</a:t>
            </a:r>
            <a:r>
              <a:rPr sz="2400" dirty="0">
                <a:solidFill>
                  <a:srgbClr val="292934"/>
                </a:solidFill>
                <a:latin typeface="Calibri"/>
                <a:cs typeface="Calibri"/>
              </a:rPr>
              <a:t>am.</a:t>
            </a:r>
            <a:r>
              <a:rPr lang="en-US" sz="2400" dirty="0">
                <a:solidFill>
                  <a:srgbClr val="292934"/>
                </a:solidFill>
                <a:latin typeface="Calibri"/>
                <a:cs typeface="Calibri"/>
              </a:rPr>
              <a:t> These forms may can be found at: </a:t>
            </a:r>
            <a:r>
              <a:rPr lang="en-US" sz="2400" dirty="0">
                <a:hlinkClick r:id="rId4"/>
              </a:rPr>
              <a:t>http://www.nysed.gov/postsecondary-services/collegiate-science-and-technology-entry-program-cstep</a:t>
            </a:r>
            <a:endParaRPr lang="en-US" sz="2400" dirty="0">
              <a:solidFill>
                <a:srgbClr val="292934"/>
              </a:solidFill>
              <a:latin typeface="Calibri"/>
              <a:cs typeface="Calibri"/>
            </a:endParaRPr>
          </a:p>
          <a:p>
            <a:pPr marL="519113" indent="-349250">
              <a:lnSpc>
                <a:spcPts val="2600"/>
              </a:lnSpc>
              <a:buClr>
                <a:schemeClr val="accent6">
                  <a:lumMod val="50000"/>
                </a:schemeClr>
              </a:buClr>
              <a:buSzPct val="75000"/>
              <a:buFont typeface="Wingdings" panose="05000000000000000000" pitchFamily="2" charset="2"/>
              <a:buChar char="v"/>
              <a:tabLst>
                <a:tab pos="631825" algn="l"/>
              </a:tabLst>
            </a:pPr>
            <a:endParaRPr lang="en-US" sz="1200" dirty="0">
              <a:solidFill>
                <a:srgbClr val="292934"/>
              </a:solidFill>
              <a:latin typeface="Calibri"/>
              <a:cs typeface="Calibri"/>
            </a:endParaRPr>
          </a:p>
          <a:p>
            <a:pPr marL="519113" indent="-349250">
              <a:lnSpc>
                <a:spcPts val="2600"/>
              </a:lnSpc>
              <a:buClr>
                <a:schemeClr val="accent6">
                  <a:lumMod val="50000"/>
                </a:schemeClr>
              </a:buClr>
              <a:buSzPct val="75000"/>
              <a:buFont typeface="Wingdings" panose="05000000000000000000" pitchFamily="2" charset="2"/>
              <a:buChar char="v"/>
              <a:tabLst>
                <a:tab pos="631825" algn="l"/>
              </a:tabLst>
            </a:pPr>
            <a:r>
              <a:rPr sz="2400" dirty="0">
                <a:solidFill>
                  <a:srgbClr val="292934"/>
                </a:solidFill>
                <a:latin typeface="Calibri"/>
                <a:cs typeface="Calibri"/>
              </a:rPr>
              <a:t>G</a:t>
            </a:r>
            <a:r>
              <a:rPr sz="2400" spc="-45" dirty="0">
                <a:solidFill>
                  <a:srgbClr val="292934"/>
                </a:solidFill>
                <a:latin typeface="Calibri"/>
                <a:cs typeface="Calibri"/>
              </a:rPr>
              <a:t>r</a:t>
            </a:r>
            <a:r>
              <a:rPr sz="2400" dirty="0">
                <a:solidFill>
                  <a:srgbClr val="292934"/>
                </a:solidFill>
                <a:latin typeface="Calibri"/>
                <a:cs typeface="Calibri"/>
              </a:rPr>
              <a:t>a</a:t>
            </a:r>
            <a:r>
              <a:rPr sz="2400" spc="-25" dirty="0">
                <a:solidFill>
                  <a:srgbClr val="292934"/>
                </a:solidFill>
                <a:latin typeface="Calibri"/>
                <a:cs typeface="Calibri"/>
              </a:rPr>
              <a:t>nt</a:t>
            </a:r>
            <a:r>
              <a:rPr sz="2400" dirty="0">
                <a:solidFill>
                  <a:srgbClr val="292934"/>
                </a:solidFill>
                <a:latin typeface="Calibri"/>
                <a:cs typeface="Calibri"/>
              </a:rPr>
              <a:t>ees</a:t>
            </a:r>
            <a:r>
              <a:rPr sz="2400" spc="-50" dirty="0">
                <a:solidFill>
                  <a:srgbClr val="292934"/>
                </a:solidFill>
                <a:latin typeface="Calibri"/>
                <a:cs typeface="Calibri"/>
              </a:rPr>
              <a:t> </a:t>
            </a:r>
            <a:r>
              <a:rPr sz="2400" dirty="0">
                <a:solidFill>
                  <a:srgbClr val="292934"/>
                </a:solidFill>
                <a:latin typeface="Calibri"/>
                <a:cs typeface="Calibri"/>
              </a:rPr>
              <a:t>will </a:t>
            </a:r>
            <a:r>
              <a:rPr sz="2400" spc="-5" dirty="0">
                <a:solidFill>
                  <a:srgbClr val="292934"/>
                </a:solidFill>
                <a:latin typeface="Calibri"/>
                <a:cs typeface="Calibri"/>
              </a:rPr>
              <a:t>submi</a:t>
            </a:r>
            <a:r>
              <a:rPr sz="2400" spc="5" dirty="0">
                <a:solidFill>
                  <a:srgbClr val="292934"/>
                </a:solidFill>
                <a:latin typeface="Calibri"/>
                <a:cs typeface="Calibri"/>
              </a:rPr>
              <a:t>t</a:t>
            </a:r>
            <a:r>
              <a:rPr sz="2400" spc="-10" dirty="0">
                <a:solidFill>
                  <a:srgbClr val="292934"/>
                </a:solidFill>
                <a:latin typeface="Calibri"/>
                <a:cs typeface="Calibri"/>
              </a:rPr>
              <a:t>,</a:t>
            </a:r>
            <a:r>
              <a:rPr sz="2400" spc="-15" dirty="0">
                <a:solidFill>
                  <a:srgbClr val="292934"/>
                </a:solidFill>
                <a:latin typeface="Calibri"/>
                <a:cs typeface="Calibri"/>
              </a:rPr>
              <a:t> </a:t>
            </a:r>
            <a:r>
              <a:rPr sz="2400" spc="-5" dirty="0">
                <a:solidFill>
                  <a:srgbClr val="292934"/>
                </a:solidFill>
                <a:latin typeface="Calibri"/>
                <a:cs typeface="Calibri"/>
              </a:rPr>
              <a:t>o</a:t>
            </a:r>
            <a:r>
              <a:rPr sz="2400" dirty="0">
                <a:solidFill>
                  <a:srgbClr val="292934"/>
                </a:solidFill>
                <a:latin typeface="Calibri"/>
                <a:cs typeface="Calibri"/>
              </a:rPr>
              <a:t>n an</a:t>
            </a:r>
            <a:r>
              <a:rPr sz="2400" spc="-5" dirty="0">
                <a:solidFill>
                  <a:srgbClr val="292934"/>
                </a:solidFill>
                <a:latin typeface="Calibri"/>
                <a:cs typeface="Calibri"/>
              </a:rPr>
              <a:t> </a:t>
            </a:r>
            <a:r>
              <a:rPr sz="2400" u="sng" dirty="0">
                <a:solidFill>
                  <a:srgbClr val="292934"/>
                </a:solidFill>
                <a:latin typeface="Calibri"/>
                <a:cs typeface="Calibri"/>
              </a:rPr>
              <a:t>annual</a:t>
            </a:r>
            <a:r>
              <a:rPr sz="2400" spc="-15" dirty="0">
                <a:solidFill>
                  <a:srgbClr val="292934"/>
                </a:solidFill>
                <a:latin typeface="Calibri"/>
                <a:cs typeface="Calibri"/>
              </a:rPr>
              <a:t> </a:t>
            </a:r>
            <a:r>
              <a:rPr sz="2400" spc="-5" dirty="0">
                <a:solidFill>
                  <a:srgbClr val="292934"/>
                </a:solidFill>
                <a:latin typeface="Calibri"/>
                <a:cs typeface="Calibri"/>
              </a:rPr>
              <a:t>basis</a:t>
            </a:r>
            <a:r>
              <a:rPr sz="2400" dirty="0">
                <a:solidFill>
                  <a:srgbClr val="292934"/>
                </a:solidFill>
                <a:latin typeface="Calibri"/>
                <a:cs typeface="Calibri"/>
              </a:rPr>
              <a:t>,</a:t>
            </a:r>
            <a:r>
              <a:rPr sz="2400" spc="-10" dirty="0">
                <a:solidFill>
                  <a:srgbClr val="292934"/>
                </a:solidFill>
                <a:latin typeface="Calibri"/>
                <a:cs typeface="Calibri"/>
              </a:rPr>
              <a:t> </a:t>
            </a:r>
            <a:r>
              <a:rPr sz="2400" dirty="0">
                <a:solidFill>
                  <a:srgbClr val="292934"/>
                </a:solidFill>
                <a:latin typeface="Calibri"/>
                <a:cs typeface="Calibri"/>
              </a:rPr>
              <a:t>an</a:t>
            </a:r>
            <a:r>
              <a:rPr sz="2400" spc="-5" dirty="0">
                <a:solidFill>
                  <a:srgbClr val="292934"/>
                </a:solidFill>
                <a:latin typeface="Calibri"/>
                <a:cs typeface="Calibri"/>
              </a:rPr>
              <a:t> </a:t>
            </a:r>
            <a:r>
              <a:rPr sz="2400" spc="-35" dirty="0">
                <a:solidFill>
                  <a:srgbClr val="292934"/>
                </a:solidFill>
                <a:latin typeface="Calibri"/>
                <a:cs typeface="Calibri"/>
              </a:rPr>
              <a:t>F</a:t>
            </a:r>
            <a:r>
              <a:rPr sz="2400" spc="5" dirty="0">
                <a:solidFill>
                  <a:srgbClr val="292934"/>
                </a:solidFill>
                <a:latin typeface="Calibri"/>
                <a:cs typeface="Calibri"/>
              </a:rPr>
              <a:t>S</a:t>
            </a:r>
            <a:r>
              <a:rPr sz="2400" spc="-10" dirty="0">
                <a:solidFill>
                  <a:srgbClr val="292934"/>
                </a:solidFill>
                <a:latin typeface="Calibri"/>
                <a:cs typeface="Calibri"/>
              </a:rPr>
              <a:t>-</a:t>
            </a:r>
            <a:r>
              <a:rPr sz="2400" dirty="0">
                <a:solidFill>
                  <a:srgbClr val="292934"/>
                </a:solidFill>
                <a:latin typeface="Calibri"/>
                <a:cs typeface="Calibri"/>
              </a:rPr>
              <a:t>10</a:t>
            </a:r>
            <a:r>
              <a:rPr lang="en-US" sz="2400" dirty="0">
                <a:solidFill>
                  <a:srgbClr val="292934"/>
                </a:solidFill>
                <a:latin typeface="Calibri"/>
                <a:cs typeface="Calibri"/>
              </a:rPr>
              <a:t> and Budget Narrative</a:t>
            </a:r>
            <a:r>
              <a:rPr sz="2400" spc="-15" dirty="0">
                <a:solidFill>
                  <a:srgbClr val="292934"/>
                </a:solidFill>
                <a:latin typeface="Calibri"/>
                <a:cs typeface="Calibri"/>
              </a:rPr>
              <a:t> </a:t>
            </a:r>
            <a:r>
              <a:rPr sz="2400" spc="-65" dirty="0">
                <a:solidFill>
                  <a:srgbClr val="292934"/>
                </a:solidFill>
                <a:latin typeface="Calibri"/>
                <a:cs typeface="Calibri"/>
              </a:rPr>
              <a:t>f</a:t>
            </a:r>
            <a:r>
              <a:rPr sz="2400" spc="-5" dirty="0">
                <a:solidFill>
                  <a:srgbClr val="292934"/>
                </a:solidFill>
                <a:latin typeface="Calibri"/>
                <a:cs typeface="Calibri"/>
              </a:rPr>
              <a:t>or</a:t>
            </a:r>
            <a:r>
              <a:rPr lang="en-US" sz="2400" spc="-5" dirty="0">
                <a:latin typeface="Calibri"/>
                <a:cs typeface="Calibri"/>
              </a:rPr>
              <a:t> </a:t>
            </a:r>
            <a:r>
              <a:rPr sz="2400" dirty="0">
                <a:solidFill>
                  <a:srgbClr val="292934"/>
                </a:solidFill>
                <a:latin typeface="Calibri"/>
                <a:cs typeface="Calibri"/>
              </a:rPr>
              <a:t>each</a:t>
            </a:r>
            <a:r>
              <a:rPr sz="2400" spc="-25" dirty="0">
                <a:solidFill>
                  <a:srgbClr val="292934"/>
                </a:solidFill>
                <a:latin typeface="Calibri"/>
                <a:cs typeface="Calibri"/>
              </a:rPr>
              <a:t> </a:t>
            </a:r>
            <a:r>
              <a:rPr sz="2400" spc="-5" dirty="0">
                <a:solidFill>
                  <a:srgbClr val="292934"/>
                </a:solidFill>
                <a:latin typeface="Calibri"/>
                <a:cs typeface="Calibri"/>
              </a:rPr>
              <a:t>su</a:t>
            </a:r>
            <a:r>
              <a:rPr sz="2400" spc="-15" dirty="0">
                <a:solidFill>
                  <a:srgbClr val="292934"/>
                </a:solidFill>
                <a:latin typeface="Calibri"/>
                <a:cs typeface="Calibri"/>
              </a:rPr>
              <a:t>b</a:t>
            </a:r>
            <a:r>
              <a:rPr sz="2400" spc="-5" dirty="0">
                <a:solidFill>
                  <a:srgbClr val="292934"/>
                </a:solidFill>
                <a:latin typeface="Calibri"/>
                <a:cs typeface="Calibri"/>
              </a:rPr>
              <a:t>se</a:t>
            </a:r>
            <a:r>
              <a:rPr sz="2400" spc="-15" dirty="0">
                <a:solidFill>
                  <a:srgbClr val="292934"/>
                </a:solidFill>
                <a:latin typeface="Calibri"/>
                <a:cs typeface="Calibri"/>
              </a:rPr>
              <a:t>q</a:t>
            </a:r>
            <a:r>
              <a:rPr sz="2400" spc="-5" dirty="0">
                <a:solidFill>
                  <a:srgbClr val="292934"/>
                </a:solidFill>
                <a:latin typeface="Calibri"/>
                <a:cs typeface="Calibri"/>
              </a:rPr>
              <a:t>u</a:t>
            </a:r>
            <a:r>
              <a:rPr sz="2400" spc="-15" dirty="0">
                <a:solidFill>
                  <a:srgbClr val="292934"/>
                </a:solidFill>
                <a:latin typeface="Calibri"/>
                <a:cs typeface="Calibri"/>
              </a:rPr>
              <a:t>e</a:t>
            </a:r>
            <a:r>
              <a:rPr sz="2400" spc="-25" dirty="0">
                <a:solidFill>
                  <a:srgbClr val="292934"/>
                </a:solidFill>
                <a:latin typeface="Calibri"/>
                <a:cs typeface="Calibri"/>
              </a:rPr>
              <a:t>n</a:t>
            </a:r>
            <a:r>
              <a:rPr sz="2400" dirty="0">
                <a:solidFill>
                  <a:srgbClr val="292934"/>
                </a:solidFill>
                <a:latin typeface="Calibri"/>
                <a:cs typeface="Calibri"/>
              </a:rPr>
              <a:t>t</a:t>
            </a:r>
            <a:r>
              <a:rPr sz="2400" spc="-35" dirty="0">
                <a:solidFill>
                  <a:srgbClr val="292934"/>
                </a:solidFill>
                <a:latin typeface="Calibri"/>
                <a:cs typeface="Calibri"/>
              </a:rPr>
              <a:t> </a:t>
            </a:r>
            <a:r>
              <a:rPr sz="2400" spc="-5" dirty="0">
                <a:solidFill>
                  <a:srgbClr val="292934"/>
                </a:solidFill>
                <a:latin typeface="Calibri"/>
                <a:cs typeface="Calibri"/>
              </a:rPr>
              <a:t>p</a:t>
            </a:r>
            <a:r>
              <a:rPr sz="2400" spc="-35" dirty="0">
                <a:solidFill>
                  <a:srgbClr val="292934"/>
                </a:solidFill>
                <a:latin typeface="Calibri"/>
                <a:cs typeface="Calibri"/>
              </a:rPr>
              <a:t>r</a:t>
            </a:r>
            <a:r>
              <a:rPr sz="2400" spc="-5" dirty="0">
                <a:solidFill>
                  <a:srgbClr val="292934"/>
                </a:solidFill>
                <a:latin typeface="Calibri"/>
                <a:cs typeface="Calibri"/>
              </a:rPr>
              <a:t>o</a:t>
            </a:r>
            <a:r>
              <a:rPr sz="2400" spc="-10" dirty="0">
                <a:solidFill>
                  <a:srgbClr val="292934"/>
                </a:solidFill>
                <a:latin typeface="Calibri"/>
                <a:cs typeface="Calibri"/>
              </a:rPr>
              <a:t>g</a:t>
            </a:r>
            <a:r>
              <a:rPr sz="2400" spc="-50" dirty="0">
                <a:solidFill>
                  <a:srgbClr val="292934"/>
                </a:solidFill>
                <a:latin typeface="Calibri"/>
                <a:cs typeface="Calibri"/>
              </a:rPr>
              <a:t>r</a:t>
            </a:r>
            <a:r>
              <a:rPr sz="2400" dirty="0">
                <a:solidFill>
                  <a:srgbClr val="292934"/>
                </a:solidFill>
                <a:latin typeface="Calibri"/>
                <a:cs typeface="Calibri"/>
              </a:rPr>
              <a:t>am</a:t>
            </a:r>
            <a:r>
              <a:rPr sz="2400" spc="-20" dirty="0">
                <a:solidFill>
                  <a:srgbClr val="292934"/>
                </a:solidFill>
                <a:latin typeface="Calibri"/>
                <a:cs typeface="Calibri"/>
              </a:rPr>
              <a:t> </a:t>
            </a:r>
            <a:r>
              <a:rPr sz="2400" spc="-45" dirty="0">
                <a:solidFill>
                  <a:srgbClr val="292934"/>
                </a:solidFill>
                <a:latin typeface="Calibri"/>
                <a:cs typeface="Calibri"/>
              </a:rPr>
              <a:t>y</a:t>
            </a:r>
            <a:r>
              <a:rPr sz="2400" dirty="0">
                <a:solidFill>
                  <a:srgbClr val="292934"/>
                </a:solidFill>
                <a:latin typeface="Calibri"/>
                <a:cs typeface="Calibri"/>
              </a:rPr>
              <a:t>ea</a:t>
            </a:r>
            <a:r>
              <a:rPr sz="2400" spc="-265" dirty="0">
                <a:solidFill>
                  <a:srgbClr val="292934"/>
                </a:solidFill>
                <a:latin typeface="Calibri"/>
                <a:cs typeface="Calibri"/>
              </a:rPr>
              <a:t>r</a:t>
            </a:r>
            <a:r>
              <a:rPr sz="2400" dirty="0">
                <a:solidFill>
                  <a:srgbClr val="292934"/>
                </a:solidFill>
                <a:latin typeface="Calibri"/>
                <a:cs typeface="Calibri"/>
              </a:rPr>
              <a:t>.</a:t>
            </a:r>
            <a:endParaRPr lang="en-US" sz="2400" dirty="0">
              <a:latin typeface="Calibri"/>
              <a:cs typeface="Calibri"/>
            </a:endParaRPr>
          </a:p>
          <a:p>
            <a:pPr marL="519113" indent="-349250">
              <a:lnSpc>
                <a:spcPts val="2600"/>
              </a:lnSpc>
              <a:buClr>
                <a:schemeClr val="accent6">
                  <a:lumMod val="50000"/>
                </a:schemeClr>
              </a:buClr>
              <a:buSzPct val="75000"/>
              <a:buFont typeface="Wingdings" panose="05000000000000000000" pitchFamily="2" charset="2"/>
              <a:buChar char="v"/>
              <a:tabLst>
                <a:tab pos="631825" algn="l"/>
              </a:tabLst>
            </a:pPr>
            <a:endParaRPr lang="en-US" sz="1200" dirty="0">
              <a:solidFill>
                <a:srgbClr val="292934"/>
              </a:solidFill>
              <a:latin typeface="Calibri"/>
              <a:cs typeface="Calibri"/>
            </a:endParaRPr>
          </a:p>
          <a:p>
            <a:pPr marL="519113" indent="-349250">
              <a:lnSpc>
                <a:spcPts val="2600"/>
              </a:lnSpc>
              <a:buClr>
                <a:schemeClr val="accent6">
                  <a:lumMod val="50000"/>
                </a:schemeClr>
              </a:buClr>
              <a:buSzPct val="75000"/>
              <a:buFont typeface="Wingdings" panose="05000000000000000000" pitchFamily="2" charset="2"/>
              <a:buChar char="v"/>
              <a:tabLst>
                <a:tab pos="631825" algn="l"/>
              </a:tabLst>
            </a:pPr>
            <a:r>
              <a:rPr sz="2400" dirty="0">
                <a:solidFill>
                  <a:srgbClr val="292934"/>
                </a:solidFill>
                <a:latin typeface="Calibri"/>
                <a:cs typeface="Calibri"/>
              </a:rPr>
              <a:t>Gene</a:t>
            </a:r>
            <a:r>
              <a:rPr sz="2400" spc="-45" dirty="0">
                <a:solidFill>
                  <a:srgbClr val="292934"/>
                </a:solidFill>
                <a:latin typeface="Calibri"/>
                <a:cs typeface="Calibri"/>
              </a:rPr>
              <a:t>r</a:t>
            </a:r>
            <a:r>
              <a:rPr sz="2400" dirty="0">
                <a:solidFill>
                  <a:srgbClr val="292934"/>
                </a:solidFill>
                <a:latin typeface="Calibri"/>
                <a:cs typeface="Calibri"/>
              </a:rPr>
              <a:t>al</a:t>
            </a:r>
            <a:r>
              <a:rPr sz="2400" spc="-35" dirty="0">
                <a:solidFill>
                  <a:srgbClr val="292934"/>
                </a:solidFill>
                <a:latin typeface="Calibri"/>
                <a:cs typeface="Calibri"/>
              </a:rPr>
              <a:t> </a:t>
            </a:r>
            <a:r>
              <a:rPr sz="2400" spc="-5" dirty="0">
                <a:solidFill>
                  <a:srgbClr val="292934"/>
                </a:solidFill>
                <a:latin typeface="Calibri"/>
                <a:cs typeface="Calibri"/>
              </a:rPr>
              <a:t>descr</a:t>
            </a:r>
            <a:r>
              <a:rPr sz="2400" spc="10" dirty="0">
                <a:solidFill>
                  <a:srgbClr val="292934"/>
                </a:solidFill>
                <a:latin typeface="Calibri"/>
                <a:cs typeface="Calibri"/>
              </a:rPr>
              <a:t>i</a:t>
            </a:r>
            <a:r>
              <a:rPr sz="2400" spc="-15" dirty="0">
                <a:solidFill>
                  <a:srgbClr val="292934"/>
                </a:solidFill>
                <a:latin typeface="Calibri"/>
                <a:cs typeface="Calibri"/>
              </a:rPr>
              <a:t>p</a:t>
            </a:r>
            <a:r>
              <a:rPr sz="2400" dirty="0">
                <a:solidFill>
                  <a:srgbClr val="292934"/>
                </a:solidFill>
                <a:latin typeface="Calibri"/>
                <a:cs typeface="Calibri"/>
              </a:rPr>
              <a:t>tions</a:t>
            </a:r>
            <a:r>
              <a:rPr sz="2400" spc="-35" dirty="0">
                <a:solidFill>
                  <a:srgbClr val="292934"/>
                </a:solidFill>
                <a:latin typeface="Calibri"/>
                <a:cs typeface="Calibri"/>
              </a:rPr>
              <a:t> </a:t>
            </a:r>
            <a:r>
              <a:rPr sz="2400" spc="-5" dirty="0">
                <a:solidFill>
                  <a:srgbClr val="292934"/>
                </a:solidFill>
                <a:latin typeface="Calibri"/>
                <a:cs typeface="Calibri"/>
              </a:rPr>
              <a:t>o</a:t>
            </a:r>
            <a:r>
              <a:rPr sz="2400" dirty="0">
                <a:solidFill>
                  <a:srgbClr val="292934"/>
                </a:solidFill>
                <a:latin typeface="Calibri"/>
                <a:cs typeface="Calibri"/>
              </a:rPr>
              <a:t>f </a:t>
            </a:r>
            <a:r>
              <a:rPr sz="2400" spc="-45" dirty="0">
                <a:solidFill>
                  <a:srgbClr val="292934"/>
                </a:solidFill>
                <a:latin typeface="Calibri"/>
                <a:cs typeface="Calibri"/>
              </a:rPr>
              <a:t>e</a:t>
            </a:r>
            <a:r>
              <a:rPr sz="2400" spc="-5" dirty="0">
                <a:solidFill>
                  <a:srgbClr val="292934"/>
                </a:solidFill>
                <a:latin typeface="Calibri"/>
                <a:cs typeface="Calibri"/>
              </a:rPr>
              <a:t>xpenditu</a:t>
            </a:r>
            <a:r>
              <a:rPr sz="2400" spc="-35" dirty="0">
                <a:solidFill>
                  <a:srgbClr val="292934"/>
                </a:solidFill>
                <a:latin typeface="Calibri"/>
                <a:cs typeface="Calibri"/>
              </a:rPr>
              <a:t>r</a:t>
            </a:r>
            <a:r>
              <a:rPr sz="2400" dirty="0">
                <a:solidFill>
                  <a:srgbClr val="292934"/>
                </a:solidFill>
                <a:latin typeface="Calibri"/>
                <a:cs typeface="Calibri"/>
              </a:rPr>
              <a:t>e</a:t>
            </a:r>
            <a:r>
              <a:rPr sz="2400" spc="-15" dirty="0">
                <a:solidFill>
                  <a:srgbClr val="292934"/>
                </a:solidFill>
                <a:latin typeface="Calibri"/>
                <a:cs typeface="Calibri"/>
              </a:rPr>
              <a:t>s</a:t>
            </a:r>
            <a:r>
              <a:rPr sz="2400" spc="-10" dirty="0">
                <a:solidFill>
                  <a:srgbClr val="292934"/>
                </a:solidFill>
                <a:latin typeface="Calibri"/>
                <a:cs typeface="Calibri"/>
              </a:rPr>
              <a:t>,</a:t>
            </a:r>
            <a:r>
              <a:rPr sz="2400" spc="-40" dirty="0">
                <a:solidFill>
                  <a:srgbClr val="292934"/>
                </a:solidFill>
                <a:latin typeface="Calibri"/>
                <a:cs typeface="Calibri"/>
              </a:rPr>
              <a:t> </a:t>
            </a:r>
            <a:r>
              <a:rPr sz="2400" dirty="0">
                <a:solidFill>
                  <a:srgbClr val="292934"/>
                </a:solidFill>
                <a:latin typeface="Calibri"/>
                <a:cs typeface="Calibri"/>
              </a:rPr>
              <a:t>appli</a:t>
            </a:r>
            <a:r>
              <a:rPr sz="2400" spc="-15" dirty="0">
                <a:solidFill>
                  <a:srgbClr val="292934"/>
                </a:solidFill>
                <a:latin typeface="Calibri"/>
                <a:cs typeface="Calibri"/>
              </a:rPr>
              <a:t>c</a:t>
            </a:r>
            <a:r>
              <a:rPr sz="2400" dirty="0">
                <a:solidFill>
                  <a:srgbClr val="292934"/>
                </a:solidFill>
                <a:latin typeface="Calibri"/>
                <a:cs typeface="Calibri"/>
              </a:rPr>
              <a:t>able</a:t>
            </a:r>
            <a:r>
              <a:rPr sz="2400" spc="-10" dirty="0">
                <a:solidFill>
                  <a:srgbClr val="292934"/>
                </a:solidFill>
                <a:latin typeface="Calibri"/>
                <a:cs typeface="Calibri"/>
              </a:rPr>
              <a:t> </a:t>
            </a:r>
            <a:r>
              <a:rPr sz="2400" spc="-25" dirty="0">
                <a:solidFill>
                  <a:srgbClr val="292934"/>
                </a:solidFill>
                <a:latin typeface="Calibri"/>
                <a:cs typeface="Calibri"/>
              </a:rPr>
              <a:t>c</a:t>
            </a:r>
            <a:r>
              <a:rPr sz="2400" spc="-5" dirty="0">
                <a:solidFill>
                  <a:srgbClr val="292934"/>
                </a:solidFill>
                <a:latin typeface="Calibri"/>
                <a:cs typeface="Calibri"/>
              </a:rPr>
              <a:t>o</a:t>
            </a:r>
            <a:r>
              <a:rPr sz="2400" spc="-30" dirty="0">
                <a:solidFill>
                  <a:srgbClr val="292934"/>
                </a:solidFill>
                <a:latin typeface="Calibri"/>
                <a:cs typeface="Calibri"/>
              </a:rPr>
              <a:t>s</a:t>
            </a:r>
            <a:r>
              <a:rPr sz="2400" dirty="0">
                <a:solidFill>
                  <a:srgbClr val="292934"/>
                </a:solidFill>
                <a:latin typeface="Calibri"/>
                <a:cs typeface="Calibri"/>
              </a:rPr>
              <a:t>t </a:t>
            </a:r>
            <a:r>
              <a:rPr sz="2400" spc="-5" dirty="0">
                <a:solidFill>
                  <a:srgbClr val="292934"/>
                </a:solidFill>
                <a:latin typeface="Calibri"/>
                <a:cs typeface="Calibri"/>
              </a:rPr>
              <a:t>prin</a:t>
            </a:r>
            <a:r>
              <a:rPr sz="2400" spc="10" dirty="0">
                <a:solidFill>
                  <a:srgbClr val="292934"/>
                </a:solidFill>
                <a:latin typeface="Calibri"/>
                <a:cs typeface="Calibri"/>
              </a:rPr>
              <a:t>c</a:t>
            </a:r>
            <a:r>
              <a:rPr sz="2400" dirty="0">
                <a:solidFill>
                  <a:srgbClr val="292934"/>
                </a:solidFill>
                <a:latin typeface="Calibri"/>
                <a:cs typeface="Calibri"/>
              </a:rPr>
              <a:t>iples</a:t>
            </a:r>
            <a:r>
              <a:rPr sz="2400" spc="-40" dirty="0">
                <a:solidFill>
                  <a:srgbClr val="292934"/>
                </a:solidFill>
                <a:latin typeface="Calibri"/>
                <a:cs typeface="Calibri"/>
              </a:rPr>
              <a:t> </a:t>
            </a:r>
            <a:r>
              <a:rPr sz="2400" dirty="0">
                <a:solidFill>
                  <a:srgbClr val="292934"/>
                </a:solidFill>
                <a:latin typeface="Calibri"/>
                <a:cs typeface="Calibri"/>
              </a:rPr>
              <a:t>and</a:t>
            </a:r>
            <a:r>
              <a:rPr sz="2400" spc="-15" dirty="0">
                <a:solidFill>
                  <a:srgbClr val="292934"/>
                </a:solidFill>
                <a:latin typeface="Calibri"/>
                <a:cs typeface="Calibri"/>
              </a:rPr>
              <a:t> </a:t>
            </a:r>
            <a:r>
              <a:rPr sz="2400" dirty="0">
                <a:solidFill>
                  <a:srgbClr val="292934"/>
                </a:solidFill>
                <a:latin typeface="Calibri"/>
                <a:cs typeface="Calibri"/>
              </a:rPr>
              <a:t>admini</a:t>
            </a:r>
            <a:r>
              <a:rPr sz="2400" spc="-20" dirty="0">
                <a:solidFill>
                  <a:srgbClr val="292934"/>
                </a:solidFill>
                <a:latin typeface="Calibri"/>
                <a:cs typeface="Calibri"/>
              </a:rPr>
              <a:t>s</a:t>
            </a:r>
            <a:r>
              <a:rPr sz="2400" dirty="0">
                <a:solidFill>
                  <a:srgbClr val="292934"/>
                </a:solidFill>
                <a:latin typeface="Calibri"/>
                <a:cs typeface="Calibri"/>
              </a:rPr>
              <a:t>t</a:t>
            </a:r>
            <a:r>
              <a:rPr sz="2400" spc="-45" dirty="0">
                <a:solidFill>
                  <a:srgbClr val="292934"/>
                </a:solidFill>
                <a:latin typeface="Calibri"/>
                <a:cs typeface="Calibri"/>
              </a:rPr>
              <a:t>r</a:t>
            </a:r>
            <a:r>
              <a:rPr sz="2400" spc="-25" dirty="0">
                <a:solidFill>
                  <a:srgbClr val="292934"/>
                </a:solidFill>
                <a:latin typeface="Calibri"/>
                <a:cs typeface="Calibri"/>
              </a:rPr>
              <a:t>a</a:t>
            </a:r>
            <a:r>
              <a:rPr sz="2400" dirty="0">
                <a:solidFill>
                  <a:srgbClr val="292934"/>
                </a:solidFill>
                <a:latin typeface="Calibri"/>
                <a:cs typeface="Calibri"/>
              </a:rPr>
              <a:t>ti</a:t>
            </a:r>
            <a:r>
              <a:rPr sz="2400" spc="-20" dirty="0">
                <a:solidFill>
                  <a:srgbClr val="292934"/>
                </a:solidFill>
                <a:latin typeface="Calibri"/>
                <a:cs typeface="Calibri"/>
              </a:rPr>
              <a:t>v</a:t>
            </a:r>
            <a:r>
              <a:rPr sz="2400" dirty="0">
                <a:solidFill>
                  <a:srgbClr val="292934"/>
                </a:solidFill>
                <a:latin typeface="Calibri"/>
                <a:cs typeface="Calibri"/>
              </a:rPr>
              <a:t>e</a:t>
            </a:r>
            <a:r>
              <a:rPr sz="2400" spc="-35" dirty="0">
                <a:solidFill>
                  <a:srgbClr val="292934"/>
                </a:solidFill>
                <a:latin typeface="Calibri"/>
                <a:cs typeface="Calibri"/>
              </a:rPr>
              <a:t> r</a:t>
            </a:r>
            <a:r>
              <a:rPr sz="2400" dirty="0">
                <a:solidFill>
                  <a:srgbClr val="292934"/>
                </a:solidFill>
                <a:latin typeface="Calibri"/>
                <a:cs typeface="Calibri"/>
              </a:rPr>
              <a:t>egul</a:t>
            </a:r>
            <a:r>
              <a:rPr sz="2400" spc="-30" dirty="0">
                <a:solidFill>
                  <a:srgbClr val="292934"/>
                </a:solidFill>
                <a:latin typeface="Calibri"/>
                <a:cs typeface="Calibri"/>
              </a:rPr>
              <a:t>a</a:t>
            </a:r>
            <a:r>
              <a:rPr sz="2400" dirty="0">
                <a:solidFill>
                  <a:srgbClr val="292934"/>
                </a:solidFill>
                <a:latin typeface="Calibri"/>
                <a:cs typeface="Calibri"/>
              </a:rPr>
              <a:t>tions</a:t>
            </a:r>
            <a:r>
              <a:rPr sz="2400" spc="-15" dirty="0">
                <a:solidFill>
                  <a:srgbClr val="292934"/>
                </a:solidFill>
                <a:latin typeface="Calibri"/>
                <a:cs typeface="Calibri"/>
              </a:rPr>
              <a:t> </a:t>
            </a:r>
            <a:r>
              <a:rPr sz="2400" dirty="0">
                <a:solidFill>
                  <a:srgbClr val="292934"/>
                </a:solidFill>
                <a:latin typeface="Calibri"/>
                <a:cs typeface="Calibri"/>
              </a:rPr>
              <a:t>a</a:t>
            </a:r>
            <a:r>
              <a:rPr sz="2400" spc="-35" dirty="0">
                <a:solidFill>
                  <a:srgbClr val="292934"/>
                </a:solidFill>
                <a:latin typeface="Calibri"/>
                <a:cs typeface="Calibri"/>
              </a:rPr>
              <a:t>r</a:t>
            </a:r>
            <a:r>
              <a:rPr sz="2400" dirty="0">
                <a:solidFill>
                  <a:srgbClr val="292934"/>
                </a:solidFill>
                <a:latin typeface="Calibri"/>
                <a:cs typeface="Calibri"/>
              </a:rPr>
              <a:t>e</a:t>
            </a:r>
            <a:r>
              <a:rPr sz="2400" spc="-15" dirty="0">
                <a:solidFill>
                  <a:srgbClr val="292934"/>
                </a:solidFill>
                <a:latin typeface="Calibri"/>
                <a:cs typeface="Calibri"/>
              </a:rPr>
              <a:t> </a:t>
            </a:r>
            <a:r>
              <a:rPr sz="2400" spc="-50" dirty="0">
                <a:solidFill>
                  <a:srgbClr val="292934"/>
                </a:solidFill>
                <a:latin typeface="Calibri"/>
                <a:cs typeface="Calibri"/>
              </a:rPr>
              <a:t>a</a:t>
            </a:r>
            <a:r>
              <a:rPr sz="2400" spc="-40" dirty="0">
                <a:solidFill>
                  <a:srgbClr val="292934"/>
                </a:solidFill>
                <a:latin typeface="Calibri"/>
                <a:cs typeface="Calibri"/>
              </a:rPr>
              <a:t>v</a:t>
            </a:r>
            <a:r>
              <a:rPr sz="2400" dirty="0">
                <a:solidFill>
                  <a:srgbClr val="292934"/>
                </a:solidFill>
                <a:latin typeface="Calibri"/>
                <a:cs typeface="Calibri"/>
              </a:rPr>
              <a:t>ailable </a:t>
            </a:r>
            <a:r>
              <a:rPr sz="2400" spc="-25" dirty="0">
                <a:solidFill>
                  <a:srgbClr val="292934"/>
                </a:solidFill>
                <a:latin typeface="Calibri"/>
                <a:cs typeface="Calibri"/>
              </a:rPr>
              <a:t>a</a:t>
            </a:r>
            <a:r>
              <a:rPr sz="2400" dirty="0">
                <a:solidFill>
                  <a:srgbClr val="292934"/>
                </a:solidFill>
                <a:latin typeface="Calibri"/>
                <a:cs typeface="Calibri"/>
              </a:rPr>
              <a:t>t</a:t>
            </a:r>
            <a:endParaRPr lang="en-US" sz="2400" dirty="0">
              <a:solidFill>
                <a:srgbClr val="292934"/>
              </a:solidFill>
              <a:latin typeface="Calibri"/>
              <a:cs typeface="Calibri"/>
            </a:endParaRPr>
          </a:p>
          <a:p>
            <a:pPr marL="519112">
              <a:lnSpc>
                <a:spcPts val="2600"/>
              </a:lnSpc>
              <a:buClr>
                <a:schemeClr val="accent6">
                  <a:lumMod val="50000"/>
                </a:schemeClr>
              </a:buClr>
              <a:buSzPct val="75000"/>
              <a:tabLst>
                <a:tab pos="631825" algn="l"/>
              </a:tabLst>
            </a:pPr>
            <a:r>
              <a:rPr lang="en-US" sz="2400" dirty="0">
                <a:hlinkClick r:id="rId5"/>
              </a:rPr>
              <a:t>http://www.oms.nysed.gov/cafe/guidance/</a:t>
            </a:r>
            <a:endParaRPr lang="en-US" sz="2400" dirty="0"/>
          </a:p>
          <a:p>
            <a:pPr marL="690562" indent="-171450">
              <a:lnSpc>
                <a:spcPts val="2600"/>
              </a:lnSpc>
              <a:buClr>
                <a:schemeClr val="accent6">
                  <a:lumMod val="50000"/>
                </a:schemeClr>
              </a:buClr>
              <a:buSzPct val="75000"/>
              <a:buFont typeface="Wingdings" panose="05000000000000000000" pitchFamily="2" charset="2"/>
              <a:buChar char="v"/>
              <a:tabLst>
                <a:tab pos="631825" algn="l"/>
              </a:tabLst>
            </a:pPr>
            <a:endParaRPr lang="en-US" sz="1200" spc="-5" dirty="0">
              <a:solidFill>
                <a:srgbClr val="292934"/>
              </a:solidFill>
              <a:latin typeface="Calibri"/>
              <a:cs typeface="Calibri"/>
            </a:endParaRPr>
          </a:p>
          <a:p>
            <a:pPr marL="519113" indent="-349250">
              <a:lnSpc>
                <a:spcPts val="2600"/>
              </a:lnSpc>
              <a:spcBef>
                <a:spcPts val="600"/>
              </a:spcBef>
              <a:buClr>
                <a:schemeClr val="accent6">
                  <a:lumMod val="50000"/>
                </a:schemeClr>
              </a:buClr>
              <a:buSzPct val="75000"/>
              <a:buFont typeface="Wingdings" panose="05000000000000000000" pitchFamily="2" charset="2"/>
              <a:buChar char="v"/>
              <a:tabLst>
                <a:tab pos="631825" algn="l"/>
              </a:tabLst>
            </a:pPr>
            <a:r>
              <a:rPr sz="2400" spc="-5" dirty="0">
                <a:solidFill>
                  <a:srgbClr val="292934"/>
                </a:solidFill>
                <a:latin typeface="Calibri"/>
                <a:cs typeface="Calibri"/>
              </a:rPr>
              <a:t>Sp</a:t>
            </a:r>
            <a:r>
              <a:rPr sz="2400" spc="-15" dirty="0">
                <a:solidFill>
                  <a:srgbClr val="292934"/>
                </a:solidFill>
                <a:latin typeface="Calibri"/>
                <a:cs typeface="Calibri"/>
              </a:rPr>
              <a:t>e</a:t>
            </a:r>
            <a:r>
              <a:rPr sz="2400" dirty="0">
                <a:solidFill>
                  <a:srgbClr val="292934"/>
                </a:solidFill>
                <a:latin typeface="Calibri"/>
                <a:cs typeface="Calibri"/>
              </a:rPr>
              <a:t>cific</a:t>
            </a:r>
            <a:r>
              <a:rPr sz="2400" spc="-25" dirty="0">
                <a:solidFill>
                  <a:srgbClr val="292934"/>
                </a:solidFill>
                <a:latin typeface="Calibri"/>
                <a:cs typeface="Calibri"/>
              </a:rPr>
              <a:t> </a:t>
            </a:r>
            <a:r>
              <a:rPr sz="2400" dirty="0">
                <a:solidFill>
                  <a:srgbClr val="292934"/>
                </a:solidFill>
                <a:latin typeface="Calibri"/>
                <a:cs typeface="Calibri"/>
              </a:rPr>
              <a:t>guidance</a:t>
            </a:r>
            <a:r>
              <a:rPr sz="2400" spc="-40" dirty="0">
                <a:solidFill>
                  <a:srgbClr val="292934"/>
                </a:solidFill>
                <a:latin typeface="Calibri"/>
                <a:cs typeface="Calibri"/>
              </a:rPr>
              <a:t> </a:t>
            </a:r>
            <a:r>
              <a:rPr sz="2400" dirty="0">
                <a:solidFill>
                  <a:srgbClr val="292934"/>
                </a:solidFill>
                <a:latin typeface="Calibri"/>
                <a:cs typeface="Calibri"/>
              </a:rPr>
              <a:t>is</a:t>
            </a:r>
            <a:r>
              <a:rPr sz="2400" spc="-15" dirty="0">
                <a:solidFill>
                  <a:srgbClr val="292934"/>
                </a:solidFill>
                <a:latin typeface="Calibri"/>
                <a:cs typeface="Calibri"/>
              </a:rPr>
              <a:t> </a:t>
            </a:r>
            <a:r>
              <a:rPr sz="2400" dirty="0">
                <a:solidFill>
                  <a:srgbClr val="292934"/>
                </a:solidFill>
                <a:latin typeface="Calibri"/>
                <a:cs typeface="Calibri"/>
              </a:rPr>
              <a:t>includ</a:t>
            </a:r>
            <a:r>
              <a:rPr sz="2400" spc="-20" dirty="0">
                <a:solidFill>
                  <a:srgbClr val="292934"/>
                </a:solidFill>
                <a:latin typeface="Calibri"/>
                <a:cs typeface="Calibri"/>
              </a:rPr>
              <a:t>e</a:t>
            </a:r>
            <a:r>
              <a:rPr sz="2400" dirty="0">
                <a:solidFill>
                  <a:srgbClr val="292934"/>
                </a:solidFill>
                <a:latin typeface="Calibri"/>
                <a:cs typeface="Calibri"/>
              </a:rPr>
              <a:t>d</a:t>
            </a:r>
            <a:r>
              <a:rPr sz="2400" spc="-25" dirty="0">
                <a:solidFill>
                  <a:srgbClr val="292934"/>
                </a:solidFill>
                <a:latin typeface="Calibri"/>
                <a:cs typeface="Calibri"/>
              </a:rPr>
              <a:t> </a:t>
            </a:r>
            <a:r>
              <a:rPr sz="2400" dirty="0">
                <a:solidFill>
                  <a:srgbClr val="292934"/>
                </a:solidFill>
                <a:latin typeface="Calibri"/>
                <a:cs typeface="Calibri"/>
              </a:rPr>
              <a:t>in</a:t>
            </a:r>
            <a:r>
              <a:rPr sz="2400" spc="-25" dirty="0">
                <a:solidFill>
                  <a:srgbClr val="292934"/>
                </a:solidFill>
                <a:latin typeface="Calibri"/>
                <a:cs typeface="Calibri"/>
              </a:rPr>
              <a:t> </a:t>
            </a:r>
            <a:r>
              <a:rPr sz="2400" dirty="0">
                <a:solidFill>
                  <a:srgbClr val="292934"/>
                </a:solidFill>
                <a:latin typeface="Calibri"/>
                <a:cs typeface="Calibri"/>
              </a:rPr>
              <a:t>the</a:t>
            </a:r>
            <a:r>
              <a:rPr sz="2400" spc="-20" dirty="0">
                <a:solidFill>
                  <a:srgbClr val="292934"/>
                </a:solidFill>
                <a:latin typeface="Calibri"/>
                <a:cs typeface="Calibri"/>
              </a:rPr>
              <a:t> </a:t>
            </a:r>
            <a:r>
              <a:rPr sz="2400" dirty="0">
                <a:solidFill>
                  <a:srgbClr val="292934"/>
                </a:solidFill>
                <a:latin typeface="Calibri"/>
                <a:cs typeface="Calibri"/>
              </a:rPr>
              <a:t>R</a:t>
            </a:r>
            <a:r>
              <a:rPr sz="2400" spc="-5" dirty="0">
                <a:solidFill>
                  <a:srgbClr val="292934"/>
                </a:solidFill>
                <a:latin typeface="Calibri"/>
                <a:cs typeface="Calibri"/>
              </a:rPr>
              <a:t>F</a:t>
            </a:r>
            <a:r>
              <a:rPr sz="2400" spc="-385" dirty="0">
                <a:solidFill>
                  <a:srgbClr val="292934"/>
                </a:solidFill>
                <a:latin typeface="Calibri"/>
                <a:cs typeface="Calibri"/>
              </a:rPr>
              <a:t>P</a:t>
            </a:r>
            <a:r>
              <a:rPr sz="2400" dirty="0">
                <a:solidFill>
                  <a:srgbClr val="292934"/>
                </a:solidFill>
                <a:latin typeface="Calibri"/>
                <a:cs typeface="Calibri"/>
              </a:rPr>
              <a:t>.</a:t>
            </a:r>
            <a:endParaRPr sz="2400" dirty="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45609"/>
            <a:ext cx="7615619" cy="901041"/>
          </a:xfrm>
          <a:prstGeom prst="rect">
            <a:avLst/>
          </a:prstGeom>
        </p:spPr>
        <p:txBody>
          <a:bodyPr vert="horz" wrap="square" lIns="0" tIns="282727" rIns="0" bIns="0" rtlCol="0">
            <a:spAutoFit/>
          </a:bodyPr>
          <a:lstStyle/>
          <a:p>
            <a:pPr marL="734060">
              <a:lnSpc>
                <a:spcPct val="100000"/>
              </a:lnSpc>
            </a:pPr>
            <a:r>
              <a:rPr b="1" spc="-5" dirty="0"/>
              <a:t>Fun</a:t>
            </a:r>
            <a:r>
              <a:rPr b="1" spc="5" dirty="0"/>
              <a:t>d</a:t>
            </a:r>
            <a:r>
              <a:rPr b="1" dirty="0"/>
              <a:t>ing</a:t>
            </a:r>
          </a:p>
        </p:txBody>
      </p:sp>
      <p:sp>
        <p:nvSpPr>
          <p:cNvPr id="3" name="object 3"/>
          <p:cNvSpPr/>
          <p:nvPr/>
        </p:nvSpPr>
        <p:spPr>
          <a:xfrm>
            <a:off x="308610" y="186529"/>
            <a:ext cx="1143000" cy="1219200"/>
          </a:xfrm>
          <a:prstGeom prst="rect">
            <a:avLst/>
          </a:prstGeom>
          <a:blipFill>
            <a:blip r:embed="rId3" cstate="print"/>
            <a:stretch>
              <a:fillRect/>
            </a:stretch>
          </a:blipFill>
        </p:spPr>
        <p:txBody>
          <a:bodyPr wrap="square" lIns="0" tIns="0" rIns="0" bIns="0" rtlCol="0"/>
          <a:lstStyle/>
          <a:p>
            <a:endParaRPr dirty="0"/>
          </a:p>
        </p:txBody>
      </p:sp>
      <p:sp>
        <p:nvSpPr>
          <p:cNvPr id="4" name="object 4"/>
          <p:cNvSpPr txBox="1"/>
          <p:nvPr/>
        </p:nvSpPr>
        <p:spPr>
          <a:xfrm>
            <a:off x="199262" y="1405729"/>
            <a:ext cx="8563738" cy="4954370"/>
          </a:xfrm>
          <a:prstGeom prst="rect">
            <a:avLst/>
          </a:prstGeom>
        </p:spPr>
        <p:txBody>
          <a:bodyPr vert="horz" wrap="square" lIns="0" tIns="0" rIns="0" bIns="0" rtlCol="0">
            <a:spAutoFit/>
          </a:bodyPr>
          <a:lstStyle/>
          <a:p>
            <a:pPr marL="395288" indent="-282575" algn="just">
              <a:lnSpc>
                <a:spcPts val="2400"/>
              </a:lnSpc>
              <a:buClr>
                <a:schemeClr val="accent6">
                  <a:lumMod val="50000"/>
                </a:schemeClr>
              </a:buClr>
              <a:buSzPct val="60000"/>
              <a:buFont typeface="Wingdings" panose="05000000000000000000" pitchFamily="2" charset="2"/>
              <a:buChar char="v"/>
            </a:pPr>
            <a:r>
              <a:rPr sz="2400" spc="-35" dirty="0">
                <a:solidFill>
                  <a:srgbClr val="292934"/>
                </a:solidFill>
                <a:latin typeface="Calibri"/>
                <a:cs typeface="Calibri"/>
              </a:rPr>
              <a:t>F</a:t>
            </a:r>
            <a:r>
              <a:rPr sz="2400" spc="-20" dirty="0">
                <a:solidFill>
                  <a:srgbClr val="292934"/>
                </a:solidFill>
                <a:latin typeface="Calibri"/>
                <a:cs typeface="Calibri"/>
              </a:rPr>
              <a:t>o</a:t>
            </a:r>
            <a:r>
              <a:rPr sz="2400" spc="-10" dirty="0">
                <a:solidFill>
                  <a:srgbClr val="292934"/>
                </a:solidFill>
                <a:latin typeface="Calibri"/>
                <a:cs typeface="Calibri"/>
              </a:rPr>
              <a:t>r</a:t>
            </a:r>
            <a:r>
              <a:rPr sz="2400" dirty="0">
                <a:solidFill>
                  <a:srgbClr val="292934"/>
                </a:solidFill>
                <a:latin typeface="Calibri"/>
                <a:cs typeface="Calibri"/>
              </a:rPr>
              <a:t> </a:t>
            </a:r>
            <a:r>
              <a:rPr sz="2400" spc="-15" dirty="0">
                <a:solidFill>
                  <a:srgbClr val="292934"/>
                </a:solidFill>
                <a:latin typeface="Calibri"/>
                <a:cs typeface="Calibri"/>
              </a:rPr>
              <a:t>each</a:t>
            </a:r>
            <a:r>
              <a:rPr sz="2400" spc="-5" dirty="0">
                <a:solidFill>
                  <a:srgbClr val="292934"/>
                </a:solidFill>
                <a:latin typeface="Calibri"/>
                <a:cs typeface="Calibri"/>
              </a:rPr>
              <a:t> </a:t>
            </a:r>
            <a:r>
              <a:rPr sz="2400" spc="-45" dirty="0">
                <a:solidFill>
                  <a:srgbClr val="292934"/>
                </a:solidFill>
                <a:latin typeface="Calibri"/>
                <a:cs typeface="Calibri"/>
              </a:rPr>
              <a:t>r</a:t>
            </a:r>
            <a:r>
              <a:rPr sz="2400" spc="-10" dirty="0">
                <a:solidFill>
                  <a:srgbClr val="292934"/>
                </a:solidFill>
                <a:latin typeface="Calibri"/>
                <a:cs typeface="Calibri"/>
              </a:rPr>
              <a:t>ecipie</a:t>
            </a:r>
            <a:r>
              <a:rPr sz="2400" spc="-45" dirty="0">
                <a:solidFill>
                  <a:srgbClr val="292934"/>
                </a:solidFill>
                <a:latin typeface="Calibri"/>
                <a:cs typeface="Calibri"/>
              </a:rPr>
              <a:t>n</a:t>
            </a:r>
            <a:r>
              <a:rPr sz="2400" spc="-10" dirty="0">
                <a:solidFill>
                  <a:srgbClr val="292934"/>
                </a:solidFill>
                <a:latin typeface="Calibri"/>
                <a:cs typeface="Calibri"/>
              </a:rPr>
              <a:t>t</a:t>
            </a:r>
            <a:r>
              <a:rPr sz="2400" spc="20" dirty="0">
                <a:solidFill>
                  <a:srgbClr val="292934"/>
                </a:solidFill>
                <a:latin typeface="Calibri"/>
                <a:cs typeface="Calibri"/>
              </a:rPr>
              <a:t> </a:t>
            </a:r>
            <a:r>
              <a:rPr sz="2400" spc="-15" dirty="0">
                <a:solidFill>
                  <a:srgbClr val="292934"/>
                </a:solidFill>
                <a:latin typeface="Calibri"/>
                <a:cs typeface="Calibri"/>
              </a:rPr>
              <a:t>a </a:t>
            </a:r>
            <a:r>
              <a:rPr sz="2400" spc="-5" dirty="0">
                <a:solidFill>
                  <a:srgbClr val="292934"/>
                </a:solidFill>
                <a:latin typeface="Calibri"/>
                <a:cs typeface="Calibri"/>
              </a:rPr>
              <a:t>f</a:t>
            </a:r>
            <a:r>
              <a:rPr sz="2400" spc="-15" dirty="0">
                <a:solidFill>
                  <a:srgbClr val="292934"/>
                </a:solidFill>
                <a:latin typeface="Calibri"/>
                <a:cs typeface="Calibri"/>
              </a:rPr>
              <a:t>u</a:t>
            </a:r>
            <a:r>
              <a:rPr sz="2400" dirty="0">
                <a:solidFill>
                  <a:srgbClr val="292934"/>
                </a:solidFill>
                <a:latin typeface="Calibri"/>
                <a:cs typeface="Calibri"/>
              </a:rPr>
              <a:t>ll</a:t>
            </a:r>
            <a:r>
              <a:rPr sz="2400" spc="5" dirty="0">
                <a:solidFill>
                  <a:srgbClr val="292934"/>
                </a:solidFill>
                <a:latin typeface="Calibri"/>
                <a:cs typeface="Calibri"/>
              </a:rPr>
              <a:t>y</a:t>
            </a:r>
            <a:r>
              <a:rPr sz="2400" spc="-10" dirty="0">
                <a:solidFill>
                  <a:srgbClr val="292934"/>
                </a:solidFill>
                <a:latin typeface="Calibri"/>
                <a:cs typeface="Calibri"/>
              </a:rPr>
              <a:t>-</a:t>
            </a:r>
            <a:r>
              <a:rPr sz="2400" spc="-50" dirty="0">
                <a:solidFill>
                  <a:srgbClr val="292934"/>
                </a:solidFill>
                <a:latin typeface="Calibri"/>
                <a:cs typeface="Calibri"/>
              </a:rPr>
              <a:t>e</a:t>
            </a:r>
            <a:r>
              <a:rPr sz="2400" spc="-80" dirty="0">
                <a:solidFill>
                  <a:srgbClr val="292934"/>
                </a:solidFill>
                <a:latin typeface="Calibri"/>
                <a:cs typeface="Calibri"/>
              </a:rPr>
              <a:t>x</a:t>
            </a:r>
            <a:r>
              <a:rPr sz="2400" spc="-15" dirty="0">
                <a:solidFill>
                  <a:srgbClr val="292934"/>
                </a:solidFill>
                <a:latin typeface="Calibri"/>
                <a:cs typeface="Calibri"/>
              </a:rPr>
              <a:t>ecu</a:t>
            </a:r>
            <a:r>
              <a:rPr sz="2400" spc="-40" dirty="0">
                <a:solidFill>
                  <a:srgbClr val="292934"/>
                </a:solidFill>
                <a:latin typeface="Calibri"/>
                <a:cs typeface="Calibri"/>
              </a:rPr>
              <a:t>t</a:t>
            </a:r>
            <a:r>
              <a:rPr sz="2400" spc="-15" dirty="0">
                <a:solidFill>
                  <a:srgbClr val="292934"/>
                </a:solidFill>
                <a:latin typeface="Calibri"/>
                <a:cs typeface="Calibri"/>
              </a:rPr>
              <a:t>ed</a:t>
            </a:r>
            <a:r>
              <a:rPr sz="2400" spc="30" dirty="0">
                <a:solidFill>
                  <a:srgbClr val="292934"/>
                </a:solidFill>
                <a:latin typeface="Calibri"/>
                <a:cs typeface="Calibri"/>
              </a:rPr>
              <a:t> </a:t>
            </a:r>
            <a:r>
              <a:rPr sz="2400" spc="-20" dirty="0">
                <a:solidFill>
                  <a:srgbClr val="292934"/>
                </a:solidFill>
                <a:latin typeface="Calibri"/>
                <a:cs typeface="Calibri"/>
              </a:rPr>
              <a:t>G</a:t>
            </a:r>
            <a:r>
              <a:rPr sz="2400" spc="-60" dirty="0">
                <a:solidFill>
                  <a:srgbClr val="292934"/>
                </a:solidFill>
                <a:latin typeface="Calibri"/>
                <a:cs typeface="Calibri"/>
              </a:rPr>
              <a:t>r</a:t>
            </a:r>
            <a:r>
              <a:rPr sz="2400" spc="-15" dirty="0">
                <a:solidFill>
                  <a:srgbClr val="292934"/>
                </a:solidFill>
                <a:latin typeface="Calibri"/>
                <a:cs typeface="Calibri"/>
              </a:rPr>
              <a:t>a</a:t>
            </a:r>
            <a:r>
              <a:rPr sz="2400" spc="-45" dirty="0">
                <a:solidFill>
                  <a:srgbClr val="292934"/>
                </a:solidFill>
                <a:latin typeface="Calibri"/>
                <a:cs typeface="Calibri"/>
              </a:rPr>
              <a:t>n</a:t>
            </a:r>
            <a:r>
              <a:rPr sz="2400" spc="-10" dirty="0">
                <a:solidFill>
                  <a:srgbClr val="292934"/>
                </a:solidFill>
                <a:latin typeface="Calibri"/>
                <a:cs typeface="Calibri"/>
              </a:rPr>
              <a:t>t</a:t>
            </a:r>
            <a:r>
              <a:rPr sz="2400" spc="-5" dirty="0">
                <a:solidFill>
                  <a:srgbClr val="292934"/>
                </a:solidFill>
                <a:latin typeface="Calibri"/>
                <a:cs typeface="Calibri"/>
              </a:rPr>
              <a:t> </a:t>
            </a:r>
            <a:r>
              <a:rPr sz="2400" spc="-40" dirty="0">
                <a:solidFill>
                  <a:srgbClr val="292934"/>
                </a:solidFill>
                <a:latin typeface="Calibri"/>
                <a:cs typeface="Calibri"/>
              </a:rPr>
              <a:t>c</a:t>
            </a:r>
            <a:r>
              <a:rPr sz="2400" spc="-5" dirty="0">
                <a:solidFill>
                  <a:srgbClr val="292934"/>
                </a:solidFill>
                <a:latin typeface="Calibri"/>
                <a:cs typeface="Calibri"/>
              </a:rPr>
              <a:t>o</a:t>
            </a:r>
            <a:r>
              <a:rPr sz="2400" spc="-30" dirty="0">
                <a:solidFill>
                  <a:srgbClr val="292934"/>
                </a:solidFill>
                <a:latin typeface="Calibri"/>
                <a:cs typeface="Calibri"/>
              </a:rPr>
              <a:t>n</a:t>
            </a:r>
            <a:r>
              <a:rPr sz="2400" spc="-10" dirty="0">
                <a:solidFill>
                  <a:srgbClr val="292934"/>
                </a:solidFill>
                <a:latin typeface="Calibri"/>
                <a:cs typeface="Calibri"/>
              </a:rPr>
              <a:t>t</a:t>
            </a:r>
            <a:r>
              <a:rPr sz="2400" spc="-50" dirty="0">
                <a:solidFill>
                  <a:srgbClr val="292934"/>
                </a:solidFill>
                <a:latin typeface="Calibri"/>
                <a:cs typeface="Calibri"/>
              </a:rPr>
              <a:t>r</a:t>
            </a:r>
            <a:r>
              <a:rPr sz="2400" spc="-15" dirty="0">
                <a:solidFill>
                  <a:srgbClr val="292934"/>
                </a:solidFill>
                <a:latin typeface="Calibri"/>
                <a:cs typeface="Calibri"/>
              </a:rPr>
              <a:t>act</a:t>
            </a:r>
            <a:r>
              <a:rPr sz="2400" dirty="0">
                <a:solidFill>
                  <a:srgbClr val="292934"/>
                </a:solidFill>
                <a:latin typeface="Calibri"/>
                <a:cs typeface="Calibri"/>
              </a:rPr>
              <a:t> </a:t>
            </a:r>
            <a:r>
              <a:rPr sz="2400" spc="-20" dirty="0">
                <a:solidFill>
                  <a:srgbClr val="292934"/>
                </a:solidFill>
                <a:latin typeface="Calibri"/>
                <a:cs typeface="Calibri"/>
              </a:rPr>
              <a:t>mu</a:t>
            </a:r>
            <a:r>
              <a:rPr sz="2400" spc="-45" dirty="0">
                <a:solidFill>
                  <a:srgbClr val="292934"/>
                </a:solidFill>
                <a:latin typeface="Calibri"/>
                <a:cs typeface="Calibri"/>
              </a:rPr>
              <a:t>s</a:t>
            </a:r>
            <a:r>
              <a:rPr sz="2400" spc="-10" dirty="0">
                <a:solidFill>
                  <a:srgbClr val="292934"/>
                </a:solidFill>
                <a:latin typeface="Calibri"/>
                <a:cs typeface="Calibri"/>
              </a:rPr>
              <a:t>t</a:t>
            </a:r>
            <a:r>
              <a:rPr sz="2400" spc="10" dirty="0">
                <a:solidFill>
                  <a:srgbClr val="292934"/>
                </a:solidFill>
                <a:latin typeface="Calibri"/>
                <a:cs typeface="Calibri"/>
              </a:rPr>
              <a:t> </a:t>
            </a:r>
            <a:r>
              <a:rPr sz="2400" spc="-20" dirty="0">
                <a:solidFill>
                  <a:srgbClr val="292934"/>
                </a:solidFill>
                <a:latin typeface="Calibri"/>
                <a:cs typeface="Calibri"/>
              </a:rPr>
              <a:t>be</a:t>
            </a:r>
            <a:r>
              <a:rPr lang="en-US" sz="2400" dirty="0">
                <a:latin typeface="Calibri"/>
                <a:cs typeface="Calibri"/>
              </a:rPr>
              <a:t> </a:t>
            </a:r>
            <a:r>
              <a:rPr sz="2400" spc="-10" dirty="0">
                <a:solidFill>
                  <a:srgbClr val="292934"/>
                </a:solidFill>
                <a:latin typeface="Calibri"/>
                <a:cs typeface="Calibri"/>
              </a:rPr>
              <a:t>in</a:t>
            </a:r>
            <a:r>
              <a:rPr sz="2400" spc="-5" dirty="0">
                <a:solidFill>
                  <a:srgbClr val="292934"/>
                </a:solidFill>
                <a:latin typeface="Calibri"/>
                <a:cs typeface="Calibri"/>
              </a:rPr>
              <a:t> </a:t>
            </a:r>
            <a:r>
              <a:rPr sz="2400" spc="-20" dirty="0">
                <a:solidFill>
                  <a:srgbClr val="292934"/>
                </a:solidFill>
                <a:latin typeface="Calibri"/>
                <a:cs typeface="Calibri"/>
              </a:rPr>
              <a:t>plac</a:t>
            </a:r>
            <a:r>
              <a:rPr sz="2400" spc="-15" dirty="0">
                <a:solidFill>
                  <a:srgbClr val="292934"/>
                </a:solidFill>
                <a:latin typeface="Calibri"/>
                <a:cs typeface="Calibri"/>
              </a:rPr>
              <a:t>e</a:t>
            </a:r>
            <a:r>
              <a:rPr sz="2400" spc="15" dirty="0">
                <a:solidFill>
                  <a:srgbClr val="292934"/>
                </a:solidFill>
                <a:latin typeface="Calibri"/>
                <a:cs typeface="Calibri"/>
              </a:rPr>
              <a:t> </a:t>
            </a:r>
            <a:r>
              <a:rPr sz="2400" spc="-30" dirty="0">
                <a:solidFill>
                  <a:srgbClr val="292934"/>
                </a:solidFill>
                <a:latin typeface="Calibri"/>
                <a:cs typeface="Calibri"/>
              </a:rPr>
              <a:t>t</a:t>
            </a:r>
            <a:r>
              <a:rPr sz="2400" spc="-15" dirty="0">
                <a:solidFill>
                  <a:srgbClr val="292934"/>
                </a:solidFill>
                <a:latin typeface="Calibri"/>
                <a:cs typeface="Calibri"/>
              </a:rPr>
              <a:t>o</a:t>
            </a:r>
            <a:r>
              <a:rPr sz="2400" spc="-10" dirty="0">
                <a:solidFill>
                  <a:srgbClr val="292934"/>
                </a:solidFill>
                <a:latin typeface="Calibri"/>
                <a:cs typeface="Calibri"/>
              </a:rPr>
              <a:t> </a:t>
            </a:r>
            <a:r>
              <a:rPr sz="2400" spc="-25" dirty="0">
                <a:solidFill>
                  <a:srgbClr val="292934"/>
                </a:solidFill>
                <a:latin typeface="Calibri"/>
                <a:cs typeface="Calibri"/>
              </a:rPr>
              <a:t>a</a:t>
            </a:r>
            <a:r>
              <a:rPr sz="2400" spc="-40" dirty="0">
                <a:solidFill>
                  <a:srgbClr val="292934"/>
                </a:solidFill>
                <a:latin typeface="Calibri"/>
                <a:cs typeface="Calibri"/>
              </a:rPr>
              <a:t>w</a:t>
            </a:r>
            <a:r>
              <a:rPr sz="2400" spc="-15" dirty="0">
                <a:solidFill>
                  <a:srgbClr val="292934"/>
                </a:solidFill>
                <a:latin typeface="Calibri"/>
                <a:cs typeface="Calibri"/>
              </a:rPr>
              <a:t>a</a:t>
            </a:r>
            <a:r>
              <a:rPr sz="2400" spc="-40" dirty="0">
                <a:solidFill>
                  <a:srgbClr val="292934"/>
                </a:solidFill>
                <a:latin typeface="Calibri"/>
                <a:cs typeface="Calibri"/>
              </a:rPr>
              <a:t>r</a:t>
            </a:r>
            <a:r>
              <a:rPr sz="2400" spc="-15" dirty="0">
                <a:solidFill>
                  <a:srgbClr val="292934"/>
                </a:solidFill>
                <a:latin typeface="Calibri"/>
                <a:cs typeface="Calibri"/>
              </a:rPr>
              <a:t>d</a:t>
            </a:r>
            <a:r>
              <a:rPr sz="2400" spc="-5" dirty="0">
                <a:solidFill>
                  <a:srgbClr val="292934"/>
                </a:solidFill>
                <a:latin typeface="Calibri"/>
                <a:cs typeface="Calibri"/>
              </a:rPr>
              <a:t> </a:t>
            </a:r>
            <a:r>
              <a:rPr sz="2400" spc="-20" dirty="0">
                <a:solidFill>
                  <a:srgbClr val="292934"/>
                </a:solidFill>
                <a:latin typeface="Calibri"/>
                <a:cs typeface="Calibri"/>
              </a:rPr>
              <a:t>fund</a:t>
            </a:r>
            <a:r>
              <a:rPr sz="2400" spc="-25" dirty="0">
                <a:solidFill>
                  <a:srgbClr val="292934"/>
                </a:solidFill>
                <a:latin typeface="Calibri"/>
                <a:cs typeface="Calibri"/>
              </a:rPr>
              <a:t>s</a:t>
            </a:r>
            <a:r>
              <a:rPr sz="2400" dirty="0">
                <a:solidFill>
                  <a:srgbClr val="292934"/>
                </a:solidFill>
                <a:latin typeface="Calibri"/>
                <a:cs typeface="Calibri"/>
              </a:rPr>
              <a:t>.</a:t>
            </a:r>
            <a:endParaRPr lang="en-US" sz="2400" dirty="0">
              <a:latin typeface="Calibri"/>
              <a:cs typeface="Calibri"/>
            </a:endParaRPr>
          </a:p>
          <a:p>
            <a:pPr marL="395288" indent="-282575" algn="just">
              <a:lnSpc>
                <a:spcPts val="2400"/>
              </a:lnSpc>
              <a:spcBef>
                <a:spcPts val="1000"/>
              </a:spcBef>
              <a:buClr>
                <a:schemeClr val="accent6">
                  <a:lumMod val="50000"/>
                </a:schemeClr>
              </a:buClr>
              <a:buSzPct val="60000"/>
              <a:buFont typeface="Wingdings" panose="05000000000000000000" pitchFamily="2" charset="2"/>
              <a:buChar char="v"/>
            </a:pPr>
            <a:r>
              <a:rPr sz="2400" b="1" spc="-15" dirty="0">
                <a:solidFill>
                  <a:srgbClr val="FF0000"/>
                </a:solidFill>
                <a:latin typeface="Calibri"/>
                <a:cs typeface="Calibri"/>
              </a:rPr>
              <a:t>Af</a:t>
            </a:r>
            <a:r>
              <a:rPr sz="2400" b="1" spc="-40" dirty="0">
                <a:solidFill>
                  <a:srgbClr val="FF0000"/>
                </a:solidFill>
                <a:latin typeface="Calibri"/>
                <a:cs typeface="Calibri"/>
              </a:rPr>
              <a:t>t</a:t>
            </a:r>
            <a:r>
              <a:rPr sz="2400" b="1" spc="-20" dirty="0">
                <a:solidFill>
                  <a:srgbClr val="FF0000"/>
                </a:solidFill>
                <a:latin typeface="Calibri"/>
                <a:cs typeface="Calibri"/>
              </a:rPr>
              <a:t>e</a:t>
            </a:r>
            <a:r>
              <a:rPr sz="2400" b="1" spc="-10" dirty="0">
                <a:solidFill>
                  <a:srgbClr val="FF0000"/>
                </a:solidFill>
                <a:latin typeface="Calibri"/>
                <a:cs typeface="Calibri"/>
              </a:rPr>
              <a:t>r</a:t>
            </a:r>
            <a:r>
              <a:rPr sz="2400" b="1" spc="25" dirty="0">
                <a:solidFill>
                  <a:srgbClr val="FF0000"/>
                </a:solidFill>
                <a:latin typeface="Calibri"/>
                <a:cs typeface="Calibri"/>
              </a:rPr>
              <a:t> </a:t>
            </a:r>
            <a:r>
              <a:rPr sz="2400" b="1" spc="-15" dirty="0">
                <a:solidFill>
                  <a:srgbClr val="FF0000"/>
                </a:solidFill>
                <a:latin typeface="Calibri"/>
                <a:cs typeface="Calibri"/>
              </a:rPr>
              <a:t>a</a:t>
            </a:r>
            <a:r>
              <a:rPr sz="2400" b="1" spc="-5" dirty="0">
                <a:solidFill>
                  <a:srgbClr val="FF0000"/>
                </a:solidFill>
                <a:latin typeface="Calibri"/>
                <a:cs typeface="Calibri"/>
              </a:rPr>
              <a:t> </a:t>
            </a:r>
            <a:r>
              <a:rPr sz="2400" b="1" spc="-15" dirty="0">
                <a:solidFill>
                  <a:srgbClr val="FF0000"/>
                </a:solidFill>
                <a:latin typeface="Calibri"/>
                <a:cs typeface="Calibri"/>
              </a:rPr>
              <a:t>full</a:t>
            </a:r>
            <a:r>
              <a:rPr sz="2400" b="1" spc="-5" dirty="0">
                <a:solidFill>
                  <a:srgbClr val="FF0000"/>
                </a:solidFill>
                <a:latin typeface="Calibri"/>
                <a:cs typeface="Calibri"/>
              </a:rPr>
              <a:t>y</a:t>
            </a:r>
            <a:r>
              <a:rPr sz="2400" b="1" spc="-10" dirty="0">
                <a:solidFill>
                  <a:srgbClr val="FF0000"/>
                </a:solidFill>
                <a:latin typeface="Calibri"/>
                <a:cs typeface="Calibri"/>
              </a:rPr>
              <a:t>-</a:t>
            </a:r>
            <a:r>
              <a:rPr sz="2400" b="1" spc="-55" dirty="0">
                <a:solidFill>
                  <a:srgbClr val="FF0000"/>
                </a:solidFill>
                <a:latin typeface="Calibri"/>
                <a:cs typeface="Calibri"/>
              </a:rPr>
              <a:t>e</a:t>
            </a:r>
            <a:r>
              <a:rPr sz="2400" b="1" spc="-60" dirty="0">
                <a:solidFill>
                  <a:srgbClr val="FF0000"/>
                </a:solidFill>
                <a:latin typeface="Calibri"/>
                <a:cs typeface="Calibri"/>
              </a:rPr>
              <a:t>x</a:t>
            </a:r>
            <a:r>
              <a:rPr sz="2400" b="1" spc="-20" dirty="0">
                <a:solidFill>
                  <a:srgbClr val="FF0000"/>
                </a:solidFill>
                <a:latin typeface="Calibri"/>
                <a:cs typeface="Calibri"/>
              </a:rPr>
              <a:t>ecu</a:t>
            </a:r>
            <a:r>
              <a:rPr sz="2400" b="1" spc="-40" dirty="0">
                <a:solidFill>
                  <a:srgbClr val="FF0000"/>
                </a:solidFill>
                <a:latin typeface="Calibri"/>
                <a:cs typeface="Calibri"/>
              </a:rPr>
              <a:t>t</a:t>
            </a:r>
            <a:r>
              <a:rPr sz="2400" b="1" spc="-20" dirty="0">
                <a:solidFill>
                  <a:srgbClr val="FF0000"/>
                </a:solidFill>
                <a:latin typeface="Calibri"/>
                <a:cs typeface="Calibri"/>
              </a:rPr>
              <a:t>e</a:t>
            </a:r>
            <a:r>
              <a:rPr sz="2400" b="1" spc="-15" dirty="0">
                <a:solidFill>
                  <a:srgbClr val="FF0000"/>
                </a:solidFill>
                <a:latin typeface="Calibri"/>
                <a:cs typeface="Calibri"/>
              </a:rPr>
              <a:t>d</a:t>
            </a:r>
            <a:r>
              <a:rPr sz="2400" b="1" spc="25" dirty="0">
                <a:solidFill>
                  <a:srgbClr val="FF0000"/>
                </a:solidFill>
                <a:latin typeface="Calibri"/>
                <a:cs typeface="Calibri"/>
              </a:rPr>
              <a:t> </a:t>
            </a:r>
            <a:r>
              <a:rPr sz="2400" b="1" spc="-20" dirty="0">
                <a:solidFill>
                  <a:srgbClr val="FF0000"/>
                </a:solidFill>
                <a:latin typeface="Calibri"/>
                <a:cs typeface="Calibri"/>
              </a:rPr>
              <a:t>G</a:t>
            </a:r>
            <a:r>
              <a:rPr sz="2400" b="1" spc="-55" dirty="0">
                <a:solidFill>
                  <a:srgbClr val="FF0000"/>
                </a:solidFill>
                <a:latin typeface="Calibri"/>
                <a:cs typeface="Calibri"/>
              </a:rPr>
              <a:t>r</a:t>
            </a:r>
            <a:r>
              <a:rPr sz="2400" b="1" spc="-15" dirty="0">
                <a:solidFill>
                  <a:srgbClr val="FF0000"/>
                </a:solidFill>
                <a:latin typeface="Calibri"/>
                <a:cs typeface="Calibri"/>
              </a:rPr>
              <a:t>a</a:t>
            </a:r>
            <a:r>
              <a:rPr sz="2400" b="1" spc="-50" dirty="0">
                <a:solidFill>
                  <a:srgbClr val="FF0000"/>
                </a:solidFill>
                <a:latin typeface="Calibri"/>
                <a:cs typeface="Calibri"/>
              </a:rPr>
              <a:t>n</a:t>
            </a:r>
            <a:r>
              <a:rPr sz="2400" b="1" spc="-10" dirty="0">
                <a:solidFill>
                  <a:srgbClr val="FF0000"/>
                </a:solidFill>
                <a:latin typeface="Calibri"/>
                <a:cs typeface="Calibri"/>
              </a:rPr>
              <a:t>t</a:t>
            </a:r>
            <a:r>
              <a:rPr sz="2400" b="1" spc="10" dirty="0">
                <a:solidFill>
                  <a:srgbClr val="FF0000"/>
                </a:solidFill>
                <a:latin typeface="Calibri"/>
                <a:cs typeface="Calibri"/>
              </a:rPr>
              <a:t> </a:t>
            </a:r>
            <a:r>
              <a:rPr sz="2400" b="1" spc="-20" dirty="0">
                <a:solidFill>
                  <a:srgbClr val="FF0000"/>
                </a:solidFill>
                <a:latin typeface="Calibri"/>
                <a:cs typeface="Calibri"/>
              </a:rPr>
              <a:t>Co</a:t>
            </a:r>
            <a:r>
              <a:rPr sz="2400" b="1" spc="-45" dirty="0">
                <a:solidFill>
                  <a:srgbClr val="FF0000"/>
                </a:solidFill>
                <a:latin typeface="Calibri"/>
                <a:cs typeface="Calibri"/>
              </a:rPr>
              <a:t>n</a:t>
            </a:r>
            <a:r>
              <a:rPr sz="2400" b="1" spc="-10" dirty="0">
                <a:solidFill>
                  <a:srgbClr val="FF0000"/>
                </a:solidFill>
                <a:latin typeface="Calibri"/>
                <a:cs typeface="Calibri"/>
              </a:rPr>
              <a:t>t</a:t>
            </a:r>
            <a:r>
              <a:rPr sz="2400" b="1" spc="-65" dirty="0">
                <a:solidFill>
                  <a:srgbClr val="FF0000"/>
                </a:solidFill>
                <a:latin typeface="Calibri"/>
                <a:cs typeface="Calibri"/>
              </a:rPr>
              <a:t>r</a:t>
            </a:r>
            <a:r>
              <a:rPr sz="2400" b="1" spc="-10" dirty="0">
                <a:solidFill>
                  <a:srgbClr val="FF0000"/>
                </a:solidFill>
                <a:latin typeface="Calibri"/>
                <a:cs typeface="Calibri"/>
              </a:rPr>
              <a:t>act</a:t>
            </a:r>
            <a:r>
              <a:rPr sz="2400" b="1" spc="40" dirty="0">
                <a:solidFill>
                  <a:srgbClr val="FF0000"/>
                </a:solidFill>
                <a:latin typeface="Calibri"/>
                <a:cs typeface="Calibri"/>
              </a:rPr>
              <a:t> </a:t>
            </a:r>
            <a:r>
              <a:rPr sz="2400" spc="-10" dirty="0">
                <a:solidFill>
                  <a:srgbClr val="292934"/>
                </a:solidFill>
                <a:latin typeface="Calibri"/>
                <a:cs typeface="Calibri"/>
              </a:rPr>
              <a:t>is</a:t>
            </a:r>
            <a:r>
              <a:rPr sz="2400" spc="5" dirty="0">
                <a:solidFill>
                  <a:srgbClr val="292934"/>
                </a:solidFill>
                <a:latin typeface="Calibri"/>
                <a:cs typeface="Calibri"/>
              </a:rPr>
              <a:t> </a:t>
            </a:r>
            <a:r>
              <a:rPr sz="2400" spc="-10" dirty="0">
                <a:solidFill>
                  <a:srgbClr val="292934"/>
                </a:solidFill>
                <a:latin typeface="Calibri"/>
                <a:cs typeface="Calibri"/>
              </a:rPr>
              <a:t>in </a:t>
            </a:r>
            <a:r>
              <a:rPr sz="2400" spc="-15" dirty="0">
                <a:solidFill>
                  <a:srgbClr val="292934"/>
                </a:solidFill>
                <a:latin typeface="Calibri"/>
                <a:cs typeface="Calibri"/>
              </a:rPr>
              <a:t>place</a:t>
            </a:r>
            <a:r>
              <a:rPr lang="en-US" sz="2400" spc="-15" dirty="0">
                <a:solidFill>
                  <a:srgbClr val="292934"/>
                </a:solidFill>
                <a:latin typeface="Calibri"/>
                <a:cs typeface="Calibri"/>
              </a:rPr>
              <a:t>, t</a:t>
            </a:r>
            <a:r>
              <a:rPr sz="2400" spc="-20" dirty="0">
                <a:solidFill>
                  <a:srgbClr val="292934"/>
                </a:solidFill>
                <a:latin typeface="Calibri"/>
                <a:cs typeface="Calibri"/>
              </a:rPr>
              <a:t>h</a:t>
            </a:r>
            <a:r>
              <a:rPr sz="2400" spc="-15" dirty="0">
                <a:solidFill>
                  <a:srgbClr val="292934"/>
                </a:solidFill>
                <a:latin typeface="Calibri"/>
                <a:cs typeface="Calibri"/>
              </a:rPr>
              <a:t>e</a:t>
            </a:r>
            <a:r>
              <a:rPr sz="2400" spc="15" dirty="0">
                <a:solidFill>
                  <a:srgbClr val="292934"/>
                </a:solidFill>
                <a:latin typeface="Calibri"/>
                <a:cs typeface="Calibri"/>
              </a:rPr>
              <a:t> </a:t>
            </a:r>
            <a:r>
              <a:rPr sz="2400" spc="-10" dirty="0">
                <a:solidFill>
                  <a:srgbClr val="292934"/>
                </a:solidFill>
                <a:latin typeface="Calibri"/>
                <a:cs typeface="Calibri"/>
              </a:rPr>
              <a:t>ini</a:t>
            </a:r>
            <a:r>
              <a:rPr sz="2400" spc="-20" dirty="0">
                <a:solidFill>
                  <a:srgbClr val="292934"/>
                </a:solidFill>
                <a:latin typeface="Calibri"/>
                <a:cs typeface="Calibri"/>
              </a:rPr>
              <a:t>t</a:t>
            </a:r>
            <a:r>
              <a:rPr sz="2400" spc="-10" dirty="0">
                <a:solidFill>
                  <a:srgbClr val="292934"/>
                </a:solidFill>
                <a:latin typeface="Calibri"/>
                <a:cs typeface="Calibri"/>
              </a:rPr>
              <a:t>ial</a:t>
            </a:r>
            <a:r>
              <a:rPr sz="2400" spc="-5" dirty="0">
                <a:solidFill>
                  <a:srgbClr val="292934"/>
                </a:solidFill>
                <a:latin typeface="Calibri"/>
                <a:cs typeface="Calibri"/>
              </a:rPr>
              <a:t> </a:t>
            </a:r>
            <a:r>
              <a:rPr sz="2400" spc="-20" dirty="0">
                <a:solidFill>
                  <a:srgbClr val="292934"/>
                </a:solidFill>
                <a:latin typeface="Calibri"/>
                <a:cs typeface="Calibri"/>
              </a:rPr>
              <a:t>p</a:t>
            </a:r>
            <a:r>
              <a:rPr sz="2400" spc="-50" dirty="0">
                <a:solidFill>
                  <a:srgbClr val="292934"/>
                </a:solidFill>
                <a:latin typeface="Calibri"/>
                <a:cs typeface="Calibri"/>
              </a:rPr>
              <a:t>a</a:t>
            </a:r>
            <a:r>
              <a:rPr sz="2400" spc="-15" dirty="0">
                <a:solidFill>
                  <a:srgbClr val="292934"/>
                </a:solidFill>
                <a:latin typeface="Calibri"/>
                <a:cs typeface="Calibri"/>
              </a:rPr>
              <a:t>yme</a:t>
            </a:r>
            <a:r>
              <a:rPr sz="2400" spc="-45" dirty="0">
                <a:solidFill>
                  <a:srgbClr val="292934"/>
                </a:solidFill>
                <a:latin typeface="Calibri"/>
                <a:cs typeface="Calibri"/>
              </a:rPr>
              <a:t>n</a:t>
            </a:r>
            <a:r>
              <a:rPr sz="2400" spc="-10" dirty="0">
                <a:solidFill>
                  <a:srgbClr val="292934"/>
                </a:solidFill>
                <a:latin typeface="Calibri"/>
                <a:cs typeface="Calibri"/>
              </a:rPr>
              <a:t>t</a:t>
            </a:r>
            <a:r>
              <a:rPr sz="2400" spc="10" dirty="0">
                <a:solidFill>
                  <a:srgbClr val="292934"/>
                </a:solidFill>
                <a:latin typeface="Calibri"/>
                <a:cs typeface="Calibri"/>
              </a:rPr>
              <a:t> </a:t>
            </a:r>
            <a:r>
              <a:rPr sz="2400" spc="-10" dirty="0">
                <a:solidFill>
                  <a:srgbClr val="292934"/>
                </a:solidFill>
                <a:latin typeface="Calibri"/>
                <a:cs typeface="Calibri"/>
              </a:rPr>
              <a:t>of</a:t>
            </a:r>
            <a:r>
              <a:rPr sz="2400" spc="5" dirty="0">
                <a:solidFill>
                  <a:srgbClr val="292934"/>
                </a:solidFill>
                <a:latin typeface="Calibri"/>
                <a:cs typeface="Calibri"/>
              </a:rPr>
              <a:t> </a:t>
            </a:r>
            <a:r>
              <a:rPr sz="2400" spc="-15" dirty="0">
                <a:solidFill>
                  <a:srgbClr val="292934"/>
                </a:solidFill>
                <a:latin typeface="Calibri"/>
                <a:cs typeface="Calibri"/>
              </a:rPr>
              <a:t>25%</a:t>
            </a:r>
            <a:r>
              <a:rPr sz="2400" dirty="0">
                <a:solidFill>
                  <a:srgbClr val="292934"/>
                </a:solidFill>
                <a:latin typeface="Calibri"/>
                <a:cs typeface="Calibri"/>
              </a:rPr>
              <a:t> </a:t>
            </a:r>
            <a:r>
              <a:rPr sz="2400" spc="-20" dirty="0">
                <a:solidFill>
                  <a:srgbClr val="292934"/>
                </a:solidFill>
                <a:latin typeface="Calibri"/>
                <a:cs typeface="Calibri"/>
              </a:rPr>
              <a:t>o</a:t>
            </a:r>
            <a:r>
              <a:rPr sz="2400" spc="-10" dirty="0">
                <a:solidFill>
                  <a:srgbClr val="292934"/>
                </a:solidFill>
                <a:latin typeface="Calibri"/>
                <a:cs typeface="Calibri"/>
              </a:rPr>
              <a:t>f</a:t>
            </a:r>
            <a:r>
              <a:rPr sz="2400" spc="10" dirty="0">
                <a:solidFill>
                  <a:srgbClr val="292934"/>
                </a:solidFill>
                <a:latin typeface="Calibri"/>
                <a:cs typeface="Calibri"/>
              </a:rPr>
              <a:t> </a:t>
            </a:r>
            <a:r>
              <a:rPr sz="2400" spc="-10" dirty="0">
                <a:solidFill>
                  <a:srgbClr val="292934"/>
                </a:solidFill>
                <a:latin typeface="Calibri"/>
                <a:cs typeface="Calibri"/>
              </a:rPr>
              <a:t>the</a:t>
            </a:r>
            <a:r>
              <a:rPr sz="2400" spc="10" dirty="0">
                <a:solidFill>
                  <a:srgbClr val="292934"/>
                </a:solidFill>
                <a:latin typeface="Calibri"/>
                <a:cs typeface="Calibri"/>
              </a:rPr>
              <a:t> </a:t>
            </a:r>
            <a:r>
              <a:rPr sz="2400" spc="-15" dirty="0">
                <a:solidFill>
                  <a:srgbClr val="292934"/>
                </a:solidFill>
                <a:latin typeface="Calibri"/>
                <a:cs typeface="Calibri"/>
              </a:rPr>
              <a:t>annual</a:t>
            </a:r>
            <a:r>
              <a:rPr sz="2400" spc="-30" dirty="0">
                <a:solidFill>
                  <a:srgbClr val="292934"/>
                </a:solidFill>
                <a:latin typeface="Calibri"/>
                <a:cs typeface="Calibri"/>
              </a:rPr>
              <a:t> </a:t>
            </a:r>
            <a:r>
              <a:rPr sz="2400" spc="-20" dirty="0">
                <a:solidFill>
                  <a:srgbClr val="292934"/>
                </a:solidFill>
                <a:latin typeface="Calibri"/>
                <a:cs typeface="Calibri"/>
              </a:rPr>
              <a:t>bud</a:t>
            </a:r>
            <a:r>
              <a:rPr sz="2400" spc="-45" dirty="0">
                <a:solidFill>
                  <a:srgbClr val="292934"/>
                </a:solidFill>
                <a:latin typeface="Calibri"/>
                <a:cs typeface="Calibri"/>
              </a:rPr>
              <a:t>g</a:t>
            </a:r>
            <a:r>
              <a:rPr sz="2400" spc="-30" dirty="0">
                <a:solidFill>
                  <a:srgbClr val="292934"/>
                </a:solidFill>
                <a:latin typeface="Calibri"/>
                <a:cs typeface="Calibri"/>
              </a:rPr>
              <a:t>e</a:t>
            </a:r>
            <a:r>
              <a:rPr sz="2400" spc="-10" dirty="0">
                <a:solidFill>
                  <a:srgbClr val="292934"/>
                </a:solidFill>
                <a:latin typeface="Calibri"/>
                <a:cs typeface="Calibri"/>
              </a:rPr>
              <a:t>t</a:t>
            </a:r>
            <a:r>
              <a:rPr sz="2400" spc="25" dirty="0">
                <a:solidFill>
                  <a:srgbClr val="292934"/>
                </a:solidFill>
                <a:latin typeface="Calibri"/>
                <a:cs typeface="Calibri"/>
              </a:rPr>
              <a:t> </a:t>
            </a:r>
            <a:r>
              <a:rPr sz="2400" spc="-10" dirty="0">
                <a:solidFill>
                  <a:srgbClr val="292934"/>
                </a:solidFill>
                <a:latin typeface="Calibri"/>
                <a:cs typeface="Calibri"/>
              </a:rPr>
              <a:t>will</a:t>
            </a:r>
            <a:r>
              <a:rPr sz="2400" dirty="0">
                <a:solidFill>
                  <a:srgbClr val="292934"/>
                </a:solidFill>
                <a:latin typeface="Calibri"/>
                <a:cs typeface="Calibri"/>
              </a:rPr>
              <a:t> </a:t>
            </a:r>
            <a:r>
              <a:rPr sz="2400" spc="-20" dirty="0">
                <a:solidFill>
                  <a:srgbClr val="292934"/>
                </a:solidFill>
                <a:latin typeface="Calibri"/>
                <a:cs typeface="Calibri"/>
              </a:rPr>
              <a:t>b</a:t>
            </a:r>
            <a:r>
              <a:rPr sz="2400" spc="-15" dirty="0">
                <a:solidFill>
                  <a:srgbClr val="292934"/>
                </a:solidFill>
                <a:latin typeface="Calibri"/>
                <a:cs typeface="Calibri"/>
              </a:rPr>
              <a:t>e</a:t>
            </a:r>
            <a:r>
              <a:rPr sz="2400" spc="-5" dirty="0">
                <a:solidFill>
                  <a:srgbClr val="292934"/>
                </a:solidFill>
                <a:latin typeface="Calibri"/>
                <a:cs typeface="Calibri"/>
              </a:rPr>
              <a:t> </a:t>
            </a:r>
            <a:r>
              <a:rPr sz="2400" spc="-15" dirty="0">
                <a:solidFill>
                  <a:srgbClr val="292934"/>
                </a:solidFill>
                <a:latin typeface="Calibri"/>
                <a:cs typeface="Calibri"/>
              </a:rPr>
              <a:t>made</a:t>
            </a:r>
            <a:r>
              <a:rPr sz="2400" dirty="0">
                <a:solidFill>
                  <a:srgbClr val="292934"/>
                </a:solidFill>
                <a:latin typeface="Calibri"/>
                <a:cs typeface="Calibri"/>
              </a:rPr>
              <a:t> </a:t>
            </a:r>
            <a:r>
              <a:rPr sz="2400" spc="-20" dirty="0">
                <a:solidFill>
                  <a:srgbClr val="292934"/>
                </a:solidFill>
                <a:latin typeface="Calibri"/>
                <a:cs typeface="Calibri"/>
              </a:rPr>
              <a:t>n</a:t>
            </a:r>
            <a:r>
              <a:rPr sz="2400" spc="-15" dirty="0">
                <a:solidFill>
                  <a:srgbClr val="292934"/>
                </a:solidFill>
                <a:latin typeface="Calibri"/>
                <a:cs typeface="Calibri"/>
              </a:rPr>
              <a:t>o</a:t>
            </a:r>
            <a:r>
              <a:rPr sz="2400" spc="10" dirty="0">
                <a:solidFill>
                  <a:srgbClr val="292934"/>
                </a:solidFill>
                <a:latin typeface="Calibri"/>
                <a:cs typeface="Calibri"/>
              </a:rPr>
              <a:t> </a:t>
            </a:r>
            <a:r>
              <a:rPr sz="2400" spc="-5" dirty="0">
                <a:solidFill>
                  <a:srgbClr val="292934"/>
                </a:solidFill>
                <a:latin typeface="Calibri"/>
                <a:cs typeface="Calibri"/>
              </a:rPr>
              <a:t>l</a:t>
            </a:r>
            <a:r>
              <a:rPr sz="2400" spc="-40" dirty="0">
                <a:solidFill>
                  <a:srgbClr val="292934"/>
                </a:solidFill>
                <a:latin typeface="Calibri"/>
                <a:cs typeface="Calibri"/>
              </a:rPr>
              <a:t>at</a:t>
            </a:r>
            <a:r>
              <a:rPr sz="2400" spc="-10" dirty="0">
                <a:solidFill>
                  <a:srgbClr val="292934"/>
                </a:solidFill>
                <a:latin typeface="Calibri"/>
                <a:cs typeface="Calibri"/>
              </a:rPr>
              <a:t>er</a:t>
            </a:r>
            <a:r>
              <a:rPr sz="2400" spc="-5" dirty="0">
                <a:solidFill>
                  <a:srgbClr val="292934"/>
                </a:solidFill>
                <a:latin typeface="Calibri"/>
                <a:cs typeface="Calibri"/>
              </a:rPr>
              <a:t> </a:t>
            </a:r>
            <a:r>
              <a:rPr sz="2400" spc="-20" dirty="0">
                <a:solidFill>
                  <a:srgbClr val="292934"/>
                </a:solidFill>
                <a:latin typeface="Calibri"/>
                <a:cs typeface="Calibri"/>
              </a:rPr>
              <a:t>than</a:t>
            </a:r>
            <a:r>
              <a:rPr sz="2400" spc="-10" dirty="0">
                <a:solidFill>
                  <a:srgbClr val="292934"/>
                </a:solidFill>
                <a:latin typeface="Calibri"/>
                <a:cs typeface="Calibri"/>
              </a:rPr>
              <a:t> </a:t>
            </a:r>
            <a:r>
              <a:rPr sz="2400" spc="-15" dirty="0">
                <a:solidFill>
                  <a:srgbClr val="292934"/>
                </a:solidFill>
                <a:latin typeface="Calibri"/>
                <a:cs typeface="Calibri"/>
              </a:rPr>
              <a:t>90</a:t>
            </a:r>
            <a:r>
              <a:rPr sz="2400" spc="-5" dirty="0">
                <a:solidFill>
                  <a:srgbClr val="292934"/>
                </a:solidFill>
                <a:latin typeface="Calibri"/>
                <a:cs typeface="Calibri"/>
              </a:rPr>
              <a:t> </a:t>
            </a:r>
            <a:r>
              <a:rPr sz="2400" spc="-20" dirty="0">
                <a:solidFill>
                  <a:srgbClr val="292934"/>
                </a:solidFill>
                <a:latin typeface="Calibri"/>
                <a:cs typeface="Calibri"/>
              </a:rPr>
              <a:t>d</a:t>
            </a:r>
            <a:r>
              <a:rPr sz="2400" spc="-55" dirty="0">
                <a:solidFill>
                  <a:srgbClr val="292934"/>
                </a:solidFill>
                <a:latin typeface="Calibri"/>
                <a:cs typeface="Calibri"/>
              </a:rPr>
              <a:t>a</a:t>
            </a:r>
            <a:r>
              <a:rPr sz="2400" spc="-35" dirty="0">
                <a:solidFill>
                  <a:srgbClr val="292934"/>
                </a:solidFill>
                <a:latin typeface="Calibri"/>
                <a:cs typeface="Calibri"/>
              </a:rPr>
              <a:t>y</a:t>
            </a:r>
            <a:r>
              <a:rPr sz="2400" spc="-10" dirty="0">
                <a:solidFill>
                  <a:srgbClr val="292934"/>
                </a:solidFill>
                <a:latin typeface="Calibri"/>
                <a:cs typeface="Calibri"/>
              </a:rPr>
              <a:t>s</a:t>
            </a:r>
            <a:r>
              <a:rPr sz="2400" spc="-5" dirty="0">
                <a:solidFill>
                  <a:srgbClr val="292934"/>
                </a:solidFill>
                <a:latin typeface="Calibri"/>
                <a:cs typeface="Calibri"/>
              </a:rPr>
              <a:t> </a:t>
            </a:r>
            <a:r>
              <a:rPr sz="2400" spc="-25" dirty="0">
                <a:solidFill>
                  <a:srgbClr val="292934"/>
                </a:solidFill>
                <a:latin typeface="Calibri"/>
                <a:cs typeface="Calibri"/>
              </a:rPr>
              <a:t>a</a:t>
            </a:r>
            <a:r>
              <a:rPr sz="2400" spc="-15" dirty="0">
                <a:solidFill>
                  <a:srgbClr val="292934"/>
                </a:solidFill>
                <a:latin typeface="Calibri"/>
                <a:cs typeface="Calibri"/>
              </a:rPr>
              <a:t>f</a:t>
            </a:r>
            <a:r>
              <a:rPr sz="2400" spc="-40" dirty="0">
                <a:solidFill>
                  <a:srgbClr val="292934"/>
                </a:solidFill>
                <a:latin typeface="Calibri"/>
                <a:cs typeface="Calibri"/>
              </a:rPr>
              <a:t>t</a:t>
            </a:r>
            <a:r>
              <a:rPr sz="2400" spc="-10" dirty="0">
                <a:solidFill>
                  <a:srgbClr val="292934"/>
                </a:solidFill>
                <a:latin typeface="Calibri"/>
                <a:cs typeface="Calibri"/>
              </a:rPr>
              <a:t>er</a:t>
            </a:r>
            <a:r>
              <a:rPr sz="2400" spc="-5" dirty="0">
                <a:solidFill>
                  <a:srgbClr val="292934"/>
                </a:solidFill>
                <a:latin typeface="Calibri"/>
                <a:cs typeface="Calibri"/>
              </a:rPr>
              <a:t> </a:t>
            </a:r>
            <a:r>
              <a:rPr sz="2400" spc="-10" dirty="0">
                <a:solidFill>
                  <a:srgbClr val="292934"/>
                </a:solidFill>
                <a:latin typeface="Calibri"/>
                <a:cs typeface="Calibri"/>
              </a:rPr>
              <a:t>the</a:t>
            </a:r>
            <a:r>
              <a:rPr sz="2400" spc="10" dirty="0">
                <a:solidFill>
                  <a:srgbClr val="292934"/>
                </a:solidFill>
                <a:latin typeface="Calibri"/>
                <a:cs typeface="Calibri"/>
              </a:rPr>
              <a:t> </a:t>
            </a:r>
            <a:r>
              <a:rPr sz="2400" spc="-20" dirty="0">
                <a:solidFill>
                  <a:srgbClr val="292934"/>
                </a:solidFill>
                <a:latin typeface="Calibri"/>
                <a:cs typeface="Calibri"/>
              </a:rPr>
              <a:t>be</a:t>
            </a:r>
            <a:r>
              <a:rPr sz="2400" spc="-25" dirty="0">
                <a:solidFill>
                  <a:srgbClr val="292934"/>
                </a:solidFill>
                <a:latin typeface="Calibri"/>
                <a:cs typeface="Calibri"/>
              </a:rPr>
              <a:t>g</a:t>
            </a:r>
            <a:r>
              <a:rPr sz="2400" dirty="0">
                <a:solidFill>
                  <a:srgbClr val="292934"/>
                </a:solidFill>
                <a:latin typeface="Calibri"/>
                <a:cs typeface="Calibri"/>
              </a:rPr>
              <a:t>inn</a:t>
            </a:r>
            <a:r>
              <a:rPr sz="2400" spc="-10" dirty="0">
                <a:solidFill>
                  <a:srgbClr val="292934"/>
                </a:solidFill>
                <a:latin typeface="Calibri"/>
                <a:cs typeface="Calibri"/>
              </a:rPr>
              <a:t>i</a:t>
            </a:r>
            <a:r>
              <a:rPr sz="2400" spc="-20" dirty="0">
                <a:solidFill>
                  <a:srgbClr val="292934"/>
                </a:solidFill>
                <a:latin typeface="Calibri"/>
                <a:cs typeface="Calibri"/>
              </a:rPr>
              <a:t>n</a:t>
            </a:r>
            <a:r>
              <a:rPr sz="2400" spc="-15" dirty="0">
                <a:solidFill>
                  <a:srgbClr val="292934"/>
                </a:solidFill>
                <a:latin typeface="Calibri"/>
                <a:cs typeface="Calibri"/>
              </a:rPr>
              <a:t>g</a:t>
            </a:r>
            <a:r>
              <a:rPr sz="2400" dirty="0">
                <a:solidFill>
                  <a:srgbClr val="292934"/>
                </a:solidFill>
                <a:latin typeface="Calibri"/>
                <a:cs typeface="Calibri"/>
              </a:rPr>
              <a:t> </a:t>
            </a:r>
            <a:r>
              <a:rPr sz="2400" spc="-10" dirty="0">
                <a:solidFill>
                  <a:srgbClr val="292934"/>
                </a:solidFill>
                <a:latin typeface="Calibri"/>
                <a:cs typeface="Calibri"/>
              </a:rPr>
              <a:t>of</a:t>
            </a:r>
            <a:r>
              <a:rPr sz="2400" spc="5" dirty="0">
                <a:solidFill>
                  <a:srgbClr val="292934"/>
                </a:solidFill>
                <a:latin typeface="Calibri"/>
                <a:cs typeface="Calibri"/>
              </a:rPr>
              <a:t> </a:t>
            </a:r>
            <a:r>
              <a:rPr sz="2400" spc="-10" dirty="0">
                <a:solidFill>
                  <a:srgbClr val="292934"/>
                </a:solidFill>
                <a:latin typeface="Calibri"/>
                <a:cs typeface="Calibri"/>
              </a:rPr>
              <a:t>t</a:t>
            </a:r>
            <a:r>
              <a:rPr sz="2400" spc="-25" dirty="0">
                <a:solidFill>
                  <a:srgbClr val="292934"/>
                </a:solidFill>
                <a:latin typeface="Calibri"/>
                <a:cs typeface="Calibri"/>
              </a:rPr>
              <a:t>h</a:t>
            </a:r>
            <a:r>
              <a:rPr sz="2400" spc="-15" dirty="0">
                <a:solidFill>
                  <a:srgbClr val="292934"/>
                </a:solidFill>
                <a:latin typeface="Calibri"/>
                <a:cs typeface="Calibri"/>
              </a:rPr>
              <a:t>e</a:t>
            </a:r>
            <a:r>
              <a:rPr sz="2400" dirty="0">
                <a:solidFill>
                  <a:srgbClr val="292934"/>
                </a:solidFill>
                <a:latin typeface="Calibri"/>
                <a:cs typeface="Calibri"/>
              </a:rPr>
              <a:t> </a:t>
            </a:r>
            <a:r>
              <a:rPr sz="2400" spc="-20" dirty="0">
                <a:solidFill>
                  <a:srgbClr val="292934"/>
                </a:solidFill>
                <a:latin typeface="Calibri"/>
                <a:cs typeface="Calibri"/>
              </a:rPr>
              <a:t>bud</a:t>
            </a:r>
            <a:r>
              <a:rPr sz="2400" spc="-45" dirty="0">
                <a:solidFill>
                  <a:srgbClr val="292934"/>
                </a:solidFill>
                <a:latin typeface="Calibri"/>
                <a:cs typeface="Calibri"/>
              </a:rPr>
              <a:t>g</a:t>
            </a:r>
            <a:r>
              <a:rPr sz="2400" spc="-30" dirty="0">
                <a:solidFill>
                  <a:srgbClr val="292934"/>
                </a:solidFill>
                <a:latin typeface="Calibri"/>
                <a:cs typeface="Calibri"/>
              </a:rPr>
              <a:t>e</a:t>
            </a:r>
            <a:r>
              <a:rPr sz="2400" spc="-10" dirty="0">
                <a:solidFill>
                  <a:srgbClr val="292934"/>
                </a:solidFill>
                <a:latin typeface="Calibri"/>
                <a:cs typeface="Calibri"/>
              </a:rPr>
              <a:t>t</a:t>
            </a:r>
            <a:r>
              <a:rPr sz="2400" spc="20" dirty="0">
                <a:solidFill>
                  <a:srgbClr val="292934"/>
                </a:solidFill>
                <a:latin typeface="Calibri"/>
                <a:cs typeface="Calibri"/>
              </a:rPr>
              <a:t> </a:t>
            </a:r>
            <a:r>
              <a:rPr sz="2400" spc="-15" dirty="0">
                <a:solidFill>
                  <a:srgbClr val="292934"/>
                </a:solidFill>
                <a:latin typeface="Calibri"/>
                <a:cs typeface="Calibri"/>
              </a:rPr>
              <a:t>period.</a:t>
            </a:r>
            <a:endParaRPr lang="en-US" sz="2400" dirty="0">
              <a:latin typeface="Calibri"/>
              <a:cs typeface="Calibri"/>
            </a:endParaRPr>
          </a:p>
          <a:p>
            <a:pPr marL="395288" indent="-282575" algn="just">
              <a:lnSpc>
                <a:spcPts val="2400"/>
              </a:lnSpc>
              <a:spcBef>
                <a:spcPts val="1000"/>
              </a:spcBef>
              <a:buClr>
                <a:schemeClr val="accent6">
                  <a:lumMod val="50000"/>
                </a:schemeClr>
              </a:buClr>
              <a:buSzPct val="60000"/>
              <a:buFont typeface="Wingdings" panose="05000000000000000000" pitchFamily="2" charset="2"/>
              <a:buChar char="v"/>
            </a:pPr>
            <a:r>
              <a:rPr sz="2400" spc="-20" dirty="0">
                <a:solidFill>
                  <a:srgbClr val="292934"/>
                </a:solidFill>
                <a:latin typeface="Calibri"/>
                <a:cs typeface="Calibri"/>
              </a:rPr>
              <a:t>Su</a:t>
            </a:r>
            <a:r>
              <a:rPr sz="2400" spc="-30" dirty="0">
                <a:solidFill>
                  <a:srgbClr val="292934"/>
                </a:solidFill>
                <a:latin typeface="Calibri"/>
                <a:cs typeface="Calibri"/>
              </a:rPr>
              <a:t>b</a:t>
            </a:r>
            <a:r>
              <a:rPr sz="2400" spc="-20" dirty="0">
                <a:solidFill>
                  <a:srgbClr val="292934"/>
                </a:solidFill>
                <a:latin typeface="Calibri"/>
                <a:cs typeface="Calibri"/>
              </a:rPr>
              <a:t>seque</a:t>
            </a:r>
            <a:r>
              <a:rPr sz="2400" spc="-40" dirty="0">
                <a:solidFill>
                  <a:srgbClr val="292934"/>
                </a:solidFill>
                <a:latin typeface="Calibri"/>
                <a:cs typeface="Calibri"/>
              </a:rPr>
              <a:t>n</a:t>
            </a:r>
            <a:r>
              <a:rPr sz="2400" spc="-10" dirty="0">
                <a:solidFill>
                  <a:srgbClr val="292934"/>
                </a:solidFill>
                <a:latin typeface="Calibri"/>
                <a:cs typeface="Calibri"/>
              </a:rPr>
              <a:t>t</a:t>
            </a:r>
            <a:r>
              <a:rPr sz="2400" spc="15" dirty="0">
                <a:solidFill>
                  <a:srgbClr val="292934"/>
                </a:solidFill>
                <a:latin typeface="Calibri"/>
                <a:cs typeface="Calibri"/>
              </a:rPr>
              <a:t> </a:t>
            </a:r>
            <a:r>
              <a:rPr sz="2400" spc="-20" dirty="0">
                <a:solidFill>
                  <a:srgbClr val="292934"/>
                </a:solidFill>
                <a:latin typeface="Calibri"/>
                <a:cs typeface="Calibri"/>
              </a:rPr>
              <a:t>p</a:t>
            </a:r>
            <a:r>
              <a:rPr sz="2400" spc="-50" dirty="0">
                <a:solidFill>
                  <a:srgbClr val="292934"/>
                </a:solidFill>
                <a:latin typeface="Calibri"/>
                <a:cs typeface="Calibri"/>
              </a:rPr>
              <a:t>a</a:t>
            </a:r>
            <a:r>
              <a:rPr sz="2400" spc="-15" dirty="0">
                <a:solidFill>
                  <a:srgbClr val="292934"/>
                </a:solidFill>
                <a:latin typeface="Calibri"/>
                <a:cs typeface="Calibri"/>
              </a:rPr>
              <a:t>yme</a:t>
            </a:r>
            <a:r>
              <a:rPr sz="2400" spc="-45" dirty="0">
                <a:solidFill>
                  <a:srgbClr val="292934"/>
                </a:solidFill>
                <a:latin typeface="Calibri"/>
                <a:cs typeface="Calibri"/>
              </a:rPr>
              <a:t>n</a:t>
            </a:r>
            <a:r>
              <a:rPr sz="2400" spc="-10" dirty="0">
                <a:solidFill>
                  <a:srgbClr val="292934"/>
                </a:solidFill>
                <a:latin typeface="Calibri"/>
                <a:cs typeface="Calibri"/>
              </a:rPr>
              <a:t>ts</a:t>
            </a:r>
            <a:r>
              <a:rPr sz="2400" spc="15" dirty="0">
                <a:solidFill>
                  <a:srgbClr val="292934"/>
                </a:solidFill>
                <a:latin typeface="Calibri"/>
                <a:cs typeface="Calibri"/>
              </a:rPr>
              <a:t> </a:t>
            </a:r>
            <a:r>
              <a:rPr sz="2400" spc="-45" dirty="0">
                <a:solidFill>
                  <a:srgbClr val="292934"/>
                </a:solidFill>
                <a:latin typeface="Calibri"/>
                <a:cs typeface="Calibri"/>
              </a:rPr>
              <a:t>w</a:t>
            </a:r>
            <a:r>
              <a:rPr sz="2400" spc="-15" dirty="0">
                <a:solidFill>
                  <a:srgbClr val="292934"/>
                </a:solidFill>
                <a:latin typeface="Calibri"/>
                <a:cs typeface="Calibri"/>
              </a:rPr>
              <a:t>ould</a:t>
            </a:r>
            <a:r>
              <a:rPr sz="2400" dirty="0">
                <a:solidFill>
                  <a:srgbClr val="292934"/>
                </a:solidFill>
                <a:latin typeface="Calibri"/>
                <a:cs typeface="Calibri"/>
              </a:rPr>
              <a:t> </a:t>
            </a:r>
            <a:r>
              <a:rPr sz="2400" spc="-20" dirty="0">
                <a:solidFill>
                  <a:srgbClr val="292934"/>
                </a:solidFill>
                <a:latin typeface="Calibri"/>
                <a:cs typeface="Calibri"/>
              </a:rPr>
              <a:t>b</a:t>
            </a:r>
            <a:r>
              <a:rPr sz="2400" spc="-15" dirty="0">
                <a:solidFill>
                  <a:srgbClr val="292934"/>
                </a:solidFill>
                <a:latin typeface="Calibri"/>
                <a:cs typeface="Calibri"/>
              </a:rPr>
              <a:t>e</a:t>
            </a:r>
            <a:r>
              <a:rPr sz="2400" spc="5" dirty="0">
                <a:solidFill>
                  <a:srgbClr val="292934"/>
                </a:solidFill>
                <a:latin typeface="Calibri"/>
                <a:cs typeface="Calibri"/>
              </a:rPr>
              <a:t> </a:t>
            </a:r>
            <a:r>
              <a:rPr sz="2400" spc="-15" dirty="0">
                <a:solidFill>
                  <a:srgbClr val="292934"/>
                </a:solidFill>
                <a:latin typeface="Calibri"/>
                <a:cs typeface="Calibri"/>
              </a:rPr>
              <a:t>made</a:t>
            </a:r>
            <a:r>
              <a:rPr sz="2400" dirty="0">
                <a:solidFill>
                  <a:srgbClr val="292934"/>
                </a:solidFill>
                <a:latin typeface="Calibri"/>
                <a:cs typeface="Calibri"/>
              </a:rPr>
              <a:t> </a:t>
            </a:r>
            <a:r>
              <a:rPr sz="2400" spc="-60" dirty="0">
                <a:solidFill>
                  <a:srgbClr val="292934"/>
                </a:solidFill>
                <a:latin typeface="Calibri"/>
                <a:cs typeface="Calibri"/>
              </a:rPr>
              <a:t>f</a:t>
            </a:r>
            <a:r>
              <a:rPr sz="2400" spc="-10" dirty="0">
                <a:solidFill>
                  <a:srgbClr val="292934"/>
                </a:solidFill>
                <a:latin typeface="Calibri"/>
                <a:cs typeface="Calibri"/>
              </a:rPr>
              <a:t>oll</a:t>
            </a:r>
            <a:r>
              <a:rPr sz="2400" spc="-25" dirty="0">
                <a:solidFill>
                  <a:srgbClr val="292934"/>
                </a:solidFill>
                <a:latin typeface="Calibri"/>
                <a:cs typeface="Calibri"/>
              </a:rPr>
              <a:t>o</a:t>
            </a:r>
            <a:r>
              <a:rPr sz="2400" spc="-15" dirty="0">
                <a:solidFill>
                  <a:srgbClr val="292934"/>
                </a:solidFill>
                <a:latin typeface="Calibri"/>
                <a:cs typeface="Calibri"/>
              </a:rPr>
              <a:t>wing</a:t>
            </a:r>
            <a:r>
              <a:rPr sz="2400" spc="-5" dirty="0">
                <a:solidFill>
                  <a:srgbClr val="292934"/>
                </a:solidFill>
                <a:latin typeface="Calibri"/>
                <a:cs typeface="Calibri"/>
              </a:rPr>
              <a:t> </a:t>
            </a:r>
            <a:r>
              <a:rPr sz="2400" spc="-10" dirty="0">
                <a:solidFill>
                  <a:srgbClr val="292934"/>
                </a:solidFill>
                <a:latin typeface="Calibri"/>
                <a:cs typeface="Calibri"/>
              </a:rPr>
              <a:t>the</a:t>
            </a:r>
            <a:r>
              <a:rPr sz="2400" spc="30" dirty="0">
                <a:solidFill>
                  <a:srgbClr val="292934"/>
                </a:solidFill>
                <a:latin typeface="Calibri"/>
                <a:cs typeface="Calibri"/>
              </a:rPr>
              <a:t> </a:t>
            </a:r>
            <a:r>
              <a:rPr sz="2400" b="1" spc="-15" dirty="0">
                <a:solidFill>
                  <a:srgbClr val="FF0000"/>
                </a:solidFill>
                <a:latin typeface="Calibri"/>
                <a:cs typeface="Calibri"/>
              </a:rPr>
              <a:t>su</a:t>
            </a:r>
            <a:r>
              <a:rPr sz="2400" b="1" spc="-20" dirty="0">
                <a:solidFill>
                  <a:srgbClr val="FF0000"/>
                </a:solidFill>
                <a:latin typeface="Calibri"/>
                <a:cs typeface="Calibri"/>
              </a:rPr>
              <a:t>bmission</a:t>
            </a:r>
            <a:r>
              <a:rPr sz="2400" b="1" spc="-10" dirty="0">
                <a:solidFill>
                  <a:srgbClr val="FF0000"/>
                </a:solidFill>
                <a:latin typeface="Calibri"/>
                <a:cs typeface="Calibri"/>
              </a:rPr>
              <a:t> </a:t>
            </a:r>
            <a:r>
              <a:rPr sz="2400" b="1" spc="-15" dirty="0">
                <a:solidFill>
                  <a:srgbClr val="FF0000"/>
                </a:solidFill>
                <a:latin typeface="Calibri"/>
                <a:cs typeface="Calibri"/>
              </a:rPr>
              <a:t>a</a:t>
            </a:r>
            <a:r>
              <a:rPr sz="2400" b="1" spc="-25" dirty="0">
                <a:solidFill>
                  <a:srgbClr val="FF0000"/>
                </a:solidFill>
                <a:latin typeface="Calibri"/>
                <a:cs typeface="Calibri"/>
              </a:rPr>
              <a:t>n</a:t>
            </a:r>
            <a:r>
              <a:rPr sz="2400" b="1" spc="-15" dirty="0">
                <a:solidFill>
                  <a:srgbClr val="FF0000"/>
                </a:solidFill>
                <a:latin typeface="Calibri"/>
                <a:cs typeface="Calibri"/>
              </a:rPr>
              <a:t>d</a:t>
            </a:r>
            <a:r>
              <a:rPr sz="2400" b="1" dirty="0">
                <a:solidFill>
                  <a:srgbClr val="FF0000"/>
                </a:solidFill>
                <a:latin typeface="Calibri"/>
                <a:cs typeface="Calibri"/>
              </a:rPr>
              <a:t> </a:t>
            </a:r>
            <a:r>
              <a:rPr sz="2400" b="1" spc="-15" dirty="0">
                <a:solidFill>
                  <a:srgbClr val="FF0000"/>
                </a:solidFill>
                <a:latin typeface="Calibri"/>
                <a:cs typeface="Calibri"/>
              </a:rPr>
              <a:t>ap</a:t>
            </a:r>
            <a:r>
              <a:rPr sz="2400" b="1" spc="-25" dirty="0">
                <a:solidFill>
                  <a:srgbClr val="FF0000"/>
                </a:solidFill>
                <a:latin typeface="Calibri"/>
                <a:cs typeface="Calibri"/>
              </a:rPr>
              <a:t>p</a:t>
            </a:r>
            <a:r>
              <a:rPr sz="2400" b="1" spc="-40" dirty="0">
                <a:solidFill>
                  <a:srgbClr val="FF0000"/>
                </a:solidFill>
                <a:latin typeface="Calibri"/>
                <a:cs typeface="Calibri"/>
              </a:rPr>
              <a:t>r</a:t>
            </a:r>
            <a:r>
              <a:rPr sz="2400" b="1" spc="-35" dirty="0">
                <a:solidFill>
                  <a:srgbClr val="FF0000"/>
                </a:solidFill>
                <a:latin typeface="Calibri"/>
                <a:cs typeface="Calibri"/>
              </a:rPr>
              <a:t>o</a:t>
            </a:r>
            <a:r>
              <a:rPr sz="2400" b="1" spc="-50" dirty="0">
                <a:solidFill>
                  <a:srgbClr val="FF0000"/>
                </a:solidFill>
                <a:latin typeface="Calibri"/>
                <a:cs typeface="Calibri"/>
              </a:rPr>
              <a:t>v</a:t>
            </a:r>
            <a:r>
              <a:rPr sz="2400" b="1" spc="-10" dirty="0">
                <a:solidFill>
                  <a:srgbClr val="FF0000"/>
                </a:solidFill>
                <a:latin typeface="Calibri"/>
                <a:cs typeface="Calibri"/>
              </a:rPr>
              <a:t>al</a:t>
            </a:r>
            <a:r>
              <a:rPr sz="2400" b="1" spc="20" dirty="0">
                <a:solidFill>
                  <a:srgbClr val="FF0000"/>
                </a:solidFill>
                <a:latin typeface="Calibri"/>
                <a:cs typeface="Calibri"/>
              </a:rPr>
              <a:t> </a:t>
            </a:r>
            <a:r>
              <a:rPr sz="2400" b="1" spc="-10" dirty="0">
                <a:solidFill>
                  <a:srgbClr val="FF0000"/>
                </a:solidFill>
                <a:latin typeface="Calibri"/>
                <a:cs typeface="Calibri"/>
              </a:rPr>
              <a:t>of</a:t>
            </a:r>
            <a:r>
              <a:rPr sz="2400" b="1" spc="10" dirty="0">
                <a:solidFill>
                  <a:srgbClr val="FF0000"/>
                </a:solidFill>
                <a:latin typeface="Calibri"/>
                <a:cs typeface="Calibri"/>
              </a:rPr>
              <a:t> </a:t>
            </a:r>
            <a:r>
              <a:rPr sz="2400" b="1" spc="-15" dirty="0">
                <a:solidFill>
                  <a:srgbClr val="FF0000"/>
                </a:solidFill>
                <a:latin typeface="Calibri"/>
                <a:cs typeface="Calibri"/>
              </a:rPr>
              <a:t>an</a:t>
            </a:r>
            <a:r>
              <a:rPr sz="2400" b="1" spc="-5" dirty="0">
                <a:solidFill>
                  <a:srgbClr val="FF0000"/>
                </a:solidFill>
                <a:latin typeface="Calibri"/>
                <a:cs typeface="Calibri"/>
              </a:rPr>
              <a:t> </a:t>
            </a:r>
            <a:r>
              <a:rPr sz="2400" b="1" spc="-35" dirty="0">
                <a:solidFill>
                  <a:srgbClr val="FF0000"/>
                </a:solidFill>
                <a:latin typeface="Calibri"/>
                <a:cs typeface="Calibri"/>
              </a:rPr>
              <a:t>F</a:t>
            </a:r>
            <a:r>
              <a:rPr sz="2400" b="1" dirty="0">
                <a:solidFill>
                  <a:srgbClr val="FF0000"/>
                </a:solidFill>
                <a:latin typeface="Calibri"/>
                <a:cs typeface="Calibri"/>
              </a:rPr>
              <a:t>S</a:t>
            </a:r>
            <a:r>
              <a:rPr sz="2400" b="1" spc="-15" dirty="0">
                <a:solidFill>
                  <a:srgbClr val="FF0000"/>
                </a:solidFill>
                <a:latin typeface="Calibri"/>
                <a:cs typeface="Calibri"/>
              </a:rPr>
              <a:t>-25</a:t>
            </a:r>
            <a:r>
              <a:rPr sz="2400" b="1" spc="-5" dirty="0">
                <a:solidFill>
                  <a:srgbClr val="FF0000"/>
                </a:solidFill>
                <a:latin typeface="Calibri"/>
                <a:cs typeface="Calibri"/>
              </a:rPr>
              <a:t> </a:t>
            </a:r>
            <a:r>
              <a:rPr sz="2400" b="1" spc="-45" dirty="0">
                <a:solidFill>
                  <a:srgbClr val="FF0000"/>
                </a:solidFill>
                <a:latin typeface="Calibri"/>
                <a:cs typeface="Calibri"/>
              </a:rPr>
              <a:t>f</a:t>
            </a:r>
            <a:r>
              <a:rPr sz="2400" b="1" spc="-10" dirty="0">
                <a:solidFill>
                  <a:srgbClr val="FF0000"/>
                </a:solidFill>
                <a:latin typeface="Calibri"/>
                <a:cs typeface="Calibri"/>
              </a:rPr>
              <a:t>or</a:t>
            </a:r>
            <a:r>
              <a:rPr sz="2400" b="1" spc="-25" dirty="0">
                <a:solidFill>
                  <a:srgbClr val="FF0000"/>
                </a:solidFill>
                <a:latin typeface="Calibri"/>
                <a:cs typeface="Calibri"/>
              </a:rPr>
              <a:t>m</a:t>
            </a:r>
            <a:r>
              <a:rPr sz="2400" spc="-10" dirty="0">
                <a:solidFill>
                  <a:srgbClr val="292934"/>
                </a:solidFill>
                <a:latin typeface="Calibri"/>
                <a:cs typeface="Calibri"/>
              </a:rPr>
              <a:t>,</a:t>
            </a:r>
            <a:r>
              <a:rPr sz="2400" spc="30" dirty="0">
                <a:solidFill>
                  <a:srgbClr val="292934"/>
                </a:solidFill>
                <a:latin typeface="Calibri"/>
                <a:cs typeface="Calibri"/>
              </a:rPr>
              <a:t> </a:t>
            </a:r>
            <a:r>
              <a:rPr sz="2400" spc="-20" dirty="0">
                <a:solidFill>
                  <a:srgbClr val="292934"/>
                </a:solidFill>
                <a:latin typeface="Calibri"/>
                <a:cs typeface="Calibri"/>
              </a:rPr>
              <a:t>ba</a:t>
            </a:r>
            <a:r>
              <a:rPr sz="2400" spc="-5" dirty="0">
                <a:solidFill>
                  <a:srgbClr val="292934"/>
                </a:solidFill>
                <a:latin typeface="Calibri"/>
                <a:cs typeface="Calibri"/>
              </a:rPr>
              <a:t>s</a:t>
            </a:r>
            <a:r>
              <a:rPr sz="2400" spc="-15" dirty="0">
                <a:solidFill>
                  <a:srgbClr val="292934"/>
                </a:solidFill>
                <a:latin typeface="Calibri"/>
                <a:cs typeface="Calibri"/>
              </a:rPr>
              <a:t>ed</a:t>
            </a:r>
            <a:r>
              <a:rPr sz="2400" spc="-10" dirty="0">
                <a:solidFill>
                  <a:srgbClr val="292934"/>
                </a:solidFill>
                <a:latin typeface="Calibri"/>
                <a:cs typeface="Calibri"/>
              </a:rPr>
              <a:t> </a:t>
            </a:r>
            <a:r>
              <a:rPr sz="2400" spc="-20" dirty="0">
                <a:solidFill>
                  <a:srgbClr val="292934"/>
                </a:solidFill>
                <a:latin typeface="Calibri"/>
                <a:cs typeface="Calibri"/>
              </a:rPr>
              <a:t>upo</a:t>
            </a:r>
            <a:r>
              <a:rPr sz="2400" spc="-15" dirty="0">
                <a:solidFill>
                  <a:srgbClr val="292934"/>
                </a:solidFill>
                <a:latin typeface="Calibri"/>
                <a:cs typeface="Calibri"/>
              </a:rPr>
              <a:t>n</a:t>
            </a:r>
            <a:r>
              <a:rPr sz="2400" dirty="0">
                <a:solidFill>
                  <a:srgbClr val="292934"/>
                </a:solidFill>
                <a:latin typeface="Calibri"/>
                <a:cs typeface="Calibri"/>
              </a:rPr>
              <a:t> </a:t>
            </a:r>
            <a:r>
              <a:rPr sz="2400" spc="-10" dirty="0">
                <a:solidFill>
                  <a:srgbClr val="292934"/>
                </a:solidFill>
                <a:latin typeface="Calibri"/>
                <a:cs typeface="Calibri"/>
              </a:rPr>
              <a:t>actual </a:t>
            </a:r>
            <a:r>
              <a:rPr sz="2400" spc="-55" dirty="0">
                <a:solidFill>
                  <a:srgbClr val="292934"/>
                </a:solidFill>
                <a:latin typeface="Calibri"/>
                <a:cs typeface="Calibri"/>
              </a:rPr>
              <a:t>e</a:t>
            </a:r>
            <a:r>
              <a:rPr sz="2400" spc="-20" dirty="0">
                <a:solidFill>
                  <a:srgbClr val="292934"/>
                </a:solidFill>
                <a:latin typeface="Calibri"/>
                <a:cs typeface="Calibri"/>
              </a:rPr>
              <a:t>xpense</a:t>
            </a:r>
            <a:r>
              <a:rPr sz="2400" spc="-10" dirty="0">
                <a:solidFill>
                  <a:srgbClr val="292934"/>
                </a:solidFill>
                <a:latin typeface="Calibri"/>
                <a:cs typeface="Calibri"/>
              </a:rPr>
              <a:t>s</a:t>
            </a:r>
            <a:r>
              <a:rPr sz="2400" spc="20" dirty="0">
                <a:solidFill>
                  <a:srgbClr val="292934"/>
                </a:solidFill>
                <a:latin typeface="Calibri"/>
                <a:cs typeface="Calibri"/>
              </a:rPr>
              <a:t> </a:t>
            </a:r>
            <a:r>
              <a:rPr sz="2400" spc="-40" dirty="0">
                <a:solidFill>
                  <a:srgbClr val="292934"/>
                </a:solidFill>
                <a:latin typeface="Calibri"/>
                <a:cs typeface="Calibri"/>
              </a:rPr>
              <a:t>t</a:t>
            </a:r>
            <a:r>
              <a:rPr sz="2400" spc="-15" dirty="0">
                <a:solidFill>
                  <a:srgbClr val="292934"/>
                </a:solidFill>
                <a:latin typeface="Calibri"/>
                <a:cs typeface="Calibri"/>
              </a:rPr>
              <a:t>o</a:t>
            </a:r>
            <a:r>
              <a:rPr sz="2400" spc="-5" dirty="0">
                <a:solidFill>
                  <a:srgbClr val="292934"/>
                </a:solidFill>
                <a:latin typeface="Calibri"/>
                <a:cs typeface="Calibri"/>
              </a:rPr>
              <a:t> </a:t>
            </a:r>
            <a:r>
              <a:rPr sz="2400" spc="-20" dirty="0">
                <a:solidFill>
                  <a:srgbClr val="292934"/>
                </a:solidFill>
                <a:latin typeface="Calibri"/>
                <a:cs typeface="Calibri"/>
              </a:rPr>
              <a:t>d</a:t>
            </a:r>
            <a:r>
              <a:rPr sz="2400" spc="-35" dirty="0">
                <a:solidFill>
                  <a:srgbClr val="292934"/>
                </a:solidFill>
                <a:latin typeface="Calibri"/>
                <a:cs typeface="Calibri"/>
              </a:rPr>
              <a:t>a</a:t>
            </a:r>
            <a:r>
              <a:rPr sz="2400" spc="-40" dirty="0">
                <a:solidFill>
                  <a:srgbClr val="292934"/>
                </a:solidFill>
                <a:latin typeface="Calibri"/>
                <a:cs typeface="Calibri"/>
              </a:rPr>
              <a:t>t</a:t>
            </a:r>
            <a:r>
              <a:rPr sz="2400" spc="-10" dirty="0">
                <a:solidFill>
                  <a:srgbClr val="292934"/>
                </a:solidFill>
                <a:latin typeface="Calibri"/>
                <a:cs typeface="Calibri"/>
              </a:rPr>
              <a:t>e,</a:t>
            </a:r>
            <a:r>
              <a:rPr sz="2400" spc="5" dirty="0">
                <a:solidFill>
                  <a:srgbClr val="292934"/>
                </a:solidFill>
                <a:latin typeface="Calibri"/>
                <a:cs typeface="Calibri"/>
              </a:rPr>
              <a:t> </a:t>
            </a:r>
            <a:r>
              <a:rPr sz="2400" spc="-15" dirty="0">
                <a:solidFill>
                  <a:srgbClr val="292934"/>
                </a:solidFill>
                <a:latin typeface="Calibri"/>
                <a:cs typeface="Calibri"/>
              </a:rPr>
              <a:t>plu</a:t>
            </a:r>
            <a:r>
              <a:rPr sz="2400" spc="-10" dirty="0">
                <a:solidFill>
                  <a:srgbClr val="292934"/>
                </a:solidFill>
                <a:latin typeface="Calibri"/>
                <a:cs typeface="Calibri"/>
              </a:rPr>
              <a:t>s</a:t>
            </a:r>
            <a:r>
              <a:rPr sz="2400" dirty="0">
                <a:solidFill>
                  <a:srgbClr val="292934"/>
                </a:solidFill>
                <a:latin typeface="Calibri"/>
                <a:cs typeface="Calibri"/>
              </a:rPr>
              <a:t> </a:t>
            </a:r>
            <a:r>
              <a:rPr sz="2400" spc="-15" dirty="0">
                <a:solidFill>
                  <a:srgbClr val="292934"/>
                </a:solidFill>
                <a:latin typeface="Calibri"/>
                <a:cs typeface="Calibri"/>
              </a:rPr>
              <a:t>a</a:t>
            </a:r>
            <a:r>
              <a:rPr sz="2400" spc="-40" dirty="0">
                <a:solidFill>
                  <a:srgbClr val="292934"/>
                </a:solidFill>
                <a:latin typeface="Calibri"/>
                <a:cs typeface="Calibri"/>
              </a:rPr>
              <a:t>n</a:t>
            </a:r>
            <a:r>
              <a:rPr sz="2400" spc="-10" dirty="0">
                <a:solidFill>
                  <a:srgbClr val="292934"/>
                </a:solidFill>
                <a:latin typeface="Calibri"/>
                <a:cs typeface="Calibri"/>
              </a:rPr>
              <a:t>ti</a:t>
            </a:r>
            <a:r>
              <a:rPr sz="2400" spc="-20" dirty="0">
                <a:solidFill>
                  <a:srgbClr val="292934"/>
                </a:solidFill>
                <a:latin typeface="Calibri"/>
                <a:cs typeface="Calibri"/>
              </a:rPr>
              <a:t>c</a:t>
            </a:r>
            <a:r>
              <a:rPr sz="2400" spc="-10" dirty="0">
                <a:solidFill>
                  <a:srgbClr val="292934"/>
                </a:solidFill>
                <a:latin typeface="Calibri"/>
                <a:cs typeface="Calibri"/>
              </a:rPr>
              <a:t>ip</a:t>
            </a:r>
            <a:r>
              <a:rPr sz="2400" spc="-40" dirty="0">
                <a:solidFill>
                  <a:srgbClr val="292934"/>
                </a:solidFill>
                <a:latin typeface="Calibri"/>
                <a:cs typeface="Calibri"/>
              </a:rPr>
              <a:t>at</a:t>
            </a:r>
            <a:r>
              <a:rPr sz="2400" spc="-15" dirty="0">
                <a:solidFill>
                  <a:srgbClr val="292934"/>
                </a:solidFill>
                <a:latin typeface="Calibri"/>
                <a:cs typeface="Calibri"/>
              </a:rPr>
              <a:t>ed</a:t>
            </a:r>
            <a:r>
              <a:rPr sz="2400" spc="-5" dirty="0">
                <a:solidFill>
                  <a:srgbClr val="292934"/>
                </a:solidFill>
                <a:latin typeface="Calibri"/>
                <a:cs typeface="Calibri"/>
              </a:rPr>
              <a:t> </a:t>
            </a:r>
            <a:r>
              <a:rPr sz="2400" spc="-50" dirty="0">
                <a:solidFill>
                  <a:srgbClr val="292934"/>
                </a:solidFill>
                <a:latin typeface="Calibri"/>
                <a:cs typeface="Calibri"/>
              </a:rPr>
              <a:t>e</a:t>
            </a:r>
            <a:r>
              <a:rPr sz="2400" spc="-20" dirty="0">
                <a:solidFill>
                  <a:srgbClr val="292934"/>
                </a:solidFill>
                <a:latin typeface="Calibri"/>
                <a:cs typeface="Calibri"/>
              </a:rPr>
              <a:t>xpen</a:t>
            </a:r>
            <a:r>
              <a:rPr sz="2400" spc="-25" dirty="0">
                <a:solidFill>
                  <a:srgbClr val="292934"/>
                </a:solidFill>
                <a:latin typeface="Calibri"/>
                <a:cs typeface="Calibri"/>
              </a:rPr>
              <a:t>d</a:t>
            </a:r>
            <a:r>
              <a:rPr sz="2400" spc="-10" dirty="0">
                <a:solidFill>
                  <a:srgbClr val="292934"/>
                </a:solidFill>
                <a:latin typeface="Calibri"/>
                <a:cs typeface="Calibri"/>
              </a:rPr>
              <a:t>itu</a:t>
            </a:r>
            <a:r>
              <a:rPr sz="2400" spc="-45" dirty="0">
                <a:solidFill>
                  <a:srgbClr val="292934"/>
                </a:solidFill>
                <a:latin typeface="Calibri"/>
                <a:cs typeface="Calibri"/>
              </a:rPr>
              <a:t>r</a:t>
            </a:r>
            <a:r>
              <a:rPr sz="2400" spc="-10" dirty="0">
                <a:solidFill>
                  <a:srgbClr val="292934"/>
                </a:solidFill>
                <a:latin typeface="Calibri"/>
                <a:cs typeface="Calibri"/>
              </a:rPr>
              <a:t>es</a:t>
            </a:r>
            <a:r>
              <a:rPr sz="2400" spc="5" dirty="0">
                <a:solidFill>
                  <a:srgbClr val="292934"/>
                </a:solidFill>
                <a:latin typeface="Calibri"/>
                <a:cs typeface="Calibri"/>
              </a:rPr>
              <a:t> </a:t>
            </a:r>
            <a:r>
              <a:rPr sz="2400" spc="-60" dirty="0">
                <a:solidFill>
                  <a:srgbClr val="292934"/>
                </a:solidFill>
                <a:latin typeface="Calibri"/>
                <a:cs typeface="Calibri"/>
              </a:rPr>
              <a:t>f</a:t>
            </a:r>
            <a:r>
              <a:rPr sz="2400" spc="-10" dirty="0">
                <a:solidFill>
                  <a:srgbClr val="292934"/>
                </a:solidFill>
                <a:latin typeface="Calibri"/>
                <a:cs typeface="Calibri"/>
              </a:rPr>
              <a:t>or</a:t>
            </a:r>
            <a:r>
              <a:rPr sz="2400" spc="5" dirty="0">
                <a:solidFill>
                  <a:srgbClr val="292934"/>
                </a:solidFill>
                <a:latin typeface="Calibri"/>
                <a:cs typeface="Calibri"/>
              </a:rPr>
              <a:t> </a:t>
            </a:r>
            <a:r>
              <a:rPr sz="2400" spc="-10" dirty="0">
                <a:solidFill>
                  <a:srgbClr val="292934"/>
                </a:solidFill>
                <a:latin typeface="Calibri"/>
                <a:cs typeface="Calibri"/>
              </a:rPr>
              <a:t>the</a:t>
            </a:r>
            <a:r>
              <a:rPr sz="2400" spc="10" dirty="0">
                <a:solidFill>
                  <a:srgbClr val="292934"/>
                </a:solidFill>
                <a:latin typeface="Calibri"/>
                <a:cs typeface="Calibri"/>
              </a:rPr>
              <a:t> </a:t>
            </a:r>
            <a:r>
              <a:rPr sz="2400" spc="-20" dirty="0">
                <a:solidFill>
                  <a:srgbClr val="292934"/>
                </a:solidFill>
                <a:latin typeface="Calibri"/>
                <a:cs typeface="Calibri"/>
              </a:rPr>
              <a:t>n</a:t>
            </a:r>
            <a:r>
              <a:rPr sz="2400" spc="-55" dirty="0">
                <a:solidFill>
                  <a:srgbClr val="292934"/>
                </a:solidFill>
                <a:latin typeface="Calibri"/>
                <a:cs typeface="Calibri"/>
              </a:rPr>
              <a:t>e</a:t>
            </a:r>
            <a:r>
              <a:rPr sz="2400" spc="-5" dirty="0">
                <a:solidFill>
                  <a:srgbClr val="292934"/>
                </a:solidFill>
                <a:latin typeface="Calibri"/>
                <a:cs typeface="Calibri"/>
              </a:rPr>
              <a:t>x</a:t>
            </a:r>
            <a:r>
              <a:rPr sz="2400" spc="-10" dirty="0">
                <a:solidFill>
                  <a:srgbClr val="292934"/>
                </a:solidFill>
                <a:latin typeface="Calibri"/>
                <a:cs typeface="Calibri"/>
              </a:rPr>
              <a:t>t</a:t>
            </a:r>
            <a:r>
              <a:rPr sz="2400" spc="25" dirty="0">
                <a:solidFill>
                  <a:srgbClr val="292934"/>
                </a:solidFill>
                <a:latin typeface="Calibri"/>
                <a:cs typeface="Calibri"/>
              </a:rPr>
              <a:t> </a:t>
            </a:r>
            <a:r>
              <a:rPr sz="2400" spc="-15" dirty="0">
                <a:solidFill>
                  <a:srgbClr val="292934"/>
                </a:solidFill>
                <a:latin typeface="Calibri"/>
                <a:cs typeface="Calibri"/>
              </a:rPr>
              <a:t>period.</a:t>
            </a:r>
            <a:endParaRPr lang="en-US" sz="2400" spc="-15" dirty="0">
              <a:solidFill>
                <a:srgbClr val="292934"/>
              </a:solidFill>
              <a:latin typeface="Calibri"/>
              <a:cs typeface="Calibri"/>
            </a:endParaRPr>
          </a:p>
          <a:p>
            <a:pPr marL="395288" lvl="1" indent="-282575" algn="just">
              <a:lnSpc>
                <a:spcPts val="2400"/>
              </a:lnSpc>
              <a:spcBef>
                <a:spcPts val="1000"/>
              </a:spcBef>
              <a:buClr>
                <a:schemeClr val="accent6">
                  <a:lumMod val="50000"/>
                </a:schemeClr>
              </a:buClr>
              <a:buSzPct val="60000"/>
              <a:buFont typeface="Wingdings" panose="05000000000000000000" pitchFamily="2" charset="2"/>
              <a:buChar char="v"/>
            </a:pPr>
            <a:r>
              <a:rPr lang="en-US" sz="2400" i="1" dirty="0">
                <a:latin typeface="Calibri"/>
                <a:cs typeface="Calibri"/>
              </a:rPr>
              <a:t>F</a:t>
            </a:r>
            <a:r>
              <a:rPr sz="2400" i="1" spc="-5" dirty="0">
                <a:solidFill>
                  <a:srgbClr val="292934"/>
                </a:solidFill>
                <a:latin typeface="Calibri"/>
                <a:cs typeface="Calibri"/>
              </a:rPr>
              <a:t>or-p</a:t>
            </a:r>
            <a:r>
              <a:rPr sz="2400" i="1" spc="-40" dirty="0">
                <a:solidFill>
                  <a:srgbClr val="292934"/>
                </a:solidFill>
                <a:latin typeface="Calibri"/>
                <a:cs typeface="Calibri"/>
              </a:rPr>
              <a:t>r</a:t>
            </a:r>
            <a:r>
              <a:rPr sz="2400" i="1" spc="-5" dirty="0">
                <a:solidFill>
                  <a:srgbClr val="292934"/>
                </a:solidFill>
                <a:latin typeface="Calibri"/>
                <a:cs typeface="Calibri"/>
              </a:rPr>
              <a:t>ofi</a:t>
            </a:r>
            <a:r>
              <a:rPr sz="2400" i="1" dirty="0">
                <a:solidFill>
                  <a:srgbClr val="292934"/>
                </a:solidFill>
                <a:latin typeface="Calibri"/>
                <a:cs typeface="Calibri"/>
              </a:rPr>
              <a:t>t</a:t>
            </a:r>
            <a:r>
              <a:rPr sz="2400" i="1" spc="5" dirty="0">
                <a:solidFill>
                  <a:srgbClr val="292934"/>
                </a:solidFill>
                <a:latin typeface="Calibri"/>
                <a:cs typeface="Calibri"/>
              </a:rPr>
              <a:t> </a:t>
            </a:r>
            <a:r>
              <a:rPr sz="2400" i="1" dirty="0">
                <a:solidFill>
                  <a:srgbClr val="292934"/>
                </a:solidFill>
                <a:latin typeface="Calibri"/>
                <a:cs typeface="Calibri"/>
              </a:rPr>
              <a:t>g</a:t>
            </a:r>
            <a:r>
              <a:rPr sz="2400" i="1" spc="-40" dirty="0">
                <a:solidFill>
                  <a:srgbClr val="292934"/>
                </a:solidFill>
                <a:latin typeface="Calibri"/>
                <a:cs typeface="Calibri"/>
              </a:rPr>
              <a:t>r</a:t>
            </a:r>
            <a:r>
              <a:rPr sz="2400" i="1" dirty="0">
                <a:solidFill>
                  <a:srgbClr val="292934"/>
                </a:solidFill>
                <a:latin typeface="Calibri"/>
                <a:cs typeface="Calibri"/>
              </a:rPr>
              <a:t>a</a:t>
            </a:r>
            <a:r>
              <a:rPr sz="2400" i="1" spc="-25" dirty="0">
                <a:solidFill>
                  <a:srgbClr val="292934"/>
                </a:solidFill>
                <a:latin typeface="Calibri"/>
                <a:cs typeface="Calibri"/>
              </a:rPr>
              <a:t>nt</a:t>
            </a:r>
            <a:r>
              <a:rPr sz="2400" i="1" dirty="0">
                <a:solidFill>
                  <a:srgbClr val="292934"/>
                </a:solidFill>
                <a:latin typeface="Calibri"/>
                <a:cs typeface="Calibri"/>
              </a:rPr>
              <a:t>ees</a:t>
            </a:r>
            <a:r>
              <a:rPr sz="2400" i="1" spc="-10" dirty="0">
                <a:solidFill>
                  <a:srgbClr val="292934"/>
                </a:solidFill>
                <a:latin typeface="Calibri"/>
                <a:cs typeface="Calibri"/>
              </a:rPr>
              <a:t> </a:t>
            </a:r>
            <a:r>
              <a:rPr sz="2400" i="1" dirty="0">
                <a:solidFill>
                  <a:srgbClr val="292934"/>
                </a:solidFill>
                <a:latin typeface="Calibri"/>
                <a:cs typeface="Calibri"/>
              </a:rPr>
              <a:t>w</a:t>
            </a:r>
            <a:r>
              <a:rPr sz="2400" i="1" spc="-5" dirty="0">
                <a:solidFill>
                  <a:srgbClr val="292934"/>
                </a:solidFill>
                <a:latin typeface="Calibri"/>
                <a:cs typeface="Calibri"/>
              </a:rPr>
              <a:t>i</a:t>
            </a:r>
            <a:r>
              <a:rPr sz="2400" i="1" dirty="0">
                <a:solidFill>
                  <a:srgbClr val="292934"/>
                </a:solidFill>
                <a:latin typeface="Calibri"/>
                <a:cs typeface="Calibri"/>
              </a:rPr>
              <a:t>ll</a:t>
            </a:r>
            <a:r>
              <a:rPr sz="2400" i="1" spc="5" dirty="0">
                <a:solidFill>
                  <a:srgbClr val="292934"/>
                </a:solidFill>
                <a:latin typeface="Calibri"/>
                <a:cs typeface="Calibri"/>
              </a:rPr>
              <a:t> </a:t>
            </a:r>
            <a:r>
              <a:rPr sz="2400" i="1" spc="-5" dirty="0">
                <a:solidFill>
                  <a:srgbClr val="292934"/>
                </a:solidFill>
                <a:latin typeface="Calibri"/>
                <a:cs typeface="Calibri"/>
              </a:rPr>
              <a:t>no</a:t>
            </a:r>
            <a:r>
              <a:rPr sz="2400" i="1" dirty="0">
                <a:solidFill>
                  <a:srgbClr val="292934"/>
                </a:solidFill>
                <a:latin typeface="Calibri"/>
                <a:cs typeface="Calibri"/>
              </a:rPr>
              <a:t>t </a:t>
            </a:r>
            <a:r>
              <a:rPr sz="2400" i="1" spc="-35" dirty="0">
                <a:solidFill>
                  <a:srgbClr val="292934"/>
                </a:solidFill>
                <a:latin typeface="Calibri"/>
                <a:cs typeface="Calibri"/>
              </a:rPr>
              <a:t>r</a:t>
            </a:r>
            <a:r>
              <a:rPr sz="2400" i="1" dirty="0">
                <a:solidFill>
                  <a:srgbClr val="292934"/>
                </a:solidFill>
                <a:latin typeface="Calibri"/>
                <a:cs typeface="Calibri"/>
              </a:rPr>
              <a:t>ecei</a:t>
            </a:r>
            <a:r>
              <a:rPr sz="2400" i="1" spc="-35" dirty="0">
                <a:solidFill>
                  <a:srgbClr val="292934"/>
                </a:solidFill>
                <a:latin typeface="Calibri"/>
                <a:cs typeface="Calibri"/>
              </a:rPr>
              <a:t>v</a:t>
            </a:r>
            <a:r>
              <a:rPr sz="2400" i="1" dirty="0">
                <a:solidFill>
                  <a:srgbClr val="292934"/>
                </a:solidFill>
                <a:latin typeface="Calibri"/>
                <a:cs typeface="Calibri"/>
              </a:rPr>
              <a:t>e</a:t>
            </a:r>
            <a:r>
              <a:rPr sz="2400" i="1" spc="10" dirty="0">
                <a:solidFill>
                  <a:srgbClr val="292934"/>
                </a:solidFill>
                <a:latin typeface="Calibri"/>
                <a:cs typeface="Calibri"/>
              </a:rPr>
              <a:t> </a:t>
            </a:r>
            <a:r>
              <a:rPr sz="2400" i="1" dirty="0">
                <a:solidFill>
                  <a:srgbClr val="292934"/>
                </a:solidFill>
                <a:latin typeface="Calibri"/>
                <a:cs typeface="Calibri"/>
              </a:rPr>
              <a:t>ad</a:t>
            </a:r>
            <a:r>
              <a:rPr sz="2400" i="1" spc="-30" dirty="0">
                <a:solidFill>
                  <a:srgbClr val="292934"/>
                </a:solidFill>
                <a:latin typeface="Calibri"/>
                <a:cs typeface="Calibri"/>
              </a:rPr>
              <a:t>v</a:t>
            </a:r>
            <a:r>
              <a:rPr sz="2400" i="1" dirty="0">
                <a:solidFill>
                  <a:srgbClr val="292934"/>
                </a:solidFill>
                <a:latin typeface="Calibri"/>
                <a:cs typeface="Calibri"/>
              </a:rPr>
              <a:t>an</a:t>
            </a:r>
            <a:r>
              <a:rPr sz="2400" i="1" spc="5" dirty="0">
                <a:solidFill>
                  <a:srgbClr val="292934"/>
                </a:solidFill>
                <a:latin typeface="Calibri"/>
                <a:cs typeface="Calibri"/>
              </a:rPr>
              <a:t>c</a:t>
            </a:r>
            <a:r>
              <a:rPr sz="2400" i="1" dirty="0">
                <a:solidFill>
                  <a:srgbClr val="292934"/>
                </a:solidFill>
                <a:latin typeface="Calibri"/>
                <a:cs typeface="Calibri"/>
              </a:rPr>
              <a:t>e </a:t>
            </a:r>
            <a:r>
              <a:rPr sz="2400" i="1" spc="-5" dirty="0">
                <a:solidFill>
                  <a:srgbClr val="292934"/>
                </a:solidFill>
                <a:latin typeface="Calibri"/>
                <a:cs typeface="Calibri"/>
              </a:rPr>
              <a:t>p</a:t>
            </a:r>
            <a:r>
              <a:rPr sz="2400" i="1" spc="-35" dirty="0">
                <a:solidFill>
                  <a:srgbClr val="292934"/>
                </a:solidFill>
                <a:latin typeface="Calibri"/>
                <a:cs typeface="Calibri"/>
              </a:rPr>
              <a:t>a</a:t>
            </a:r>
            <a:r>
              <a:rPr sz="2400" i="1" dirty="0">
                <a:solidFill>
                  <a:srgbClr val="292934"/>
                </a:solidFill>
                <a:latin typeface="Calibri"/>
                <a:cs typeface="Calibri"/>
              </a:rPr>
              <a:t>yme</a:t>
            </a:r>
            <a:r>
              <a:rPr sz="2400" i="1" spc="-25" dirty="0">
                <a:solidFill>
                  <a:srgbClr val="292934"/>
                </a:solidFill>
                <a:latin typeface="Calibri"/>
                <a:cs typeface="Calibri"/>
              </a:rPr>
              <a:t>n</a:t>
            </a:r>
            <a:r>
              <a:rPr sz="2400" i="1" dirty="0">
                <a:solidFill>
                  <a:srgbClr val="292934"/>
                </a:solidFill>
                <a:latin typeface="Calibri"/>
                <a:cs typeface="Calibri"/>
              </a:rPr>
              <a:t>ts</a:t>
            </a:r>
            <a:r>
              <a:rPr sz="2400" i="1" spc="-15" dirty="0">
                <a:solidFill>
                  <a:srgbClr val="292934"/>
                </a:solidFill>
                <a:latin typeface="Calibri"/>
                <a:cs typeface="Calibri"/>
              </a:rPr>
              <a:t> </a:t>
            </a:r>
            <a:r>
              <a:rPr sz="2400" i="1" dirty="0">
                <a:solidFill>
                  <a:srgbClr val="292934"/>
                </a:solidFill>
                <a:latin typeface="Calibri"/>
                <a:cs typeface="Calibri"/>
              </a:rPr>
              <a:t>and</a:t>
            </a:r>
            <a:r>
              <a:rPr sz="2400" i="1" spc="-5" dirty="0">
                <a:solidFill>
                  <a:srgbClr val="292934"/>
                </a:solidFill>
                <a:latin typeface="Calibri"/>
                <a:cs typeface="Calibri"/>
              </a:rPr>
              <a:t> only </a:t>
            </a:r>
            <a:r>
              <a:rPr sz="2400" i="1" dirty="0">
                <a:solidFill>
                  <a:srgbClr val="292934"/>
                </a:solidFill>
                <a:latin typeface="Calibri"/>
                <a:cs typeface="Calibri"/>
              </a:rPr>
              <a:t>act</a:t>
            </a:r>
            <a:r>
              <a:rPr sz="2400" i="1" spc="5" dirty="0">
                <a:solidFill>
                  <a:srgbClr val="292934"/>
                </a:solidFill>
                <a:latin typeface="Calibri"/>
                <a:cs typeface="Calibri"/>
              </a:rPr>
              <a:t>u</a:t>
            </a:r>
            <a:r>
              <a:rPr sz="2400" i="1" dirty="0">
                <a:solidFill>
                  <a:srgbClr val="292934"/>
                </a:solidFill>
                <a:latin typeface="Calibri"/>
                <a:cs typeface="Calibri"/>
              </a:rPr>
              <a:t>al </a:t>
            </a:r>
            <a:r>
              <a:rPr sz="2400" i="1" spc="-40" dirty="0">
                <a:solidFill>
                  <a:srgbClr val="292934"/>
                </a:solidFill>
                <a:latin typeface="Calibri"/>
                <a:cs typeface="Calibri"/>
              </a:rPr>
              <a:t>e</a:t>
            </a:r>
            <a:r>
              <a:rPr sz="2400" i="1" spc="-5" dirty="0">
                <a:solidFill>
                  <a:srgbClr val="292934"/>
                </a:solidFill>
                <a:latin typeface="Calibri"/>
                <a:cs typeface="Calibri"/>
              </a:rPr>
              <a:t>xpenditu</a:t>
            </a:r>
            <a:r>
              <a:rPr sz="2400" i="1" spc="-25" dirty="0">
                <a:solidFill>
                  <a:srgbClr val="292934"/>
                </a:solidFill>
                <a:latin typeface="Calibri"/>
                <a:cs typeface="Calibri"/>
              </a:rPr>
              <a:t>r</a:t>
            </a:r>
            <a:r>
              <a:rPr sz="2400" i="1" dirty="0">
                <a:solidFill>
                  <a:srgbClr val="292934"/>
                </a:solidFill>
                <a:latin typeface="Calibri"/>
                <a:cs typeface="Calibri"/>
              </a:rPr>
              <a:t>es</a:t>
            </a:r>
            <a:r>
              <a:rPr sz="2400" i="1" spc="-5" dirty="0">
                <a:solidFill>
                  <a:srgbClr val="292934"/>
                </a:solidFill>
                <a:latin typeface="Calibri"/>
                <a:cs typeface="Calibri"/>
              </a:rPr>
              <a:t> </a:t>
            </a:r>
            <a:r>
              <a:rPr sz="2400" i="1" spc="-10" dirty="0">
                <a:solidFill>
                  <a:srgbClr val="292934"/>
                </a:solidFill>
                <a:latin typeface="Calibri"/>
                <a:cs typeface="Calibri"/>
              </a:rPr>
              <a:t>w</a:t>
            </a:r>
            <a:r>
              <a:rPr sz="2400" i="1" dirty="0">
                <a:solidFill>
                  <a:srgbClr val="292934"/>
                </a:solidFill>
                <a:latin typeface="Calibri"/>
                <a:cs typeface="Calibri"/>
              </a:rPr>
              <a:t>i</a:t>
            </a:r>
            <a:r>
              <a:rPr sz="2400" i="1" spc="-10" dirty="0">
                <a:solidFill>
                  <a:srgbClr val="292934"/>
                </a:solidFill>
                <a:latin typeface="Calibri"/>
                <a:cs typeface="Calibri"/>
              </a:rPr>
              <a:t>l</a:t>
            </a:r>
            <a:r>
              <a:rPr sz="2400" i="1" dirty="0">
                <a:solidFill>
                  <a:srgbClr val="292934"/>
                </a:solidFill>
                <a:latin typeface="Calibri"/>
                <a:cs typeface="Calibri"/>
              </a:rPr>
              <a:t>l</a:t>
            </a:r>
            <a:r>
              <a:rPr sz="2400" i="1" spc="10" dirty="0">
                <a:solidFill>
                  <a:srgbClr val="292934"/>
                </a:solidFill>
                <a:latin typeface="Calibri"/>
                <a:cs typeface="Calibri"/>
              </a:rPr>
              <a:t> </a:t>
            </a:r>
            <a:r>
              <a:rPr sz="2400" i="1" spc="-5" dirty="0">
                <a:solidFill>
                  <a:srgbClr val="292934"/>
                </a:solidFill>
                <a:latin typeface="Calibri"/>
                <a:cs typeface="Calibri"/>
              </a:rPr>
              <a:t>b</a:t>
            </a:r>
            <a:r>
              <a:rPr sz="2400" i="1" dirty="0">
                <a:solidFill>
                  <a:srgbClr val="292934"/>
                </a:solidFill>
                <a:latin typeface="Calibri"/>
                <a:cs typeface="Calibri"/>
              </a:rPr>
              <a:t>e</a:t>
            </a:r>
            <a:r>
              <a:rPr sz="2400" i="1" spc="15" dirty="0">
                <a:solidFill>
                  <a:srgbClr val="292934"/>
                </a:solidFill>
                <a:latin typeface="Calibri"/>
                <a:cs typeface="Calibri"/>
              </a:rPr>
              <a:t> </a:t>
            </a:r>
            <a:r>
              <a:rPr sz="2400" i="1" spc="-30" dirty="0">
                <a:solidFill>
                  <a:srgbClr val="292934"/>
                </a:solidFill>
                <a:latin typeface="Calibri"/>
                <a:cs typeface="Calibri"/>
              </a:rPr>
              <a:t>r</a:t>
            </a:r>
            <a:r>
              <a:rPr sz="2400" i="1" dirty="0">
                <a:solidFill>
                  <a:srgbClr val="292934"/>
                </a:solidFill>
                <a:latin typeface="Calibri"/>
                <a:cs typeface="Calibri"/>
              </a:rPr>
              <a:t>e</a:t>
            </a:r>
            <a:r>
              <a:rPr sz="2400" i="1" spc="-5" dirty="0">
                <a:solidFill>
                  <a:srgbClr val="292934"/>
                </a:solidFill>
                <a:latin typeface="Calibri"/>
                <a:cs typeface="Calibri"/>
              </a:rPr>
              <a:t>i</a:t>
            </a:r>
            <a:r>
              <a:rPr sz="2400" i="1" dirty="0">
                <a:solidFill>
                  <a:srgbClr val="292934"/>
                </a:solidFill>
                <a:latin typeface="Calibri"/>
                <a:cs typeface="Calibri"/>
              </a:rPr>
              <a:t>mbu</a:t>
            </a:r>
            <a:r>
              <a:rPr sz="2400" i="1" spc="-40" dirty="0">
                <a:solidFill>
                  <a:srgbClr val="292934"/>
                </a:solidFill>
                <a:latin typeface="Calibri"/>
                <a:cs typeface="Calibri"/>
              </a:rPr>
              <a:t>r</a:t>
            </a:r>
            <a:r>
              <a:rPr sz="2400" i="1" spc="-5" dirty="0">
                <a:solidFill>
                  <a:srgbClr val="292934"/>
                </a:solidFill>
                <a:latin typeface="Calibri"/>
                <a:cs typeface="Calibri"/>
              </a:rPr>
              <a:t>sed</a:t>
            </a:r>
            <a:r>
              <a:rPr sz="2400" spc="-5" dirty="0">
                <a:solidFill>
                  <a:srgbClr val="292934"/>
                </a:solidFill>
                <a:latin typeface="Calibri"/>
                <a:cs typeface="Calibri"/>
              </a:rPr>
              <a:t>.</a:t>
            </a:r>
            <a:endParaRPr lang="en-US" sz="2400" dirty="0">
              <a:latin typeface="Calibri"/>
              <a:cs typeface="Calibri"/>
            </a:endParaRPr>
          </a:p>
          <a:p>
            <a:pPr marL="395288" indent="-282575" algn="just">
              <a:lnSpc>
                <a:spcPts val="2400"/>
              </a:lnSpc>
              <a:spcBef>
                <a:spcPts val="1000"/>
              </a:spcBef>
              <a:buClr>
                <a:schemeClr val="accent6">
                  <a:lumMod val="50000"/>
                </a:schemeClr>
              </a:buClr>
              <a:buSzPct val="60000"/>
              <a:buFont typeface="Wingdings" panose="05000000000000000000" pitchFamily="2" charset="2"/>
              <a:buChar char="v"/>
            </a:pPr>
            <a:r>
              <a:rPr sz="2400" spc="-20" dirty="0">
                <a:solidFill>
                  <a:srgbClr val="292934"/>
                </a:solidFill>
                <a:latin typeface="Calibri"/>
                <a:cs typeface="Calibri"/>
              </a:rPr>
              <a:t>Th</a:t>
            </a:r>
            <a:r>
              <a:rPr sz="2400" spc="-15" dirty="0">
                <a:solidFill>
                  <a:srgbClr val="292934"/>
                </a:solidFill>
                <a:latin typeface="Calibri"/>
                <a:cs typeface="Calibri"/>
              </a:rPr>
              <a:t>e</a:t>
            </a:r>
            <a:r>
              <a:rPr sz="2400" spc="15" dirty="0">
                <a:solidFill>
                  <a:srgbClr val="292934"/>
                </a:solidFill>
                <a:latin typeface="Calibri"/>
                <a:cs typeface="Calibri"/>
              </a:rPr>
              <a:t> </a:t>
            </a:r>
            <a:r>
              <a:rPr sz="2400" spc="-15" dirty="0">
                <a:solidFill>
                  <a:srgbClr val="292934"/>
                </a:solidFill>
                <a:latin typeface="Calibri"/>
                <a:cs typeface="Calibri"/>
              </a:rPr>
              <a:t>fina</a:t>
            </a:r>
            <a:r>
              <a:rPr sz="2400" spc="-5" dirty="0">
                <a:solidFill>
                  <a:srgbClr val="292934"/>
                </a:solidFill>
                <a:latin typeface="Calibri"/>
                <a:cs typeface="Calibri"/>
              </a:rPr>
              <a:t>l</a:t>
            </a:r>
            <a:r>
              <a:rPr sz="2400" spc="-10" dirty="0">
                <a:solidFill>
                  <a:srgbClr val="292934"/>
                </a:solidFill>
                <a:latin typeface="Calibri"/>
                <a:cs typeface="Calibri"/>
              </a:rPr>
              <a:t> </a:t>
            </a:r>
            <a:r>
              <a:rPr sz="2400" spc="-20" dirty="0">
                <a:solidFill>
                  <a:srgbClr val="292934"/>
                </a:solidFill>
                <a:latin typeface="Calibri"/>
                <a:cs typeface="Calibri"/>
              </a:rPr>
              <a:t>p</a:t>
            </a:r>
            <a:r>
              <a:rPr sz="2400" spc="-50" dirty="0">
                <a:solidFill>
                  <a:srgbClr val="292934"/>
                </a:solidFill>
                <a:latin typeface="Calibri"/>
                <a:cs typeface="Calibri"/>
              </a:rPr>
              <a:t>a</a:t>
            </a:r>
            <a:r>
              <a:rPr sz="2400" spc="-15" dirty="0">
                <a:solidFill>
                  <a:srgbClr val="292934"/>
                </a:solidFill>
                <a:latin typeface="Calibri"/>
                <a:cs typeface="Calibri"/>
              </a:rPr>
              <a:t>yme</a:t>
            </a:r>
            <a:r>
              <a:rPr sz="2400" spc="-45" dirty="0">
                <a:solidFill>
                  <a:srgbClr val="292934"/>
                </a:solidFill>
                <a:latin typeface="Calibri"/>
                <a:cs typeface="Calibri"/>
              </a:rPr>
              <a:t>n</a:t>
            </a:r>
            <a:r>
              <a:rPr sz="2400" spc="-10" dirty="0">
                <a:solidFill>
                  <a:srgbClr val="292934"/>
                </a:solidFill>
                <a:latin typeface="Calibri"/>
                <a:cs typeface="Calibri"/>
              </a:rPr>
              <a:t>t</a:t>
            </a:r>
            <a:r>
              <a:rPr sz="2400" spc="10" dirty="0">
                <a:solidFill>
                  <a:srgbClr val="292934"/>
                </a:solidFill>
                <a:latin typeface="Calibri"/>
                <a:cs typeface="Calibri"/>
              </a:rPr>
              <a:t> </a:t>
            </a:r>
            <a:r>
              <a:rPr sz="2400" spc="-15" dirty="0">
                <a:solidFill>
                  <a:srgbClr val="292934"/>
                </a:solidFill>
                <a:latin typeface="Calibri"/>
                <a:cs typeface="Calibri"/>
              </a:rPr>
              <a:t>oc</a:t>
            </a:r>
            <a:r>
              <a:rPr sz="2400" spc="-20" dirty="0">
                <a:solidFill>
                  <a:srgbClr val="292934"/>
                </a:solidFill>
                <a:latin typeface="Calibri"/>
                <a:cs typeface="Calibri"/>
              </a:rPr>
              <a:t>cu</a:t>
            </a:r>
            <a:r>
              <a:rPr sz="2400" spc="-45" dirty="0">
                <a:solidFill>
                  <a:srgbClr val="292934"/>
                </a:solidFill>
                <a:latin typeface="Calibri"/>
                <a:cs typeface="Calibri"/>
              </a:rPr>
              <a:t>r</a:t>
            </a:r>
            <a:r>
              <a:rPr sz="2400" spc="-10" dirty="0">
                <a:solidFill>
                  <a:srgbClr val="292934"/>
                </a:solidFill>
                <a:latin typeface="Calibri"/>
                <a:cs typeface="Calibri"/>
              </a:rPr>
              <a:t>s</a:t>
            </a:r>
            <a:r>
              <a:rPr sz="2400" spc="-5" dirty="0">
                <a:solidFill>
                  <a:srgbClr val="292934"/>
                </a:solidFill>
                <a:latin typeface="Calibri"/>
                <a:cs typeface="Calibri"/>
              </a:rPr>
              <a:t> </a:t>
            </a:r>
            <a:r>
              <a:rPr sz="2400" spc="-20" dirty="0">
                <a:solidFill>
                  <a:srgbClr val="292934"/>
                </a:solidFill>
                <a:latin typeface="Calibri"/>
                <a:cs typeface="Calibri"/>
              </a:rPr>
              <a:t>upo</a:t>
            </a:r>
            <a:r>
              <a:rPr sz="2400" spc="-15" dirty="0">
                <a:solidFill>
                  <a:srgbClr val="292934"/>
                </a:solidFill>
                <a:latin typeface="Calibri"/>
                <a:cs typeface="Calibri"/>
              </a:rPr>
              <a:t>n</a:t>
            </a:r>
            <a:r>
              <a:rPr sz="2400" dirty="0">
                <a:solidFill>
                  <a:srgbClr val="292934"/>
                </a:solidFill>
                <a:latin typeface="Calibri"/>
                <a:cs typeface="Calibri"/>
              </a:rPr>
              <a:t> </a:t>
            </a:r>
            <a:r>
              <a:rPr sz="2400" spc="-10" dirty="0">
                <a:solidFill>
                  <a:srgbClr val="292934"/>
                </a:solidFill>
                <a:latin typeface="Calibri"/>
                <a:cs typeface="Calibri"/>
              </a:rPr>
              <a:t>the</a:t>
            </a:r>
            <a:r>
              <a:rPr sz="2400" spc="10" dirty="0">
                <a:solidFill>
                  <a:srgbClr val="292934"/>
                </a:solidFill>
                <a:latin typeface="Calibri"/>
                <a:cs typeface="Calibri"/>
              </a:rPr>
              <a:t> </a:t>
            </a:r>
            <a:r>
              <a:rPr sz="2400" spc="-15" dirty="0">
                <a:solidFill>
                  <a:srgbClr val="292934"/>
                </a:solidFill>
                <a:latin typeface="Calibri"/>
                <a:cs typeface="Calibri"/>
              </a:rPr>
              <a:t>app</a:t>
            </a:r>
            <a:r>
              <a:rPr sz="2400" spc="-45" dirty="0">
                <a:solidFill>
                  <a:srgbClr val="292934"/>
                </a:solidFill>
                <a:latin typeface="Calibri"/>
                <a:cs typeface="Calibri"/>
              </a:rPr>
              <a:t>r</a:t>
            </a:r>
            <a:r>
              <a:rPr sz="2400" spc="-20" dirty="0">
                <a:solidFill>
                  <a:srgbClr val="292934"/>
                </a:solidFill>
                <a:latin typeface="Calibri"/>
                <a:cs typeface="Calibri"/>
              </a:rPr>
              <a:t>o</a:t>
            </a:r>
            <a:r>
              <a:rPr sz="2400" spc="-50" dirty="0">
                <a:solidFill>
                  <a:srgbClr val="292934"/>
                </a:solidFill>
                <a:latin typeface="Calibri"/>
                <a:cs typeface="Calibri"/>
              </a:rPr>
              <a:t>v</a:t>
            </a:r>
            <a:r>
              <a:rPr sz="2400" spc="-10" dirty="0">
                <a:solidFill>
                  <a:srgbClr val="292934"/>
                </a:solidFill>
                <a:latin typeface="Calibri"/>
                <a:cs typeface="Calibri"/>
              </a:rPr>
              <a:t>al</a:t>
            </a:r>
            <a:r>
              <a:rPr sz="2400" spc="-30" dirty="0">
                <a:solidFill>
                  <a:srgbClr val="292934"/>
                </a:solidFill>
                <a:latin typeface="Calibri"/>
                <a:cs typeface="Calibri"/>
              </a:rPr>
              <a:t> </a:t>
            </a:r>
            <a:r>
              <a:rPr sz="2400" spc="-10" dirty="0">
                <a:solidFill>
                  <a:srgbClr val="292934"/>
                </a:solidFill>
                <a:latin typeface="Calibri"/>
                <a:cs typeface="Calibri"/>
              </a:rPr>
              <a:t>of</a:t>
            </a:r>
            <a:r>
              <a:rPr sz="2400" spc="5" dirty="0">
                <a:solidFill>
                  <a:srgbClr val="292934"/>
                </a:solidFill>
                <a:latin typeface="Calibri"/>
                <a:cs typeface="Calibri"/>
              </a:rPr>
              <a:t> </a:t>
            </a:r>
            <a:r>
              <a:rPr sz="2400" spc="-10" dirty="0">
                <a:solidFill>
                  <a:srgbClr val="292934"/>
                </a:solidFill>
                <a:latin typeface="Calibri"/>
                <a:cs typeface="Calibri"/>
              </a:rPr>
              <a:t>the</a:t>
            </a:r>
            <a:r>
              <a:rPr sz="2400" spc="30" dirty="0">
                <a:solidFill>
                  <a:srgbClr val="292934"/>
                </a:solidFill>
                <a:latin typeface="Calibri"/>
                <a:cs typeface="Calibri"/>
              </a:rPr>
              <a:t> </a:t>
            </a:r>
            <a:r>
              <a:rPr sz="2400" b="1" spc="-10" dirty="0">
                <a:solidFill>
                  <a:srgbClr val="FF0000"/>
                </a:solidFill>
                <a:latin typeface="Calibri"/>
                <a:cs typeface="Calibri"/>
              </a:rPr>
              <a:t>Fin</a:t>
            </a:r>
            <a:r>
              <a:rPr sz="2400" b="1" spc="-25" dirty="0">
                <a:solidFill>
                  <a:srgbClr val="FF0000"/>
                </a:solidFill>
                <a:latin typeface="Calibri"/>
                <a:cs typeface="Calibri"/>
              </a:rPr>
              <a:t>a</a:t>
            </a:r>
            <a:r>
              <a:rPr sz="2400" b="1" spc="-10" dirty="0">
                <a:solidFill>
                  <a:srgbClr val="FF0000"/>
                </a:solidFill>
                <a:latin typeface="Calibri"/>
                <a:cs typeface="Calibri"/>
              </a:rPr>
              <a:t>l</a:t>
            </a:r>
            <a:r>
              <a:rPr sz="2400" b="1" spc="-5" dirty="0">
                <a:solidFill>
                  <a:srgbClr val="FF0000"/>
                </a:solidFill>
                <a:latin typeface="Calibri"/>
                <a:cs typeface="Calibri"/>
              </a:rPr>
              <a:t> </a:t>
            </a:r>
            <a:r>
              <a:rPr sz="2400" b="1" spc="-20" dirty="0">
                <a:solidFill>
                  <a:srgbClr val="FF0000"/>
                </a:solidFill>
                <a:latin typeface="Calibri"/>
                <a:cs typeface="Calibri"/>
              </a:rPr>
              <a:t>P</a:t>
            </a:r>
            <a:r>
              <a:rPr sz="2400" b="1" spc="-40" dirty="0">
                <a:solidFill>
                  <a:srgbClr val="FF0000"/>
                </a:solidFill>
                <a:latin typeface="Calibri"/>
                <a:cs typeface="Calibri"/>
              </a:rPr>
              <a:t>r</a:t>
            </a:r>
            <a:r>
              <a:rPr sz="2400" b="1" spc="-15" dirty="0">
                <a:solidFill>
                  <a:srgbClr val="FF0000"/>
                </a:solidFill>
                <a:latin typeface="Calibri"/>
                <a:cs typeface="Calibri"/>
              </a:rPr>
              <a:t>og</a:t>
            </a:r>
            <a:r>
              <a:rPr sz="2400" b="1" spc="-65" dirty="0">
                <a:solidFill>
                  <a:srgbClr val="FF0000"/>
                </a:solidFill>
                <a:latin typeface="Calibri"/>
                <a:cs typeface="Calibri"/>
              </a:rPr>
              <a:t>r</a:t>
            </a:r>
            <a:r>
              <a:rPr sz="2400" b="1" spc="-15" dirty="0">
                <a:solidFill>
                  <a:srgbClr val="FF0000"/>
                </a:solidFill>
                <a:latin typeface="Calibri"/>
                <a:cs typeface="Calibri"/>
              </a:rPr>
              <a:t>am</a:t>
            </a:r>
            <a:r>
              <a:rPr sz="2400" b="1" spc="35" dirty="0">
                <a:solidFill>
                  <a:srgbClr val="FF0000"/>
                </a:solidFill>
                <a:latin typeface="Calibri"/>
                <a:cs typeface="Calibri"/>
              </a:rPr>
              <a:t> </a:t>
            </a:r>
            <a:r>
              <a:rPr sz="2400" b="1" spc="-15" dirty="0">
                <a:solidFill>
                  <a:srgbClr val="FF0000"/>
                </a:solidFill>
                <a:latin typeface="Calibri"/>
                <a:cs typeface="Calibri"/>
              </a:rPr>
              <a:t>a</a:t>
            </a:r>
            <a:r>
              <a:rPr sz="2400" b="1" spc="-25" dirty="0">
                <a:solidFill>
                  <a:srgbClr val="FF0000"/>
                </a:solidFill>
                <a:latin typeface="Calibri"/>
                <a:cs typeface="Calibri"/>
              </a:rPr>
              <a:t>n</a:t>
            </a:r>
            <a:r>
              <a:rPr sz="2400" b="1" spc="-15" dirty="0">
                <a:solidFill>
                  <a:srgbClr val="FF0000"/>
                </a:solidFill>
                <a:latin typeface="Calibri"/>
                <a:cs typeface="Calibri"/>
              </a:rPr>
              <a:t>d</a:t>
            </a:r>
            <a:r>
              <a:rPr sz="2400" b="1" dirty="0">
                <a:solidFill>
                  <a:srgbClr val="FF0000"/>
                </a:solidFill>
                <a:latin typeface="Calibri"/>
                <a:cs typeface="Calibri"/>
              </a:rPr>
              <a:t> </a:t>
            </a:r>
            <a:r>
              <a:rPr sz="2400" b="1" spc="-15" dirty="0">
                <a:solidFill>
                  <a:srgbClr val="FF0000"/>
                </a:solidFill>
                <a:latin typeface="Calibri"/>
                <a:cs typeface="Calibri"/>
              </a:rPr>
              <a:t>Expen</a:t>
            </a:r>
            <a:r>
              <a:rPr sz="2400" b="1" spc="-25" dirty="0">
                <a:solidFill>
                  <a:srgbClr val="FF0000"/>
                </a:solidFill>
                <a:latin typeface="Calibri"/>
                <a:cs typeface="Calibri"/>
              </a:rPr>
              <a:t>d</a:t>
            </a:r>
            <a:r>
              <a:rPr sz="2400" b="1" spc="-10" dirty="0">
                <a:solidFill>
                  <a:srgbClr val="FF0000"/>
                </a:solidFill>
                <a:latin typeface="Calibri"/>
                <a:cs typeface="Calibri"/>
              </a:rPr>
              <a:t>it</a:t>
            </a:r>
            <a:r>
              <a:rPr sz="2400" b="1" spc="-25" dirty="0">
                <a:solidFill>
                  <a:srgbClr val="FF0000"/>
                </a:solidFill>
                <a:latin typeface="Calibri"/>
                <a:cs typeface="Calibri"/>
              </a:rPr>
              <a:t>u</a:t>
            </a:r>
            <a:r>
              <a:rPr sz="2400" b="1" spc="-40" dirty="0">
                <a:solidFill>
                  <a:srgbClr val="FF0000"/>
                </a:solidFill>
                <a:latin typeface="Calibri"/>
                <a:cs typeface="Calibri"/>
              </a:rPr>
              <a:t>r</a:t>
            </a:r>
            <a:r>
              <a:rPr sz="2400" b="1" spc="-15" dirty="0">
                <a:solidFill>
                  <a:srgbClr val="FF0000"/>
                </a:solidFill>
                <a:latin typeface="Calibri"/>
                <a:cs typeface="Calibri"/>
              </a:rPr>
              <a:t>e</a:t>
            </a:r>
            <a:r>
              <a:rPr sz="2400" b="1" spc="30" dirty="0">
                <a:solidFill>
                  <a:srgbClr val="FF0000"/>
                </a:solidFill>
                <a:latin typeface="Calibri"/>
                <a:cs typeface="Calibri"/>
              </a:rPr>
              <a:t> </a:t>
            </a:r>
            <a:r>
              <a:rPr sz="2400" b="1" spc="-55" dirty="0">
                <a:solidFill>
                  <a:srgbClr val="FF0000"/>
                </a:solidFill>
                <a:latin typeface="Calibri"/>
                <a:cs typeface="Calibri"/>
              </a:rPr>
              <a:t>R</a:t>
            </a:r>
            <a:r>
              <a:rPr sz="2400" b="1" spc="-20" dirty="0">
                <a:solidFill>
                  <a:srgbClr val="FF0000"/>
                </a:solidFill>
                <a:latin typeface="Calibri"/>
                <a:cs typeface="Calibri"/>
              </a:rPr>
              <a:t>ep</a:t>
            </a:r>
            <a:r>
              <a:rPr sz="2400" b="1" spc="-25" dirty="0">
                <a:solidFill>
                  <a:srgbClr val="FF0000"/>
                </a:solidFill>
                <a:latin typeface="Calibri"/>
                <a:cs typeface="Calibri"/>
              </a:rPr>
              <a:t>o</a:t>
            </a:r>
            <a:r>
              <a:rPr sz="2400" b="1" spc="-15" dirty="0">
                <a:solidFill>
                  <a:srgbClr val="FF0000"/>
                </a:solidFill>
                <a:latin typeface="Calibri"/>
                <a:cs typeface="Calibri"/>
              </a:rPr>
              <a:t>rt</a:t>
            </a:r>
            <a:r>
              <a:rPr sz="2400" b="1" spc="-10" dirty="0">
                <a:solidFill>
                  <a:srgbClr val="FF0000"/>
                </a:solidFill>
                <a:latin typeface="Calibri"/>
                <a:cs typeface="Calibri"/>
              </a:rPr>
              <a:t>s</a:t>
            </a:r>
            <a:r>
              <a:rPr sz="2400" b="1" spc="40" dirty="0">
                <a:solidFill>
                  <a:srgbClr val="FF0000"/>
                </a:solidFill>
                <a:latin typeface="Calibri"/>
                <a:cs typeface="Calibri"/>
              </a:rPr>
              <a:t> </a:t>
            </a:r>
            <a:r>
              <a:rPr sz="2400" b="1" spc="-15" dirty="0">
                <a:solidFill>
                  <a:srgbClr val="FF0000"/>
                </a:solidFill>
                <a:latin typeface="Calibri"/>
                <a:cs typeface="Calibri"/>
              </a:rPr>
              <a:t>(</a:t>
            </a:r>
            <a:r>
              <a:rPr sz="2400" b="1" spc="-35" dirty="0">
                <a:solidFill>
                  <a:srgbClr val="FF0000"/>
                </a:solidFill>
                <a:latin typeface="Calibri"/>
                <a:cs typeface="Calibri"/>
              </a:rPr>
              <a:t>F</a:t>
            </a:r>
            <a:r>
              <a:rPr sz="2400" b="1" spc="-10" dirty="0">
                <a:solidFill>
                  <a:srgbClr val="FF0000"/>
                </a:solidFill>
                <a:latin typeface="Calibri"/>
                <a:cs typeface="Calibri"/>
              </a:rPr>
              <a:t>S</a:t>
            </a:r>
            <a:r>
              <a:rPr sz="2400" b="1" spc="-15" dirty="0">
                <a:solidFill>
                  <a:srgbClr val="FF0000"/>
                </a:solidFill>
                <a:latin typeface="Calibri"/>
                <a:cs typeface="Calibri"/>
              </a:rPr>
              <a:t>-10F-</a:t>
            </a:r>
            <a:r>
              <a:rPr sz="2400" b="1" spc="-10" dirty="0">
                <a:solidFill>
                  <a:srgbClr val="FF0000"/>
                </a:solidFill>
                <a:latin typeface="Calibri"/>
                <a:cs typeface="Calibri"/>
              </a:rPr>
              <a:t>L</a:t>
            </a:r>
            <a:r>
              <a:rPr sz="2400" b="1" spc="-25" dirty="0">
                <a:solidFill>
                  <a:srgbClr val="FF0000"/>
                </a:solidFill>
                <a:latin typeface="Calibri"/>
                <a:cs typeface="Calibri"/>
              </a:rPr>
              <a:t>o</a:t>
            </a:r>
            <a:r>
              <a:rPr sz="2400" b="1" spc="-15" dirty="0">
                <a:solidFill>
                  <a:srgbClr val="FF0000"/>
                </a:solidFill>
                <a:latin typeface="Calibri"/>
                <a:cs typeface="Calibri"/>
              </a:rPr>
              <a:t>ng</a:t>
            </a:r>
            <a:r>
              <a:rPr sz="2400" b="1" dirty="0">
                <a:solidFill>
                  <a:srgbClr val="FF0000"/>
                </a:solidFill>
                <a:latin typeface="Calibri"/>
                <a:cs typeface="Calibri"/>
              </a:rPr>
              <a:t> </a:t>
            </a:r>
            <a:r>
              <a:rPr sz="2400" b="1" spc="-35" dirty="0">
                <a:solidFill>
                  <a:srgbClr val="FF0000"/>
                </a:solidFill>
                <a:latin typeface="Calibri"/>
                <a:cs typeface="Calibri"/>
              </a:rPr>
              <a:t>F</a:t>
            </a:r>
            <a:r>
              <a:rPr sz="2400" b="1" spc="-10" dirty="0">
                <a:solidFill>
                  <a:srgbClr val="FF0000"/>
                </a:solidFill>
                <a:latin typeface="Calibri"/>
                <a:cs typeface="Calibri"/>
              </a:rPr>
              <a:t>orm).</a:t>
            </a:r>
            <a:r>
              <a:rPr sz="2400" b="1" spc="25" dirty="0">
                <a:solidFill>
                  <a:srgbClr val="FF0000"/>
                </a:solidFill>
                <a:latin typeface="Calibri"/>
                <a:cs typeface="Calibri"/>
              </a:rPr>
              <a:t> </a:t>
            </a:r>
            <a:endParaRPr lang="en-US" sz="2400" b="1" spc="25" dirty="0">
              <a:solidFill>
                <a:srgbClr val="FF0000"/>
              </a:solidFill>
              <a:latin typeface="Calibri"/>
              <a:cs typeface="Calibri"/>
            </a:endParaRPr>
          </a:p>
          <a:p>
            <a:pPr marL="395288" indent="-282575" algn="just">
              <a:lnSpc>
                <a:spcPts val="2400"/>
              </a:lnSpc>
              <a:spcBef>
                <a:spcPts val="1000"/>
              </a:spcBef>
              <a:buClr>
                <a:schemeClr val="accent6">
                  <a:lumMod val="50000"/>
                </a:schemeClr>
              </a:buClr>
              <a:buSzPct val="60000"/>
              <a:buFont typeface="Wingdings" panose="05000000000000000000" pitchFamily="2" charset="2"/>
              <a:buChar char="v"/>
            </a:pPr>
            <a:r>
              <a:rPr sz="2400" b="1" i="1" u="sng" spc="-15" dirty="0">
                <a:solidFill>
                  <a:srgbClr val="FF0000"/>
                </a:solidFill>
                <a:latin typeface="Calibri"/>
                <a:cs typeface="Calibri"/>
              </a:rPr>
              <a:t>L</a:t>
            </a:r>
            <a:r>
              <a:rPr sz="2400" b="1" i="1" u="sng" spc="-35" dirty="0">
                <a:solidFill>
                  <a:srgbClr val="FF0000"/>
                </a:solidFill>
                <a:latin typeface="Calibri"/>
                <a:cs typeface="Calibri"/>
              </a:rPr>
              <a:t>a</a:t>
            </a:r>
            <a:r>
              <a:rPr sz="2400" b="1" i="1" u="sng" spc="-40" dirty="0">
                <a:solidFill>
                  <a:srgbClr val="FF0000"/>
                </a:solidFill>
                <a:latin typeface="Calibri"/>
                <a:cs typeface="Calibri"/>
              </a:rPr>
              <a:t>t</a:t>
            </a:r>
            <a:r>
              <a:rPr sz="2400" b="1" i="1" u="sng" spc="-15" dirty="0">
                <a:solidFill>
                  <a:srgbClr val="FF0000"/>
                </a:solidFill>
                <a:latin typeface="Calibri"/>
                <a:cs typeface="Calibri"/>
              </a:rPr>
              <a:t>e</a:t>
            </a:r>
            <a:r>
              <a:rPr sz="2400" b="1" i="1" u="sng" spc="-5" dirty="0">
                <a:solidFill>
                  <a:srgbClr val="FF0000"/>
                </a:solidFill>
                <a:latin typeface="Calibri"/>
                <a:cs typeface="Calibri"/>
              </a:rPr>
              <a:t> </a:t>
            </a:r>
            <a:r>
              <a:rPr sz="2400" b="1" i="1" u="sng" spc="-20" dirty="0">
                <a:solidFill>
                  <a:srgbClr val="FF0000"/>
                </a:solidFill>
                <a:latin typeface="Calibri"/>
                <a:cs typeface="Calibri"/>
              </a:rPr>
              <a:t>submis</a:t>
            </a:r>
            <a:r>
              <a:rPr sz="2400" b="1" i="1" u="sng" spc="-5" dirty="0">
                <a:solidFill>
                  <a:srgbClr val="FF0000"/>
                </a:solidFill>
                <a:latin typeface="Calibri"/>
                <a:cs typeface="Calibri"/>
              </a:rPr>
              <a:t>s</a:t>
            </a:r>
            <a:r>
              <a:rPr sz="2400" b="1" i="1" u="sng" spc="-10" dirty="0">
                <a:solidFill>
                  <a:srgbClr val="FF0000"/>
                </a:solidFill>
                <a:latin typeface="Calibri"/>
                <a:cs typeface="Calibri"/>
              </a:rPr>
              <a:t>ions</a:t>
            </a:r>
            <a:r>
              <a:rPr sz="2400" b="1" i="1" u="sng" dirty="0">
                <a:solidFill>
                  <a:srgbClr val="FF0000"/>
                </a:solidFill>
                <a:latin typeface="Calibri"/>
                <a:cs typeface="Calibri"/>
              </a:rPr>
              <a:t> </a:t>
            </a:r>
            <a:r>
              <a:rPr sz="2400" b="1" i="1" u="sng" spc="-20" dirty="0">
                <a:solidFill>
                  <a:srgbClr val="FF0000"/>
                </a:solidFill>
                <a:latin typeface="Calibri"/>
                <a:cs typeface="Calibri"/>
              </a:rPr>
              <a:t>o</a:t>
            </a:r>
            <a:r>
              <a:rPr sz="2400" b="1" i="1" u="sng" spc="-10" dirty="0">
                <a:solidFill>
                  <a:srgbClr val="FF0000"/>
                </a:solidFill>
                <a:latin typeface="Calibri"/>
                <a:cs typeface="Calibri"/>
              </a:rPr>
              <a:t>f</a:t>
            </a:r>
            <a:r>
              <a:rPr sz="2400" b="1" i="1" u="sng" spc="10" dirty="0">
                <a:solidFill>
                  <a:srgbClr val="FF0000"/>
                </a:solidFill>
                <a:latin typeface="Calibri"/>
                <a:cs typeface="Calibri"/>
              </a:rPr>
              <a:t> </a:t>
            </a:r>
            <a:r>
              <a:rPr sz="2400" b="1" i="1" u="sng" spc="-20" dirty="0">
                <a:solidFill>
                  <a:srgbClr val="FF0000"/>
                </a:solidFill>
                <a:latin typeface="Calibri"/>
                <a:cs typeface="Calibri"/>
              </a:rPr>
              <a:t>bud</a:t>
            </a:r>
            <a:r>
              <a:rPr sz="2400" b="1" i="1" u="sng" spc="-45" dirty="0">
                <a:solidFill>
                  <a:srgbClr val="FF0000"/>
                </a:solidFill>
                <a:latin typeface="Calibri"/>
                <a:cs typeface="Calibri"/>
              </a:rPr>
              <a:t>g</a:t>
            </a:r>
            <a:r>
              <a:rPr sz="2400" b="1" i="1" u="sng" spc="-30" dirty="0">
                <a:solidFill>
                  <a:srgbClr val="FF0000"/>
                </a:solidFill>
                <a:latin typeface="Calibri"/>
                <a:cs typeface="Calibri"/>
              </a:rPr>
              <a:t>e</a:t>
            </a:r>
            <a:r>
              <a:rPr sz="2400" b="1" i="1" u="sng" spc="-40" dirty="0">
                <a:solidFill>
                  <a:srgbClr val="FF0000"/>
                </a:solidFill>
                <a:latin typeface="Calibri"/>
                <a:cs typeface="Calibri"/>
              </a:rPr>
              <a:t>t</a:t>
            </a:r>
            <a:r>
              <a:rPr sz="2400" b="1" i="1" u="sng" spc="-15" dirty="0">
                <a:solidFill>
                  <a:srgbClr val="FF0000"/>
                </a:solidFill>
                <a:latin typeface="Calibri"/>
                <a:cs typeface="Calibri"/>
              </a:rPr>
              <a:t>a</a:t>
            </a:r>
            <a:r>
              <a:rPr sz="2400" b="1" i="1" u="sng" spc="0" dirty="0">
                <a:solidFill>
                  <a:srgbClr val="FF0000"/>
                </a:solidFill>
                <a:latin typeface="Calibri"/>
                <a:cs typeface="Calibri"/>
              </a:rPr>
              <a:t>r</a:t>
            </a:r>
            <a:r>
              <a:rPr sz="2400" b="1" i="1" u="sng" spc="-10" dirty="0">
                <a:solidFill>
                  <a:srgbClr val="FF0000"/>
                </a:solidFill>
                <a:latin typeface="Calibri"/>
                <a:cs typeface="Calibri"/>
              </a:rPr>
              <a:t>y</a:t>
            </a:r>
            <a:r>
              <a:rPr sz="2400" b="1" i="1" u="sng" spc="5" dirty="0">
                <a:solidFill>
                  <a:srgbClr val="FF0000"/>
                </a:solidFill>
                <a:latin typeface="Calibri"/>
                <a:cs typeface="Calibri"/>
              </a:rPr>
              <a:t> </a:t>
            </a:r>
            <a:r>
              <a:rPr sz="2400" b="1" i="1" u="sng" spc="-60" dirty="0">
                <a:solidFill>
                  <a:srgbClr val="FF0000"/>
                </a:solidFill>
                <a:latin typeface="Calibri"/>
                <a:cs typeface="Calibri"/>
              </a:rPr>
              <a:t>f</a:t>
            </a:r>
            <a:r>
              <a:rPr sz="2400" b="1" i="1" u="sng" spc="-15" dirty="0">
                <a:solidFill>
                  <a:srgbClr val="FF0000"/>
                </a:solidFill>
                <a:latin typeface="Calibri"/>
                <a:cs typeface="Calibri"/>
              </a:rPr>
              <a:t>orms</a:t>
            </a:r>
            <a:r>
              <a:rPr sz="2400" b="1" i="1" u="sng" spc="5" dirty="0">
                <a:solidFill>
                  <a:srgbClr val="FF0000"/>
                </a:solidFill>
                <a:latin typeface="Calibri"/>
                <a:cs typeface="Calibri"/>
              </a:rPr>
              <a:t> </a:t>
            </a:r>
            <a:r>
              <a:rPr sz="2400" b="1" i="1" u="sng" spc="-15" dirty="0">
                <a:solidFill>
                  <a:srgbClr val="FF0000"/>
                </a:solidFill>
                <a:latin typeface="Calibri"/>
                <a:cs typeface="Calibri"/>
              </a:rPr>
              <a:t>and</a:t>
            </a:r>
            <a:r>
              <a:rPr sz="2400" b="1" i="1" u="sng" spc="-5" dirty="0">
                <a:solidFill>
                  <a:srgbClr val="FF0000"/>
                </a:solidFill>
                <a:latin typeface="Calibri"/>
                <a:cs typeface="Calibri"/>
              </a:rPr>
              <a:t> </a:t>
            </a:r>
            <a:r>
              <a:rPr sz="2400" b="1" i="1" u="sng" spc="-35" dirty="0">
                <a:solidFill>
                  <a:srgbClr val="FF0000"/>
                </a:solidFill>
                <a:latin typeface="Calibri"/>
                <a:cs typeface="Calibri"/>
              </a:rPr>
              <a:t>r</a:t>
            </a:r>
            <a:r>
              <a:rPr sz="2400" b="1" i="1" u="sng" spc="-10" dirty="0">
                <a:solidFill>
                  <a:srgbClr val="FF0000"/>
                </a:solidFill>
                <a:latin typeface="Calibri"/>
                <a:cs typeface="Calibri"/>
              </a:rPr>
              <a:t>eports</a:t>
            </a:r>
            <a:r>
              <a:rPr sz="2400" b="1" i="1" u="sng" spc="-5" dirty="0">
                <a:solidFill>
                  <a:srgbClr val="FF0000"/>
                </a:solidFill>
                <a:latin typeface="Calibri"/>
                <a:cs typeface="Calibri"/>
              </a:rPr>
              <a:t> </a:t>
            </a:r>
            <a:r>
              <a:rPr sz="2400" b="1" i="1" u="sng" spc="-30" dirty="0">
                <a:solidFill>
                  <a:srgbClr val="FF0000"/>
                </a:solidFill>
                <a:latin typeface="Calibri"/>
                <a:cs typeface="Calibri"/>
              </a:rPr>
              <a:t>m</a:t>
            </a:r>
            <a:r>
              <a:rPr sz="2400" b="1" i="1" u="sng" spc="-50" dirty="0">
                <a:solidFill>
                  <a:srgbClr val="FF0000"/>
                </a:solidFill>
                <a:latin typeface="Calibri"/>
                <a:cs typeface="Calibri"/>
              </a:rPr>
              <a:t>a</a:t>
            </a:r>
            <a:r>
              <a:rPr sz="2400" b="1" i="1" u="sng" spc="-10" dirty="0">
                <a:solidFill>
                  <a:srgbClr val="FF0000"/>
                </a:solidFill>
                <a:latin typeface="Calibri"/>
                <a:cs typeface="Calibri"/>
              </a:rPr>
              <a:t>y</a:t>
            </a:r>
            <a:r>
              <a:rPr sz="2400" b="1" i="1" u="sng" spc="5" dirty="0">
                <a:solidFill>
                  <a:srgbClr val="FF0000"/>
                </a:solidFill>
                <a:latin typeface="Calibri"/>
                <a:cs typeface="Calibri"/>
              </a:rPr>
              <a:t> </a:t>
            </a:r>
            <a:r>
              <a:rPr sz="2400" b="1" i="1" u="sng" spc="-35" dirty="0">
                <a:solidFill>
                  <a:srgbClr val="FF0000"/>
                </a:solidFill>
                <a:latin typeface="Calibri"/>
                <a:cs typeface="Calibri"/>
              </a:rPr>
              <a:t>r</a:t>
            </a:r>
            <a:r>
              <a:rPr sz="2400" b="1" i="1" u="sng" spc="-10" dirty="0">
                <a:solidFill>
                  <a:srgbClr val="FF0000"/>
                </a:solidFill>
                <a:latin typeface="Calibri"/>
                <a:cs typeface="Calibri"/>
              </a:rPr>
              <a:t>esult i</a:t>
            </a:r>
            <a:r>
              <a:rPr sz="2400" b="1" i="1" u="sng" spc="-15" dirty="0">
                <a:solidFill>
                  <a:srgbClr val="FF0000"/>
                </a:solidFill>
                <a:latin typeface="Calibri"/>
                <a:cs typeface="Calibri"/>
              </a:rPr>
              <a:t>n</a:t>
            </a:r>
            <a:r>
              <a:rPr sz="2400" b="1" i="1" u="sng" spc="-5" dirty="0">
                <a:solidFill>
                  <a:srgbClr val="FF0000"/>
                </a:solidFill>
                <a:latin typeface="Calibri"/>
                <a:cs typeface="Calibri"/>
              </a:rPr>
              <a:t> </a:t>
            </a:r>
            <a:r>
              <a:rPr sz="2400" b="1" i="1" u="sng" spc="-20" dirty="0">
                <a:solidFill>
                  <a:srgbClr val="FF0000"/>
                </a:solidFill>
                <a:latin typeface="Calibri"/>
                <a:cs typeface="Calibri"/>
              </a:rPr>
              <a:t>the</a:t>
            </a:r>
            <a:r>
              <a:rPr sz="2400" b="1" i="1" u="sng" spc="-15" dirty="0">
                <a:solidFill>
                  <a:srgbClr val="FF0000"/>
                </a:solidFill>
                <a:latin typeface="Calibri"/>
                <a:cs typeface="Calibri"/>
              </a:rPr>
              <a:t> su</a:t>
            </a:r>
            <a:r>
              <a:rPr sz="2400" b="1" i="1" u="sng" spc="-10" dirty="0">
                <a:solidFill>
                  <a:srgbClr val="FF0000"/>
                </a:solidFill>
                <a:latin typeface="Calibri"/>
                <a:cs typeface="Calibri"/>
              </a:rPr>
              <a:t>s</a:t>
            </a:r>
            <a:r>
              <a:rPr sz="2400" b="1" i="1" u="sng" spc="-20" dirty="0">
                <a:solidFill>
                  <a:srgbClr val="FF0000"/>
                </a:solidFill>
                <a:latin typeface="Calibri"/>
                <a:cs typeface="Calibri"/>
              </a:rPr>
              <a:t>pe</a:t>
            </a:r>
            <a:r>
              <a:rPr sz="2400" b="1" i="1" u="sng" spc="-25" dirty="0">
                <a:solidFill>
                  <a:srgbClr val="FF0000"/>
                </a:solidFill>
                <a:latin typeface="Calibri"/>
                <a:cs typeface="Calibri"/>
              </a:rPr>
              <a:t>n</a:t>
            </a:r>
            <a:r>
              <a:rPr sz="2400" b="1" i="1" u="sng" spc="-5" dirty="0">
                <a:solidFill>
                  <a:srgbClr val="FF0000"/>
                </a:solidFill>
                <a:latin typeface="Calibri"/>
                <a:cs typeface="Calibri"/>
              </a:rPr>
              <a:t>si</a:t>
            </a:r>
            <a:r>
              <a:rPr sz="2400" b="1" i="1" u="sng" spc="5" dirty="0">
                <a:solidFill>
                  <a:srgbClr val="FF0000"/>
                </a:solidFill>
                <a:latin typeface="Calibri"/>
                <a:cs typeface="Calibri"/>
              </a:rPr>
              <a:t>o</a:t>
            </a:r>
            <a:r>
              <a:rPr sz="2400" b="1" i="1" u="sng" dirty="0">
                <a:solidFill>
                  <a:srgbClr val="FF0000"/>
                </a:solidFill>
                <a:latin typeface="Calibri"/>
                <a:cs typeface="Calibri"/>
              </a:rPr>
              <a:t>n</a:t>
            </a:r>
            <a:r>
              <a:rPr sz="2400" b="1" i="1" u="sng" spc="-10" dirty="0">
                <a:solidFill>
                  <a:srgbClr val="FF0000"/>
                </a:solidFill>
                <a:latin typeface="Calibri"/>
                <a:cs typeface="Calibri"/>
              </a:rPr>
              <a:t> </a:t>
            </a:r>
            <a:r>
              <a:rPr sz="2400" b="1" i="1" u="sng" spc="-20" dirty="0">
                <a:solidFill>
                  <a:srgbClr val="FF0000"/>
                </a:solidFill>
                <a:latin typeface="Calibri"/>
                <a:cs typeface="Calibri"/>
              </a:rPr>
              <a:t>o</a:t>
            </a:r>
            <a:r>
              <a:rPr sz="2400" b="1" i="1" u="sng" spc="-10" dirty="0">
                <a:solidFill>
                  <a:srgbClr val="FF0000"/>
                </a:solidFill>
                <a:latin typeface="Calibri"/>
                <a:cs typeface="Calibri"/>
              </a:rPr>
              <a:t>f</a:t>
            </a:r>
            <a:r>
              <a:rPr sz="2400" b="1" i="1" u="sng" spc="5" dirty="0">
                <a:solidFill>
                  <a:srgbClr val="FF0000"/>
                </a:solidFill>
                <a:latin typeface="Calibri"/>
                <a:cs typeface="Calibri"/>
              </a:rPr>
              <a:t> </a:t>
            </a:r>
            <a:r>
              <a:rPr sz="2400" b="1" i="1" u="sng" spc="-5" dirty="0">
                <a:solidFill>
                  <a:srgbClr val="FF0000"/>
                </a:solidFill>
                <a:latin typeface="Calibri"/>
                <a:cs typeface="Calibri"/>
              </a:rPr>
              <a:t>funds.</a:t>
            </a:r>
            <a:endParaRPr sz="2400" b="1" i="1" u="sng" dirty="0">
              <a:solidFill>
                <a:srgbClr val="FF0000"/>
              </a:solidFill>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00100" y="372439"/>
            <a:ext cx="4572000" cy="901041"/>
          </a:xfrm>
          <a:prstGeom prst="rect">
            <a:avLst/>
          </a:prstGeom>
        </p:spPr>
        <p:txBody>
          <a:bodyPr vert="horz" wrap="square" lIns="0" tIns="282727" rIns="0" bIns="0" rtlCol="0">
            <a:spAutoFit/>
          </a:bodyPr>
          <a:lstStyle/>
          <a:p>
            <a:pPr marL="734060">
              <a:lnSpc>
                <a:spcPct val="100000"/>
              </a:lnSpc>
            </a:pPr>
            <a:r>
              <a:rPr b="1" spc="-5" dirty="0"/>
              <a:t>Fun</a:t>
            </a:r>
            <a:r>
              <a:rPr b="1" spc="5" dirty="0"/>
              <a:t>d</a:t>
            </a:r>
            <a:r>
              <a:rPr b="1" dirty="0"/>
              <a:t>ing</a:t>
            </a:r>
            <a:r>
              <a:rPr b="1" spc="-15" dirty="0"/>
              <a:t> </a:t>
            </a:r>
            <a:r>
              <a:rPr sz="2800" b="1" i="1" spc="-5" dirty="0"/>
              <a:t>(Co</a:t>
            </a:r>
            <a:r>
              <a:rPr sz="2800" b="1" i="1" spc="-30" dirty="0"/>
              <a:t>n</a:t>
            </a:r>
            <a:r>
              <a:rPr sz="2800" b="1" i="1" dirty="0"/>
              <a:t>t</a:t>
            </a:r>
            <a:r>
              <a:rPr sz="2800" b="1" i="1" spc="-10" dirty="0"/>
              <a:t>i</a:t>
            </a:r>
            <a:r>
              <a:rPr sz="2800" b="1" i="1" spc="-5" dirty="0"/>
              <a:t>n</a:t>
            </a:r>
            <a:r>
              <a:rPr sz="2800" b="1" i="1" spc="-15" dirty="0"/>
              <a:t>ued)</a:t>
            </a:r>
            <a:endParaRPr sz="2800" b="1" i="1" dirty="0"/>
          </a:p>
        </p:txBody>
      </p:sp>
      <p:sp>
        <p:nvSpPr>
          <p:cNvPr id="3" name="object 3"/>
          <p:cNvSpPr/>
          <p:nvPr/>
        </p:nvSpPr>
        <p:spPr>
          <a:xfrm>
            <a:off x="228600" y="213360"/>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04799" y="1493518"/>
            <a:ext cx="8473441" cy="4344779"/>
          </a:xfrm>
          <a:prstGeom prst="rect">
            <a:avLst/>
          </a:prstGeom>
        </p:spPr>
        <p:txBody>
          <a:bodyPr vert="horz" wrap="square" lIns="0" tIns="0" rIns="0" bIns="0" rtlCol="0">
            <a:spAutoFit/>
          </a:bodyPr>
          <a:lstStyle/>
          <a:p>
            <a:pPr algn="just">
              <a:lnSpc>
                <a:spcPct val="100000"/>
              </a:lnSpc>
            </a:pPr>
            <a:r>
              <a:rPr sz="2000" spc="-10" dirty="0">
                <a:solidFill>
                  <a:srgbClr val="292934"/>
                </a:solidFill>
                <a:latin typeface="Calibri"/>
                <a:cs typeface="Calibri"/>
              </a:rPr>
              <a:t>All</a:t>
            </a:r>
            <a:r>
              <a:rPr sz="2000" spc="-30" dirty="0">
                <a:solidFill>
                  <a:srgbClr val="292934"/>
                </a:solidFill>
                <a:latin typeface="Calibri"/>
                <a:cs typeface="Calibri"/>
              </a:rPr>
              <a:t>o</a:t>
            </a:r>
            <a:r>
              <a:rPr sz="2000" spc="-45" dirty="0">
                <a:solidFill>
                  <a:srgbClr val="292934"/>
                </a:solidFill>
                <a:latin typeface="Calibri"/>
                <a:cs typeface="Calibri"/>
              </a:rPr>
              <a:t>w</a:t>
            </a:r>
            <a:r>
              <a:rPr sz="2000" spc="-10" dirty="0">
                <a:solidFill>
                  <a:srgbClr val="292934"/>
                </a:solidFill>
                <a:latin typeface="Calibri"/>
                <a:cs typeface="Calibri"/>
              </a:rPr>
              <a:t>able </a:t>
            </a:r>
            <a:r>
              <a:rPr sz="2000" spc="-20" dirty="0">
                <a:solidFill>
                  <a:srgbClr val="292934"/>
                </a:solidFill>
                <a:latin typeface="Calibri"/>
                <a:cs typeface="Calibri"/>
              </a:rPr>
              <a:t>Expe</a:t>
            </a:r>
            <a:r>
              <a:rPr sz="2000" spc="-25" dirty="0">
                <a:solidFill>
                  <a:srgbClr val="292934"/>
                </a:solidFill>
                <a:latin typeface="Calibri"/>
                <a:cs typeface="Calibri"/>
              </a:rPr>
              <a:t>n</a:t>
            </a:r>
            <a:r>
              <a:rPr sz="2000" spc="-15" dirty="0">
                <a:solidFill>
                  <a:srgbClr val="292934"/>
                </a:solidFill>
                <a:latin typeface="Calibri"/>
                <a:cs typeface="Calibri"/>
              </a:rPr>
              <a:t>ses</a:t>
            </a:r>
            <a:r>
              <a:rPr sz="2000" spc="-10" dirty="0">
                <a:solidFill>
                  <a:srgbClr val="292934"/>
                </a:solidFill>
                <a:latin typeface="Calibri"/>
                <a:cs typeface="Calibri"/>
              </a:rPr>
              <a:t>:</a:t>
            </a:r>
            <a:r>
              <a:rPr sz="2000" spc="20" dirty="0">
                <a:solidFill>
                  <a:srgbClr val="292934"/>
                </a:solidFill>
                <a:latin typeface="Calibri"/>
                <a:cs typeface="Calibri"/>
              </a:rPr>
              <a:t> </a:t>
            </a:r>
            <a:r>
              <a:rPr sz="2000" spc="-25" dirty="0">
                <a:solidFill>
                  <a:srgbClr val="292934"/>
                </a:solidFill>
                <a:latin typeface="Calibri"/>
                <a:cs typeface="Calibri"/>
              </a:rPr>
              <a:t>U</a:t>
            </a:r>
            <a:r>
              <a:rPr sz="2000" spc="-20" dirty="0">
                <a:solidFill>
                  <a:srgbClr val="292934"/>
                </a:solidFill>
                <a:latin typeface="Calibri"/>
                <a:cs typeface="Calibri"/>
              </a:rPr>
              <a:t>nd</a:t>
            </a:r>
            <a:r>
              <a:rPr sz="2000" spc="-25" dirty="0">
                <a:solidFill>
                  <a:srgbClr val="292934"/>
                </a:solidFill>
                <a:latin typeface="Calibri"/>
                <a:cs typeface="Calibri"/>
              </a:rPr>
              <a:t>e</a:t>
            </a:r>
            <a:r>
              <a:rPr sz="2000" spc="-10" dirty="0">
                <a:solidFill>
                  <a:srgbClr val="292934"/>
                </a:solidFill>
                <a:latin typeface="Calibri"/>
                <a:cs typeface="Calibri"/>
              </a:rPr>
              <a:t>r</a:t>
            </a:r>
            <a:r>
              <a:rPr sz="2000" spc="20" dirty="0">
                <a:solidFill>
                  <a:srgbClr val="292934"/>
                </a:solidFill>
                <a:latin typeface="Calibri"/>
                <a:cs typeface="Calibri"/>
              </a:rPr>
              <a:t> </a:t>
            </a:r>
            <a:r>
              <a:rPr sz="2000" spc="-20" dirty="0">
                <a:solidFill>
                  <a:srgbClr val="292934"/>
                </a:solidFill>
                <a:latin typeface="Calibri"/>
                <a:cs typeface="Calibri"/>
              </a:rPr>
              <a:t>§</a:t>
            </a:r>
            <a:r>
              <a:rPr sz="2000" spc="-15" dirty="0">
                <a:solidFill>
                  <a:srgbClr val="292934"/>
                </a:solidFill>
                <a:latin typeface="Calibri"/>
                <a:cs typeface="Calibri"/>
              </a:rPr>
              <a:t>6455</a:t>
            </a:r>
            <a:r>
              <a:rPr sz="2000" spc="-5" dirty="0">
                <a:solidFill>
                  <a:srgbClr val="292934"/>
                </a:solidFill>
                <a:latin typeface="Calibri"/>
                <a:cs typeface="Calibri"/>
              </a:rPr>
              <a:t> </a:t>
            </a:r>
            <a:r>
              <a:rPr sz="2000" spc="-20" dirty="0">
                <a:solidFill>
                  <a:srgbClr val="292934"/>
                </a:solidFill>
                <a:latin typeface="Calibri"/>
                <a:cs typeface="Calibri"/>
              </a:rPr>
              <a:t>o</a:t>
            </a:r>
            <a:r>
              <a:rPr sz="2000" spc="-10" dirty="0">
                <a:solidFill>
                  <a:srgbClr val="292934"/>
                </a:solidFill>
                <a:latin typeface="Calibri"/>
                <a:cs typeface="Calibri"/>
              </a:rPr>
              <a:t>f</a:t>
            </a:r>
            <a:r>
              <a:rPr sz="2000" spc="10" dirty="0">
                <a:solidFill>
                  <a:srgbClr val="292934"/>
                </a:solidFill>
                <a:latin typeface="Calibri"/>
                <a:cs typeface="Calibri"/>
              </a:rPr>
              <a:t> </a:t>
            </a:r>
            <a:r>
              <a:rPr sz="2000" spc="-10" dirty="0">
                <a:solidFill>
                  <a:srgbClr val="292934"/>
                </a:solidFill>
                <a:latin typeface="Calibri"/>
                <a:cs typeface="Calibri"/>
              </a:rPr>
              <a:t>t</a:t>
            </a:r>
            <a:r>
              <a:rPr sz="2000" spc="-25" dirty="0">
                <a:solidFill>
                  <a:srgbClr val="292934"/>
                </a:solidFill>
                <a:latin typeface="Calibri"/>
                <a:cs typeface="Calibri"/>
              </a:rPr>
              <a:t>h</a:t>
            </a:r>
            <a:r>
              <a:rPr sz="2000" spc="-15" dirty="0">
                <a:solidFill>
                  <a:srgbClr val="292934"/>
                </a:solidFill>
                <a:latin typeface="Calibri"/>
                <a:cs typeface="Calibri"/>
              </a:rPr>
              <a:t>e</a:t>
            </a:r>
            <a:r>
              <a:rPr sz="2000" dirty="0">
                <a:solidFill>
                  <a:srgbClr val="292934"/>
                </a:solidFill>
                <a:latin typeface="Calibri"/>
                <a:cs typeface="Calibri"/>
              </a:rPr>
              <a:t> </a:t>
            </a:r>
            <a:r>
              <a:rPr sz="2000" spc="-15" dirty="0">
                <a:solidFill>
                  <a:srgbClr val="292934"/>
                </a:solidFill>
                <a:latin typeface="Calibri"/>
                <a:cs typeface="Calibri"/>
              </a:rPr>
              <a:t>N</a:t>
            </a:r>
            <a:r>
              <a:rPr sz="2000" spc="-45" dirty="0">
                <a:solidFill>
                  <a:srgbClr val="292934"/>
                </a:solidFill>
                <a:latin typeface="Calibri"/>
                <a:cs typeface="Calibri"/>
              </a:rPr>
              <a:t>Y</a:t>
            </a:r>
            <a:r>
              <a:rPr sz="2000" dirty="0">
                <a:solidFill>
                  <a:srgbClr val="292934"/>
                </a:solidFill>
                <a:latin typeface="Calibri"/>
                <a:cs typeface="Calibri"/>
              </a:rPr>
              <a:t>S</a:t>
            </a:r>
            <a:r>
              <a:rPr sz="2000" spc="25" dirty="0">
                <a:solidFill>
                  <a:srgbClr val="292934"/>
                </a:solidFill>
                <a:latin typeface="Calibri"/>
                <a:cs typeface="Calibri"/>
              </a:rPr>
              <a:t> </a:t>
            </a:r>
            <a:r>
              <a:rPr sz="2000" spc="-60" dirty="0">
                <a:solidFill>
                  <a:srgbClr val="292934"/>
                </a:solidFill>
                <a:latin typeface="Calibri"/>
                <a:cs typeface="Calibri"/>
              </a:rPr>
              <a:t>E</a:t>
            </a:r>
            <a:r>
              <a:rPr sz="2000" spc="-20" dirty="0">
                <a:solidFill>
                  <a:srgbClr val="292934"/>
                </a:solidFill>
                <a:latin typeface="Calibri"/>
                <a:cs typeface="Calibri"/>
              </a:rPr>
              <a:t>du</a:t>
            </a:r>
            <a:r>
              <a:rPr sz="2000" spc="-45" dirty="0">
                <a:solidFill>
                  <a:srgbClr val="292934"/>
                </a:solidFill>
                <a:latin typeface="Calibri"/>
                <a:cs typeface="Calibri"/>
              </a:rPr>
              <a:t>c</a:t>
            </a:r>
            <a:r>
              <a:rPr sz="2000" spc="-40" dirty="0">
                <a:solidFill>
                  <a:srgbClr val="292934"/>
                </a:solidFill>
                <a:latin typeface="Calibri"/>
                <a:cs typeface="Calibri"/>
              </a:rPr>
              <a:t>a</a:t>
            </a:r>
            <a:r>
              <a:rPr sz="2000" dirty="0">
                <a:solidFill>
                  <a:srgbClr val="292934"/>
                </a:solidFill>
                <a:latin typeface="Calibri"/>
                <a:cs typeface="Calibri"/>
              </a:rPr>
              <a:t>tion</a:t>
            </a:r>
            <a:r>
              <a:rPr sz="2000" spc="10" dirty="0">
                <a:solidFill>
                  <a:srgbClr val="292934"/>
                </a:solidFill>
                <a:latin typeface="Calibri"/>
                <a:cs typeface="Calibri"/>
              </a:rPr>
              <a:t> </a:t>
            </a:r>
            <a:r>
              <a:rPr sz="2000" spc="-15" dirty="0">
                <a:solidFill>
                  <a:srgbClr val="292934"/>
                </a:solidFill>
                <a:latin typeface="Calibri"/>
                <a:cs typeface="Calibri"/>
              </a:rPr>
              <a:t>L</a:t>
            </a:r>
            <a:r>
              <a:rPr sz="2000" spc="-25" dirty="0">
                <a:solidFill>
                  <a:srgbClr val="292934"/>
                </a:solidFill>
                <a:latin typeface="Calibri"/>
                <a:cs typeface="Calibri"/>
              </a:rPr>
              <a:t>a</a:t>
            </a:r>
            <a:r>
              <a:rPr sz="2000" spc="-215" dirty="0">
                <a:solidFill>
                  <a:srgbClr val="292934"/>
                </a:solidFill>
                <a:latin typeface="Calibri"/>
                <a:cs typeface="Calibri"/>
              </a:rPr>
              <a:t>w</a:t>
            </a:r>
            <a:r>
              <a:rPr sz="2000" spc="-10" dirty="0">
                <a:solidFill>
                  <a:srgbClr val="292934"/>
                </a:solidFill>
                <a:latin typeface="Calibri"/>
                <a:cs typeface="Calibri"/>
              </a:rPr>
              <a:t>,</a:t>
            </a:r>
            <a:r>
              <a:rPr sz="2000" spc="-5" dirty="0">
                <a:solidFill>
                  <a:srgbClr val="292934"/>
                </a:solidFill>
                <a:latin typeface="Calibri"/>
                <a:cs typeface="Calibri"/>
              </a:rPr>
              <a:t> </a:t>
            </a:r>
            <a:r>
              <a:rPr sz="2000" spc="-20" dirty="0">
                <a:solidFill>
                  <a:srgbClr val="292934"/>
                </a:solidFill>
                <a:latin typeface="Calibri"/>
                <a:cs typeface="Calibri"/>
              </a:rPr>
              <a:t>C</a:t>
            </a:r>
            <a:r>
              <a:rPr sz="2000" spc="-5" dirty="0">
                <a:solidFill>
                  <a:srgbClr val="292934"/>
                </a:solidFill>
                <a:latin typeface="Calibri"/>
                <a:cs typeface="Calibri"/>
              </a:rPr>
              <a:t>o</a:t>
            </a:r>
            <a:r>
              <a:rPr sz="2000" spc="-10" dirty="0">
                <a:solidFill>
                  <a:srgbClr val="292934"/>
                </a:solidFill>
                <a:latin typeface="Calibri"/>
                <a:cs typeface="Calibri"/>
              </a:rPr>
              <a:t>lleg</a:t>
            </a:r>
            <a:r>
              <a:rPr sz="2000" spc="-15" dirty="0">
                <a:solidFill>
                  <a:srgbClr val="292934"/>
                </a:solidFill>
                <a:latin typeface="Calibri"/>
                <a:cs typeface="Calibri"/>
              </a:rPr>
              <a:t>i</a:t>
            </a:r>
            <a:r>
              <a:rPr sz="2000" spc="-35" dirty="0">
                <a:solidFill>
                  <a:srgbClr val="292934"/>
                </a:solidFill>
                <a:latin typeface="Calibri"/>
                <a:cs typeface="Calibri"/>
              </a:rPr>
              <a:t>a</a:t>
            </a:r>
            <a:r>
              <a:rPr sz="2000" spc="-40" dirty="0">
                <a:solidFill>
                  <a:srgbClr val="292934"/>
                </a:solidFill>
                <a:latin typeface="Calibri"/>
                <a:cs typeface="Calibri"/>
              </a:rPr>
              <a:t>t</a:t>
            </a:r>
            <a:r>
              <a:rPr sz="2000" spc="-15" dirty="0">
                <a:solidFill>
                  <a:srgbClr val="292934"/>
                </a:solidFill>
                <a:latin typeface="Calibri"/>
                <a:cs typeface="Calibri"/>
              </a:rPr>
              <a:t>e</a:t>
            </a:r>
            <a:r>
              <a:rPr sz="2000" spc="15" dirty="0">
                <a:solidFill>
                  <a:srgbClr val="292934"/>
                </a:solidFill>
                <a:latin typeface="Calibri"/>
                <a:cs typeface="Calibri"/>
              </a:rPr>
              <a:t> </a:t>
            </a:r>
            <a:r>
              <a:rPr sz="2000" spc="-15" dirty="0">
                <a:solidFill>
                  <a:srgbClr val="292934"/>
                </a:solidFill>
                <a:latin typeface="Calibri"/>
                <a:cs typeface="Calibri"/>
              </a:rPr>
              <a:t>Science</a:t>
            </a:r>
            <a:r>
              <a:rPr sz="2000" spc="10" dirty="0">
                <a:solidFill>
                  <a:srgbClr val="292934"/>
                </a:solidFill>
                <a:latin typeface="Calibri"/>
                <a:cs typeface="Calibri"/>
              </a:rPr>
              <a:t> </a:t>
            </a:r>
            <a:r>
              <a:rPr sz="2000" spc="-15" dirty="0">
                <a:solidFill>
                  <a:srgbClr val="292934"/>
                </a:solidFill>
                <a:latin typeface="Calibri"/>
                <a:cs typeface="Calibri"/>
              </a:rPr>
              <a:t>and</a:t>
            </a:r>
            <a:r>
              <a:rPr sz="2000" spc="-20" dirty="0">
                <a:solidFill>
                  <a:srgbClr val="292934"/>
                </a:solidFill>
                <a:latin typeface="Calibri"/>
                <a:cs typeface="Calibri"/>
              </a:rPr>
              <a:t> </a:t>
            </a:r>
            <a:r>
              <a:rPr sz="2000" spc="-210" dirty="0">
                <a:solidFill>
                  <a:srgbClr val="292934"/>
                </a:solidFill>
                <a:latin typeface="Calibri"/>
                <a:cs typeface="Calibri"/>
              </a:rPr>
              <a:t>T</a:t>
            </a:r>
            <a:r>
              <a:rPr sz="2000" spc="-15" dirty="0">
                <a:solidFill>
                  <a:srgbClr val="292934"/>
                </a:solidFill>
                <a:latin typeface="Calibri"/>
                <a:cs typeface="Calibri"/>
              </a:rPr>
              <a:t>ec</a:t>
            </a:r>
            <a:r>
              <a:rPr sz="2000" spc="-25" dirty="0">
                <a:solidFill>
                  <a:srgbClr val="292934"/>
                </a:solidFill>
                <a:latin typeface="Calibri"/>
                <a:cs typeface="Calibri"/>
              </a:rPr>
              <a:t>h</a:t>
            </a:r>
            <a:r>
              <a:rPr sz="2000" spc="-15" dirty="0">
                <a:solidFill>
                  <a:srgbClr val="292934"/>
                </a:solidFill>
                <a:latin typeface="Calibri"/>
                <a:cs typeface="Calibri"/>
              </a:rPr>
              <a:t>nol</a:t>
            </a:r>
            <a:r>
              <a:rPr sz="2000" spc="-5" dirty="0">
                <a:solidFill>
                  <a:srgbClr val="292934"/>
                </a:solidFill>
                <a:latin typeface="Calibri"/>
                <a:cs typeface="Calibri"/>
              </a:rPr>
              <a:t>o</a:t>
            </a:r>
            <a:r>
              <a:rPr sz="2000" spc="-15" dirty="0">
                <a:solidFill>
                  <a:srgbClr val="292934"/>
                </a:solidFill>
                <a:latin typeface="Calibri"/>
                <a:cs typeface="Calibri"/>
              </a:rPr>
              <a:t>gy</a:t>
            </a:r>
            <a:r>
              <a:rPr sz="2000" spc="10" dirty="0">
                <a:solidFill>
                  <a:srgbClr val="292934"/>
                </a:solidFill>
                <a:latin typeface="Calibri"/>
                <a:cs typeface="Calibri"/>
              </a:rPr>
              <a:t> </a:t>
            </a:r>
            <a:r>
              <a:rPr sz="2000" spc="-20" dirty="0">
                <a:solidFill>
                  <a:srgbClr val="292934"/>
                </a:solidFill>
                <a:latin typeface="Calibri"/>
                <a:cs typeface="Calibri"/>
              </a:rPr>
              <a:t>E</a:t>
            </a:r>
            <a:r>
              <a:rPr sz="2000" spc="-45" dirty="0">
                <a:solidFill>
                  <a:srgbClr val="292934"/>
                </a:solidFill>
                <a:latin typeface="Calibri"/>
                <a:cs typeface="Calibri"/>
              </a:rPr>
              <a:t>n</a:t>
            </a:r>
            <a:r>
              <a:rPr sz="2000" spc="-10" dirty="0">
                <a:solidFill>
                  <a:srgbClr val="292934"/>
                </a:solidFill>
                <a:latin typeface="Calibri"/>
                <a:cs typeface="Calibri"/>
              </a:rPr>
              <a:t>t</a:t>
            </a:r>
            <a:r>
              <a:rPr sz="2000" spc="-5" dirty="0">
                <a:solidFill>
                  <a:srgbClr val="292934"/>
                </a:solidFill>
                <a:latin typeface="Calibri"/>
                <a:cs typeface="Calibri"/>
              </a:rPr>
              <a:t>r</a:t>
            </a:r>
            <a:r>
              <a:rPr sz="2000" spc="-10" dirty="0">
                <a:solidFill>
                  <a:srgbClr val="292934"/>
                </a:solidFill>
                <a:latin typeface="Calibri"/>
                <a:cs typeface="Calibri"/>
              </a:rPr>
              <a:t>y</a:t>
            </a:r>
            <a:r>
              <a:rPr sz="2000" spc="15" dirty="0">
                <a:solidFill>
                  <a:srgbClr val="292934"/>
                </a:solidFill>
                <a:latin typeface="Calibri"/>
                <a:cs typeface="Calibri"/>
              </a:rPr>
              <a:t> </a:t>
            </a:r>
            <a:r>
              <a:rPr sz="2000" spc="-15" dirty="0">
                <a:solidFill>
                  <a:srgbClr val="292934"/>
                </a:solidFill>
                <a:latin typeface="Calibri"/>
                <a:cs typeface="Calibri"/>
              </a:rPr>
              <a:t>P</a:t>
            </a:r>
            <a:r>
              <a:rPr sz="2000" spc="-40" dirty="0">
                <a:solidFill>
                  <a:srgbClr val="292934"/>
                </a:solidFill>
                <a:latin typeface="Calibri"/>
                <a:cs typeface="Calibri"/>
              </a:rPr>
              <a:t>r</a:t>
            </a:r>
            <a:r>
              <a:rPr sz="2000" spc="-15" dirty="0">
                <a:solidFill>
                  <a:srgbClr val="292934"/>
                </a:solidFill>
                <a:latin typeface="Calibri"/>
                <a:cs typeface="Calibri"/>
              </a:rPr>
              <a:t>og</a:t>
            </a:r>
            <a:r>
              <a:rPr sz="2000" spc="-60" dirty="0">
                <a:solidFill>
                  <a:srgbClr val="292934"/>
                </a:solidFill>
                <a:latin typeface="Calibri"/>
                <a:cs typeface="Calibri"/>
              </a:rPr>
              <a:t>r</a:t>
            </a:r>
            <a:r>
              <a:rPr sz="2000" spc="-15" dirty="0">
                <a:solidFill>
                  <a:srgbClr val="292934"/>
                </a:solidFill>
                <a:latin typeface="Calibri"/>
                <a:cs typeface="Calibri"/>
              </a:rPr>
              <a:t>am</a:t>
            </a:r>
            <a:r>
              <a:rPr sz="2000" spc="-5" dirty="0">
                <a:solidFill>
                  <a:srgbClr val="292934"/>
                </a:solidFill>
                <a:latin typeface="Calibri"/>
                <a:cs typeface="Calibri"/>
              </a:rPr>
              <a:t> </a:t>
            </a:r>
            <a:r>
              <a:rPr sz="2000" spc="-15" dirty="0">
                <a:solidFill>
                  <a:srgbClr val="292934"/>
                </a:solidFill>
                <a:latin typeface="Calibri"/>
                <a:cs typeface="Calibri"/>
              </a:rPr>
              <a:t>monies</a:t>
            </a:r>
            <a:r>
              <a:rPr sz="2000" spc="15" dirty="0">
                <a:solidFill>
                  <a:srgbClr val="292934"/>
                </a:solidFill>
                <a:latin typeface="Calibri"/>
                <a:cs typeface="Calibri"/>
              </a:rPr>
              <a:t> </a:t>
            </a:r>
            <a:r>
              <a:rPr sz="2000" spc="-10" dirty="0">
                <a:solidFill>
                  <a:srgbClr val="292934"/>
                </a:solidFill>
                <a:latin typeface="Calibri"/>
                <a:cs typeface="Calibri"/>
              </a:rPr>
              <a:t>as</a:t>
            </a:r>
            <a:r>
              <a:rPr sz="2000" spc="5" dirty="0">
                <a:solidFill>
                  <a:srgbClr val="292934"/>
                </a:solidFill>
                <a:latin typeface="Calibri"/>
                <a:cs typeface="Calibri"/>
              </a:rPr>
              <a:t> </a:t>
            </a:r>
            <a:r>
              <a:rPr sz="2000" spc="-15" dirty="0">
                <a:solidFill>
                  <a:srgbClr val="292934"/>
                </a:solidFill>
                <a:latin typeface="Calibri"/>
                <a:cs typeface="Calibri"/>
              </a:rPr>
              <a:t>par</a:t>
            </a:r>
            <a:r>
              <a:rPr sz="2000" spc="-10" dirty="0">
                <a:solidFill>
                  <a:srgbClr val="292934"/>
                </a:solidFill>
                <a:latin typeface="Calibri"/>
                <a:cs typeface="Calibri"/>
              </a:rPr>
              <a:t>t</a:t>
            </a:r>
            <a:r>
              <a:rPr sz="2000" spc="-5" dirty="0">
                <a:solidFill>
                  <a:srgbClr val="292934"/>
                </a:solidFill>
                <a:latin typeface="Calibri"/>
                <a:cs typeface="Calibri"/>
              </a:rPr>
              <a:t> </a:t>
            </a:r>
            <a:r>
              <a:rPr sz="2000" spc="-10" dirty="0">
                <a:solidFill>
                  <a:srgbClr val="292934"/>
                </a:solidFill>
                <a:latin typeface="Calibri"/>
                <a:cs typeface="Calibri"/>
              </a:rPr>
              <a:t>of a</a:t>
            </a:r>
            <a:r>
              <a:rPr sz="2000" spc="-5" dirty="0">
                <a:solidFill>
                  <a:srgbClr val="292934"/>
                </a:solidFill>
                <a:latin typeface="Calibri"/>
                <a:cs typeface="Calibri"/>
              </a:rPr>
              <a:t> </a:t>
            </a:r>
            <a:r>
              <a:rPr sz="2000" spc="-20" dirty="0">
                <a:solidFill>
                  <a:srgbClr val="292934"/>
                </a:solidFill>
                <a:latin typeface="Calibri"/>
                <a:cs typeface="Calibri"/>
              </a:rPr>
              <a:t>p</a:t>
            </a:r>
            <a:r>
              <a:rPr sz="2000" spc="-45" dirty="0">
                <a:solidFill>
                  <a:srgbClr val="292934"/>
                </a:solidFill>
                <a:latin typeface="Calibri"/>
                <a:cs typeface="Calibri"/>
              </a:rPr>
              <a:t>r</a:t>
            </a:r>
            <a:r>
              <a:rPr sz="2000" spc="-15" dirty="0">
                <a:solidFill>
                  <a:srgbClr val="292934"/>
                </a:solidFill>
                <a:latin typeface="Calibri"/>
                <a:cs typeface="Calibri"/>
              </a:rPr>
              <a:t>og</a:t>
            </a:r>
            <a:r>
              <a:rPr sz="2000" spc="-60" dirty="0">
                <a:solidFill>
                  <a:srgbClr val="292934"/>
                </a:solidFill>
                <a:latin typeface="Calibri"/>
                <a:cs typeface="Calibri"/>
              </a:rPr>
              <a:t>r</a:t>
            </a:r>
            <a:r>
              <a:rPr sz="2000" spc="-15" dirty="0">
                <a:solidFill>
                  <a:srgbClr val="292934"/>
                </a:solidFill>
                <a:latin typeface="Calibri"/>
                <a:cs typeface="Calibri"/>
              </a:rPr>
              <a:t>am</a:t>
            </a:r>
            <a:r>
              <a:rPr sz="2000" spc="5" dirty="0">
                <a:solidFill>
                  <a:srgbClr val="292934"/>
                </a:solidFill>
                <a:latin typeface="Calibri"/>
                <a:cs typeface="Calibri"/>
              </a:rPr>
              <a:t> </a:t>
            </a:r>
            <a:r>
              <a:rPr sz="2000" spc="-20" dirty="0">
                <a:solidFill>
                  <a:srgbClr val="292934"/>
                </a:solidFill>
                <a:latin typeface="Calibri"/>
                <a:cs typeface="Calibri"/>
              </a:rPr>
              <a:t>m</a:t>
            </a:r>
            <a:r>
              <a:rPr sz="2000" spc="-55" dirty="0">
                <a:solidFill>
                  <a:srgbClr val="292934"/>
                </a:solidFill>
                <a:latin typeface="Calibri"/>
                <a:cs typeface="Calibri"/>
              </a:rPr>
              <a:t>a</a:t>
            </a:r>
            <a:r>
              <a:rPr sz="2000" spc="-10" dirty="0">
                <a:solidFill>
                  <a:srgbClr val="292934"/>
                </a:solidFill>
                <a:latin typeface="Calibri"/>
                <a:cs typeface="Calibri"/>
              </a:rPr>
              <a:t>y</a:t>
            </a:r>
            <a:r>
              <a:rPr sz="2000" spc="5" dirty="0">
                <a:solidFill>
                  <a:srgbClr val="292934"/>
                </a:solidFill>
                <a:latin typeface="Calibri"/>
                <a:cs typeface="Calibri"/>
              </a:rPr>
              <a:t> </a:t>
            </a:r>
            <a:r>
              <a:rPr sz="2000" spc="-20" dirty="0">
                <a:solidFill>
                  <a:srgbClr val="292934"/>
                </a:solidFill>
                <a:latin typeface="Calibri"/>
                <a:cs typeface="Calibri"/>
              </a:rPr>
              <a:t>b</a:t>
            </a:r>
            <a:r>
              <a:rPr sz="2000" spc="-15" dirty="0">
                <a:solidFill>
                  <a:srgbClr val="292934"/>
                </a:solidFill>
                <a:latin typeface="Calibri"/>
                <a:cs typeface="Calibri"/>
              </a:rPr>
              <a:t>e</a:t>
            </a:r>
            <a:r>
              <a:rPr sz="2000" dirty="0">
                <a:solidFill>
                  <a:srgbClr val="292934"/>
                </a:solidFill>
                <a:latin typeface="Calibri"/>
                <a:cs typeface="Calibri"/>
              </a:rPr>
              <a:t> </a:t>
            </a:r>
            <a:r>
              <a:rPr sz="2000" spc="-20" dirty="0">
                <a:solidFill>
                  <a:srgbClr val="292934"/>
                </a:solidFill>
                <a:latin typeface="Calibri"/>
                <a:cs typeface="Calibri"/>
              </a:rPr>
              <a:t>u</a:t>
            </a:r>
            <a:r>
              <a:rPr sz="2000" spc="-5" dirty="0">
                <a:solidFill>
                  <a:srgbClr val="292934"/>
                </a:solidFill>
                <a:latin typeface="Calibri"/>
                <a:cs typeface="Calibri"/>
              </a:rPr>
              <a:t>s</a:t>
            </a:r>
            <a:r>
              <a:rPr sz="2000" spc="-15" dirty="0">
                <a:solidFill>
                  <a:srgbClr val="292934"/>
                </a:solidFill>
                <a:latin typeface="Calibri"/>
                <a:cs typeface="Calibri"/>
              </a:rPr>
              <a:t>ed</a:t>
            </a:r>
            <a:r>
              <a:rPr sz="2000" spc="-5" dirty="0">
                <a:solidFill>
                  <a:srgbClr val="292934"/>
                </a:solidFill>
                <a:latin typeface="Calibri"/>
                <a:cs typeface="Calibri"/>
              </a:rPr>
              <a:t> </a:t>
            </a:r>
            <a:r>
              <a:rPr sz="2000" spc="-50" dirty="0">
                <a:solidFill>
                  <a:srgbClr val="292934"/>
                </a:solidFill>
                <a:latin typeface="Calibri"/>
                <a:cs typeface="Calibri"/>
              </a:rPr>
              <a:t>f</a:t>
            </a:r>
            <a:r>
              <a:rPr sz="2000" spc="-10" dirty="0">
                <a:solidFill>
                  <a:srgbClr val="292934"/>
                </a:solidFill>
                <a:latin typeface="Calibri"/>
                <a:cs typeface="Calibri"/>
              </a:rPr>
              <a:t>or</a:t>
            </a:r>
            <a:r>
              <a:rPr lang="en-US" sz="2000" spc="-10" dirty="0">
                <a:solidFill>
                  <a:srgbClr val="292934"/>
                </a:solidFill>
                <a:latin typeface="Calibri"/>
                <a:cs typeface="Calibri"/>
              </a:rPr>
              <a:t>: </a:t>
            </a:r>
            <a:r>
              <a:rPr lang="en-US" sz="2000" b="1" spc="-10" dirty="0">
                <a:solidFill>
                  <a:srgbClr val="FF0000"/>
                </a:solidFill>
                <a:latin typeface="Calibri"/>
                <a:cs typeface="Calibri"/>
              </a:rPr>
              <a:t>t</a:t>
            </a:r>
            <a:r>
              <a:rPr sz="2000" b="1" spc="-25" dirty="0">
                <a:solidFill>
                  <a:srgbClr val="FF0000"/>
                </a:solidFill>
                <a:latin typeface="Calibri"/>
                <a:cs typeface="Calibri"/>
              </a:rPr>
              <a:t>u</a:t>
            </a:r>
            <a:r>
              <a:rPr sz="2000" b="1" spc="-40" dirty="0">
                <a:solidFill>
                  <a:srgbClr val="FF0000"/>
                </a:solidFill>
                <a:latin typeface="Calibri"/>
                <a:cs typeface="Calibri"/>
              </a:rPr>
              <a:t>t</a:t>
            </a:r>
            <a:r>
              <a:rPr sz="2000" b="1" spc="-10" dirty="0">
                <a:solidFill>
                  <a:srgbClr val="FF0000"/>
                </a:solidFill>
                <a:latin typeface="Calibri"/>
                <a:cs typeface="Calibri"/>
              </a:rPr>
              <a:t>ori</a:t>
            </a:r>
            <a:r>
              <a:rPr sz="2000" b="1" spc="-25" dirty="0">
                <a:solidFill>
                  <a:srgbClr val="FF0000"/>
                </a:solidFill>
                <a:latin typeface="Calibri"/>
                <a:cs typeface="Calibri"/>
              </a:rPr>
              <a:t>n</a:t>
            </a:r>
            <a:r>
              <a:rPr sz="2000" b="1" spc="20" dirty="0">
                <a:solidFill>
                  <a:srgbClr val="FF0000"/>
                </a:solidFill>
                <a:latin typeface="Calibri"/>
                <a:cs typeface="Calibri"/>
              </a:rPr>
              <a:t>g</a:t>
            </a:r>
            <a:r>
              <a:rPr sz="2000" b="1" spc="-10" dirty="0">
                <a:solidFill>
                  <a:srgbClr val="FF0000"/>
                </a:solidFill>
                <a:latin typeface="Calibri"/>
                <a:cs typeface="Calibri"/>
              </a:rPr>
              <a:t>,</a:t>
            </a:r>
            <a:r>
              <a:rPr sz="2000" b="1" spc="10" dirty="0">
                <a:solidFill>
                  <a:srgbClr val="FF0000"/>
                </a:solidFill>
                <a:latin typeface="Calibri"/>
                <a:cs typeface="Calibri"/>
              </a:rPr>
              <a:t> </a:t>
            </a:r>
            <a:r>
              <a:rPr sz="2000" b="1" spc="-15" dirty="0">
                <a:solidFill>
                  <a:srgbClr val="FF0000"/>
                </a:solidFill>
                <a:latin typeface="Calibri"/>
                <a:cs typeface="Calibri"/>
              </a:rPr>
              <a:t>a</a:t>
            </a:r>
            <a:r>
              <a:rPr sz="2000" b="1" spc="-25" dirty="0">
                <a:solidFill>
                  <a:srgbClr val="FF0000"/>
                </a:solidFill>
                <a:latin typeface="Calibri"/>
                <a:cs typeface="Calibri"/>
              </a:rPr>
              <a:t>c</a:t>
            </a:r>
            <a:r>
              <a:rPr sz="2000" b="1" spc="-15" dirty="0">
                <a:solidFill>
                  <a:srgbClr val="FF0000"/>
                </a:solidFill>
                <a:latin typeface="Calibri"/>
                <a:cs typeface="Calibri"/>
              </a:rPr>
              <a:t>a</a:t>
            </a:r>
            <a:r>
              <a:rPr sz="2000" b="1" spc="-25" dirty="0">
                <a:solidFill>
                  <a:srgbClr val="FF0000"/>
                </a:solidFill>
                <a:latin typeface="Calibri"/>
                <a:cs typeface="Calibri"/>
              </a:rPr>
              <a:t>d</a:t>
            </a:r>
            <a:r>
              <a:rPr sz="2000" b="1" spc="-20" dirty="0">
                <a:solidFill>
                  <a:srgbClr val="FF0000"/>
                </a:solidFill>
                <a:latin typeface="Calibri"/>
                <a:cs typeface="Calibri"/>
              </a:rPr>
              <a:t>emi</a:t>
            </a:r>
            <a:r>
              <a:rPr sz="2000" b="1" spc="-10" dirty="0">
                <a:solidFill>
                  <a:srgbClr val="FF0000"/>
                </a:solidFill>
                <a:latin typeface="Calibri"/>
                <a:cs typeface="Calibri"/>
              </a:rPr>
              <a:t>c</a:t>
            </a:r>
            <a:r>
              <a:rPr sz="2000" b="1" spc="35" dirty="0">
                <a:solidFill>
                  <a:srgbClr val="FF0000"/>
                </a:solidFill>
                <a:latin typeface="Calibri"/>
                <a:cs typeface="Calibri"/>
              </a:rPr>
              <a:t> </a:t>
            </a:r>
            <a:r>
              <a:rPr sz="2000" b="1" spc="-15" dirty="0">
                <a:solidFill>
                  <a:srgbClr val="FF0000"/>
                </a:solidFill>
                <a:latin typeface="Calibri"/>
                <a:cs typeface="Calibri"/>
              </a:rPr>
              <a:t>c</a:t>
            </a:r>
            <a:r>
              <a:rPr sz="2000" b="1" spc="-25" dirty="0">
                <a:solidFill>
                  <a:srgbClr val="FF0000"/>
                </a:solidFill>
                <a:latin typeface="Calibri"/>
                <a:cs typeface="Calibri"/>
              </a:rPr>
              <a:t>o</a:t>
            </a:r>
            <a:r>
              <a:rPr sz="2000" b="1" spc="-15" dirty="0">
                <a:solidFill>
                  <a:srgbClr val="FF0000"/>
                </a:solidFill>
                <a:latin typeface="Calibri"/>
                <a:cs typeface="Calibri"/>
              </a:rPr>
              <a:t>un</a:t>
            </a:r>
            <a:r>
              <a:rPr sz="2000" b="1" spc="-20" dirty="0">
                <a:solidFill>
                  <a:srgbClr val="FF0000"/>
                </a:solidFill>
                <a:latin typeface="Calibri"/>
                <a:cs typeface="Calibri"/>
              </a:rPr>
              <a:t>s</a:t>
            </a:r>
            <a:r>
              <a:rPr sz="2000" b="1" spc="-15" dirty="0">
                <a:solidFill>
                  <a:srgbClr val="FF0000"/>
                </a:solidFill>
                <a:latin typeface="Calibri"/>
                <a:cs typeface="Calibri"/>
              </a:rPr>
              <a:t>elin</a:t>
            </a:r>
            <a:r>
              <a:rPr sz="2000" b="1" spc="20" dirty="0">
                <a:solidFill>
                  <a:srgbClr val="FF0000"/>
                </a:solidFill>
                <a:latin typeface="Calibri"/>
                <a:cs typeface="Calibri"/>
              </a:rPr>
              <a:t>g</a:t>
            </a:r>
            <a:r>
              <a:rPr sz="2000" b="1" spc="-10" dirty="0">
                <a:solidFill>
                  <a:srgbClr val="FF0000"/>
                </a:solidFill>
                <a:latin typeface="Calibri"/>
                <a:cs typeface="Calibri"/>
              </a:rPr>
              <a:t>,</a:t>
            </a:r>
            <a:r>
              <a:rPr sz="2000" b="1" spc="-5" dirty="0">
                <a:solidFill>
                  <a:srgbClr val="FF0000"/>
                </a:solidFill>
                <a:latin typeface="Calibri"/>
                <a:cs typeface="Calibri"/>
              </a:rPr>
              <a:t> </a:t>
            </a:r>
            <a:r>
              <a:rPr sz="2000" b="1" spc="-40" dirty="0">
                <a:solidFill>
                  <a:srgbClr val="FF0000"/>
                </a:solidFill>
                <a:latin typeface="Calibri"/>
                <a:cs typeface="Calibri"/>
              </a:rPr>
              <a:t>r</a:t>
            </a:r>
            <a:r>
              <a:rPr sz="2000" b="1" spc="-20" dirty="0">
                <a:solidFill>
                  <a:srgbClr val="FF0000"/>
                </a:solidFill>
                <a:latin typeface="Calibri"/>
                <a:cs typeface="Calibri"/>
              </a:rPr>
              <a:t>emedia</a:t>
            </a:r>
            <a:r>
              <a:rPr sz="2000" b="1" spc="-10" dirty="0">
                <a:solidFill>
                  <a:srgbClr val="FF0000"/>
                </a:solidFill>
                <a:latin typeface="Calibri"/>
                <a:cs typeface="Calibri"/>
              </a:rPr>
              <a:t>l</a:t>
            </a:r>
            <a:r>
              <a:rPr sz="2000" b="1" spc="30" dirty="0">
                <a:solidFill>
                  <a:srgbClr val="FF0000"/>
                </a:solidFill>
                <a:latin typeface="Calibri"/>
                <a:cs typeface="Calibri"/>
              </a:rPr>
              <a:t> </a:t>
            </a:r>
            <a:r>
              <a:rPr sz="2000" b="1" spc="-15" dirty="0">
                <a:solidFill>
                  <a:srgbClr val="FF0000"/>
                </a:solidFill>
                <a:latin typeface="Calibri"/>
                <a:cs typeface="Calibri"/>
              </a:rPr>
              <a:t>a</a:t>
            </a:r>
            <a:r>
              <a:rPr sz="2000" b="1" spc="-25" dirty="0">
                <a:solidFill>
                  <a:srgbClr val="FF0000"/>
                </a:solidFill>
                <a:latin typeface="Calibri"/>
                <a:cs typeface="Calibri"/>
              </a:rPr>
              <a:t>n</a:t>
            </a:r>
            <a:r>
              <a:rPr sz="2000" b="1" spc="-15" dirty="0">
                <a:solidFill>
                  <a:srgbClr val="FF0000"/>
                </a:solidFill>
                <a:latin typeface="Calibri"/>
                <a:cs typeface="Calibri"/>
              </a:rPr>
              <a:t>d</a:t>
            </a:r>
            <a:r>
              <a:rPr sz="2000" b="1" dirty="0">
                <a:solidFill>
                  <a:srgbClr val="FF0000"/>
                </a:solidFill>
                <a:latin typeface="Calibri"/>
                <a:cs typeface="Calibri"/>
              </a:rPr>
              <a:t> </a:t>
            </a:r>
            <a:r>
              <a:rPr sz="2000" b="1" spc="-10" dirty="0">
                <a:solidFill>
                  <a:srgbClr val="FF0000"/>
                </a:solidFill>
                <a:latin typeface="Calibri"/>
                <a:cs typeface="Calibri"/>
              </a:rPr>
              <a:t>special</a:t>
            </a:r>
            <a:r>
              <a:rPr sz="2000" b="1" spc="5" dirty="0">
                <a:solidFill>
                  <a:srgbClr val="FF0000"/>
                </a:solidFill>
                <a:latin typeface="Calibri"/>
                <a:cs typeface="Calibri"/>
              </a:rPr>
              <a:t> </a:t>
            </a:r>
            <a:r>
              <a:rPr sz="2000" b="1" spc="-15" dirty="0">
                <a:solidFill>
                  <a:srgbClr val="FF0000"/>
                </a:solidFill>
                <a:latin typeface="Calibri"/>
                <a:cs typeface="Calibri"/>
              </a:rPr>
              <a:t>summ</a:t>
            </a:r>
            <a:r>
              <a:rPr sz="2000" b="1" spc="-20" dirty="0">
                <a:solidFill>
                  <a:srgbClr val="FF0000"/>
                </a:solidFill>
                <a:latin typeface="Calibri"/>
                <a:cs typeface="Calibri"/>
              </a:rPr>
              <a:t>e</a:t>
            </a:r>
            <a:r>
              <a:rPr sz="2000" b="1" spc="-10" dirty="0">
                <a:solidFill>
                  <a:srgbClr val="FF0000"/>
                </a:solidFill>
                <a:latin typeface="Calibri"/>
                <a:cs typeface="Calibri"/>
              </a:rPr>
              <a:t>r</a:t>
            </a:r>
            <a:r>
              <a:rPr sz="2000" b="1" spc="15" dirty="0">
                <a:solidFill>
                  <a:srgbClr val="FF0000"/>
                </a:solidFill>
                <a:latin typeface="Calibri"/>
                <a:cs typeface="Calibri"/>
              </a:rPr>
              <a:t> </a:t>
            </a:r>
            <a:r>
              <a:rPr sz="2000" b="1" spc="-15" dirty="0">
                <a:solidFill>
                  <a:srgbClr val="FF0000"/>
                </a:solidFill>
                <a:latin typeface="Calibri"/>
                <a:cs typeface="Calibri"/>
              </a:rPr>
              <a:t>c</a:t>
            </a:r>
            <a:r>
              <a:rPr sz="2000" b="1" spc="-25" dirty="0">
                <a:solidFill>
                  <a:srgbClr val="FF0000"/>
                </a:solidFill>
                <a:latin typeface="Calibri"/>
                <a:cs typeface="Calibri"/>
              </a:rPr>
              <a:t>o</a:t>
            </a:r>
            <a:r>
              <a:rPr sz="2000" b="1" spc="-15" dirty="0">
                <a:solidFill>
                  <a:srgbClr val="FF0000"/>
                </a:solidFill>
                <a:latin typeface="Calibri"/>
                <a:cs typeface="Calibri"/>
              </a:rPr>
              <a:t>u</a:t>
            </a:r>
            <a:r>
              <a:rPr sz="2000" b="1" spc="-40" dirty="0">
                <a:solidFill>
                  <a:srgbClr val="FF0000"/>
                </a:solidFill>
                <a:latin typeface="Calibri"/>
                <a:cs typeface="Calibri"/>
              </a:rPr>
              <a:t>r</a:t>
            </a:r>
            <a:r>
              <a:rPr sz="2000" b="1" spc="-10" dirty="0">
                <a:solidFill>
                  <a:srgbClr val="FF0000"/>
                </a:solidFill>
                <a:latin typeface="Calibri"/>
                <a:cs typeface="Calibri"/>
              </a:rPr>
              <a:t>ses,</a:t>
            </a:r>
            <a:r>
              <a:rPr sz="2000" b="1" spc="20" dirty="0">
                <a:solidFill>
                  <a:srgbClr val="FF0000"/>
                </a:solidFill>
                <a:latin typeface="Calibri"/>
                <a:cs typeface="Calibri"/>
              </a:rPr>
              <a:t> </a:t>
            </a:r>
            <a:r>
              <a:rPr sz="2000" b="1" spc="-15" dirty="0">
                <a:solidFill>
                  <a:srgbClr val="FF0000"/>
                </a:solidFill>
                <a:latin typeface="Calibri"/>
                <a:cs typeface="Calibri"/>
              </a:rPr>
              <a:t>su</a:t>
            </a:r>
            <a:r>
              <a:rPr sz="2000" b="1" spc="-20" dirty="0">
                <a:solidFill>
                  <a:srgbClr val="FF0000"/>
                </a:solidFill>
                <a:latin typeface="Calibri"/>
                <a:cs typeface="Calibri"/>
              </a:rPr>
              <a:t>p</a:t>
            </a:r>
            <a:r>
              <a:rPr sz="2000" b="1" spc="-15" dirty="0">
                <a:solidFill>
                  <a:srgbClr val="FF0000"/>
                </a:solidFill>
                <a:latin typeface="Calibri"/>
                <a:cs typeface="Calibri"/>
              </a:rPr>
              <a:t>pleme</a:t>
            </a:r>
            <a:r>
              <a:rPr sz="2000" b="1" spc="-50" dirty="0">
                <a:solidFill>
                  <a:srgbClr val="FF0000"/>
                </a:solidFill>
                <a:latin typeface="Calibri"/>
                <a:cs typeface="Calibri"/>
              </a:rPr>
              <a:t>n</a:t>
            </a:r>
            <a:r>
              <a:rPr sz="2000" b="1" spc="-40" dirty="0">
                <a:solidFill>
                  <a:srgbClr val="FF0000"/>
                </a:solidFill>
                <a:latin typeface="Calibri"/>
                <a:cs typeface="Calibri"/>
              </a:rPr>
              <a:t>t</a:t>
            </a:r>
            <a:r>
              <a:rPr sz="2000" b="1" spc="-10" dirty="0">
                <a:solidFill>
                  <a:srgbClr val="FF0000"/>
                </a:solidFill>
                <a:latin typeface="Calibri"/>
                <a:cs typeface="Calibri"/>
              </a:rPr>
              <a:t>al</a:t>
            </a:r>
            <a:r>
              <a:rPr lang="en-US" sz="2000" b="1" spc="-10" dirty="0">
                <a:solidFill>
                  <a:srgbClr val="FF0000"/>
                </a:solidFill>
                <a:latin typeface="Calibri"/>
                <a:cs typeface="Calibri"/>
              </a:rPr>
              <a:t> </a:t>
            </a:r>
            <a:r>
              <a:rPr sz="2000" b="1" spc="-15" dirty="0">
                <a:solidFill>
                  <a:srgbClr val="FF0000"/>
                </a:solidFill>
                <a:latin typeface="Calibri"/>
                <a:cs typeface="Calibri"/>
              </a:rPr>
              <a:t>fin</a:t>
            </a:r>
            <a:r>
              <a:rPr sz="2000" b="1" spc="-25" dirty="0">
                <a:solidFill>
                  <a:srgbClr val="FF0000"/>
                </a:solidFill>
                <a:latin typeface="Calibri"/>
                <a:cs typeface="Calibri"/>
              </a:rPr>
              <a:t>a</a:t>
            </a:r>
            <a:r>
              <a:rPr sz="2000" b="1" spc="-10" dirty="0">
                <a:solidFill>
                  <a:srgbClr val="FF0000"/>
                </a:solidFill>
                <a:latin typeface="Calibri"/>
                <a:cs typeface="Calibri"/>
              </a:rPr>
              <a:t>ncial assi</a:t>
            </a:r>
            <a:r>
              <a:rPr sz="2000" b="1" spc="-45" dirty="0">
                <a:solidFill>
                  <a:srgbClr val="FF0000"/>
                </a:solidFill>
                <a:latin typeface="Calibri"/>
                <a:cs typeface="Calibri"/>
              </a:rPr>
              <a:t>s</a:t>
            </a:r>
            <a:r>
              <a:rPr sz="2000" b="1" spc="-40" dirty="0">
                <a:solidFill>
                  <a:srgbClr val="FF0000"/>
                </a:solidFill>
                <a:latin typeface="Calibri"/>
                <a:cs typeface="Calibri"/>
              </a:rPr>
              <a:t>t</a:t>
            </a:r>
            <a:r>
              <a:rPr sz="2000" b="1" spc="-15" dirty="0">
                <a:solidFill>
                  <a:srgbClr val="FF0000"/>
                </a:solidFill>
                <a:latin typeface="Calibri"/>
                <a:cs typeface="Calibri"/>
              </a:rPr>
              <a:t>a</a:t>
            </a:r>
            <a:r>
              <a:rPr sz="2000" b="1" spc="-25" dirty="0">
                <a:solidFill>
                  <a:srgbClr val="FF0000"/>
                </a:solidFill>
                <a:latin typeface="Calibri"/>
                <a:cs typeface="Calibri"/>
              </a:rPr>
              <a:t>n</a:t>
            </a:r>
            <a:r>
              <a:rPr sz="2000" b="1" spc="-20" dirty="0">
                <a:solidFill>
                  <a:srgbClr val="FF0000"/>
                </a:solidFill>
                <a:latin typeface="Calibri"/>
                <a:cs typeface="Calibri"/>
              </a:rPr>
              <a:t>ce</a:t>
            </a:r>
            <a:r>
              <a:rPr sz="2000" b="1" spc="-10" dirty="0">
                <a:solidFill>
                  <a:srgbClr val="FF0000"/>
                </a:solidFill>
                <a:latin typeface="Calibri"/>
                <a:cs typeface="Calibri"/>
              </a:rPr>
              <a:t>,</a:t>
            </a:r>
            <a:r>
              <a:rPr sz="2000" b="1" spc="30" dirty="0">
                <a:solidFill>
                  <a:srgbClr val="FF0000"/>
                </a:solidFill>
                <a:latin typeface="Calibri"/>
                <a:cs typeface="Calibri"/>
              </a:rPr>
              <a:t> </a:t>
            </a:r>
            <a:r>
              <a:rPr sz="2000" b="1" spc="-40" dirty="0">
                <a:solidFill>
                  <a:srgbClr val="FF0000"/>
                </a:solidFill>
                <a:latin typeface="Calibri"/>
                <a:cs typeface="Calibri"/>
              </a:rPr>
              <a:t>r</a:t>
            </a:r>
            <a:r>
              <a:rPr sz="2000" b="1" spc="-20" dirty="0">
                <a:solidFill>
                  <a:srgbClr val="FF0000"/>
                </a:solidFill>
                <a:latin typeface="Calibri"/>
                <a:cs typeface="Calibri"/>
              </a:rPr>
              <a:t>ecruitme</a:t>
            </a:r>
            <a:r>
              <a:rPr sz="2000" b="1" spc="-40" dirty="0">
                <a:solidFill>
                  <a:srgbClr val="FF0000"/>
                </a:solidFill>
                <a:latin typeface="Calibri"/>
                <a:cs typeface="Calibri"/>
              </a:rPr>
              <a:t>n</a:t>
            </a:r>
            <a:r>
              <a:rPr sz="2000" b="1" spc="-10" dirty="0">
                <a:solidFill>
                  <a:srgbClr val="FF0000"/>
                </a:solidFill>
                <a:latin typeface="Calibri"/>
                <a:cs typeface="Calibri"/>
              </a:rPr>
              <a:t>t,</a:t>
            </a:r>
            <a:r>
              <a:rPr sz="2000" b="1" spc="30" dirty="0">
                <a:solidFill>
                  <a:srgbClr val="FF0000"/>
                </a:solidFill>
                <a:latin typeface="Calibri"/>
                <a:cs typeface="Calibri"/>
              </a:rPr>
              <a:t> </a:t>
            </a:r>
            <a:r>
              <a:rPr sz="2000" b="1" spc="-15" dirty="0">
                <a:solidFill>
                  <a:srgbClr val="FF0000"/>
                </a:solidFill>
                <a:latin typeface="Calibri"/>
                <a:cs typeface="Calibri"/>
              </a:rPr>
              <a:t>a</a:t>
            </a:r>
            <a:r>
              <a:rPr sz="2000" b="1" spc="-25" dirty="0">
                <a:solidFill>
                  <a:srgbClr val="FF0000"/>
                </a:solidFill>
                <a:latin typeface="Calibri"/>
                <a:cs typeface="Calibri"/>
              </a:rPr>
              <a:t>c</a:t>
            </a:r>
            <a:r>
              <a:rPr sz="2000" b="1" spc="-15" dirty="0">
                <a:solidFill>
                  <a:srgbClr val="FF0000"/>
                </a:solidFill>
                <a:latin typeface="Calibri"/>
                <a:cs typeface="Calibri"/>
              </a:rPr>
              <a:t>a</a:t>
            </a:r>
            <a:r>
              <a:rPr sz="2000" b="1" spc="-25" dirty="0">
                <a:solidFill>
                  <a:srgbClr val="FF0000"/>
                </a:solidFill>
                <a:latin typeface="Calibri"/>
                <a:cs typeface="Calibri"/>
              </a:rPr>
              <a:t>d</a:t>
            </a:r>
            <a:r>
              <a:rPr sz="2000" b="1" spc="-20" dirty="0">
                <a:solidFill>
                  <a:srgbClr val="FF0000"/>
                </a:solidFill>
                <a:latin typeface="Calibri"/>
                <a:cs typeface="Calibri"/>
              </a:rPr>
              <a:t>emi</a:t>
            </a:r>
            <a:r>
              <a:rPr sz="2000" b="1" spc="-10" dirty="0">
                <a:solidFill>
                  <a:srgbClr val="FF0000"/>
                </a:solidFill>
                <a:latin typeface="Calibri"/>
                <a:cs typeface="Calibri"/>
              </a:rPr>
              <a:t>c</a:t>
            </a:r>
            <a:r>
              <a:rPr sz="2000" b="1" spc="25" dirty="0">
                <a:solidFill>
                  <a:srgbClr val="FF0000"/>
                </a:solidFill>
                <a:latin typeface="Calibri"/>
                <a:cs typeface="Calibri"/>
              </a:rPr>
              <a:t> </a:t>
            </a:r>
            <a:r>
              <a:rPr sz="2000" b="1" spc="-20" dirty="0">
                <a:solidFill>
                  <a:srgbClr val="FF0000"/>
                </a:solidFill>
                <a:latin typeface="Calibri"/>
                <a:cs typeface="Calibri"/>
              </a:rPr>
              <a:t>enrichme</a:t>
            </a:r>
            <a:r>
              <a:rPr sz="2000" b="1" spc="-35" dirty="0">
                <a:solidFill>
                  <a:srgbClr val="FF0000"/>
                </a:solidFill>
                <a:latin typeface="Calibri"/>
                <a:cs typeface="Calibri"/>
              </a:rPr>
              <a:t>n</a:t>
            </a:r>
            <a:r>
              <a:rPr sz="2000" b="1" spc="-10" dirty="0">
                <a:solidFill>
                  <a:srgbClr val="FF0000"/>
                </a:solidFill>
                <a:latin typeface="Calibri"/>
                <a:cs typeface="Calibri"/>
              </a:rPr>
              <a:t>t,</a:t>
            </a:r>
            <a:r>
              <a:rPr sz="2000" b="1" spc="15" dirty="0">
                <a:solidFill>
                  <a:srgbClr val="FF0000"/>
                </a:solidFill>
                <a:latin typeface="Calibri"/>
                <a:cs typeface="Calibri"/>
              </a:rPr>
              <a:t> </a:t>
            </a:r>
            <a:r>
              <a:rPr sz="2000" b="1" spc="-15" dirty="0">
                <a:solidFill>
                  <a:srgbClr val="FF0000"/>
                </a:solidFill>
                <a:latin typeface="Calibri"/>
                <a:cs typeface="Calibri"/>
              </a:rPr>
              <a:t>c</a:t>
            </a:r>
            <a:r>
              <a:rPr sz="2000" b="1" spc="-30" dirty="0">
                <a:solidFill>
                  <a:srgbClr val="FF0000"/>
                </a:solidFill>
                <a:latin typeface="Calibri"/>
                <a:cs typeface="Calibri"/>
              </a:rPr>
              <a:t>a</a:t>
            </a:r>
            <a:r>
              <a:rPr sz="2000" b="1" spc="-40" dirty="0">
                <a:solidFill>
                  <a:srgbClr val="FF0000"/>
                </a:solidFill>
                <a:latin typeface="Calibri"/>
                <a:cs typeface="Calibri"/>
              </a:rPr>
              <a:t>r</a:t>
            </a:r>
            <a:r>
              <a:rPr sz="2000" b="1" spc="-20" dirty="0">
                <a:solidFill>
                  <a:srgbClr val="FF0000"/>
                </a:solidFill>
                <a:latin typeface="Calibri"/>
                <a:cs typeface="Calibri"/>
              </a:rPr>
              <a:t>ee</a:t>
            </a:r>
            <a:r>
              <a:rPr sz="2000" b="1" spc="-10" dirty="0">
                <a:solidFill>
                  <a:srgbClr val="FF0000"/>
                </a:solidFill>
                <a:latin typeface="Calibri"/>
                <a:cs typeface="Calibri"/>
              </a:rPr>
              <a:t>r</a:t>
            </a:r>
            <a:r>
              <a:rPr sz="2000" b="1" spc="40" dirty="0">
                <a:solidFill>
                  <a:srgbClr val="FF0000"/>
                </a:solidFill>
                <a:latin typeface="Calibri"/>
                <a:cs typeface="Calibri"/>
              </a:rPr>
              <a:t> </a:t>
            </a:r>
            <a:r>
              <a:rPr sz="2000" b="1" spc="-10" dirty="0">
                <a:solidFill>
                  <a:srgbClr val="FF0000"/>
                </a:solidFill>
                <a:latin typeface="Calibri"/>
                <a:cs typeface="Calibri"/>
              </a:rPr>
              <a:t>pl</a:t>
            </a:r>
            <a:r>
              <a:rPr sz="2000" b="1" spc="-25" dirty="0">
                <a:solidFill>
                  <a:srgbClr val="FF0000"/>
                </a:solidFill>
                <a:latin typeface="Calibri"/>
                <a:cs typeface="Calibri"/>
              </a:rPr>
              <a:t>a</a:t>
            </a:r>
            <a:r>
              <a:rPr sz="2000" b="1" spc="-15" dirty="0">
                <a:solidFill>
                  <a:srgbClr val="FF0000"/>
                </a:solidFill>
                <a:latin typeface="Calibri"/>
                <a:cs typeface="Calibri"/>
              </a:rPr>
              <a:t>nn</a:t>
            </a:r>
            <a:r>
              <a:rPr sz="2000" b="1" spc="-20" dirty="0">
                <a:solidFill>
                  <a:srgbClr val="FF0000"/>
                </a:solidFill>
                <a:latin typeface="Calibri"/>
                <a:cs typeface="Calibri"/>
              </a:rPr>
              <a:t>i</a:t>
            </a:r>
            <a:r>
              <a:rPr sz="2000" b="1" spc="-15" dirty="0">
                <a:solidFill>
                  <a:srgbClr val="FF0000"/>
                </a:solidFill>
                <a:latin typeface="Calibri"/>
                <a:cs typeface="Calibri"/>
              </a:rPr>
              <a:t>n</a:t>
            </a:r>
            <a:r>
              <a:rPr sz="2000" b="1" spc="15" dirty="0">
                <a:solidFill>
                  <a:srgbClr val="FF0000"/>
                </a:solidFill>
                <a:latin typeface="Calibri"/>
                <a:cs typeface="Calibri"/>
              </a:rPr>
              <a:t>g</a:t>
            </a:r>
            <a:r>
              <a:rPr sz="2000" b="1" spc="-10" dirty="0">
                <a:solidFill>
                  <a:srgbClr val="FF0000"/>
                </a:solidFill>
                <a:latin typeface="Calibri"/>
                <a:cs typeface="Calibri"/>
              </a:rPr>
              <a:t>,</a:t>
            </a:r>
            <a:r>
              <a:rPr sz="2000" b="1" spc="-5" dirty="0">
                <a:solidFill>
                  <a:srgbClr val="FF0000"/>
                </a:solidFill>
                <a:latin typeface="Calibri"/>
                <a:cs typeface="Calibri"/>
              </a:rPr>
              <a:t> </a:t>
            </a:r>
            <a:r>
              <a:rPr sz="2000" b="1" spc="-30" dirty="0">
                <a:solidFill>
                  <a:srgbClr val="FF0000"/>
                </a:solidFill>
                <a:latin typeface="Calibri"/>
                <a:cs typeface="Calibri"/>
              </a:rPr>
              <a:t>r</a:t>
            </a:r>
            <a:r>
              <a:rPr sz="2000" b="1" spc="-15" dirty="0">
                <a:solidFill>
                  <a:srgbClr val="FF0000"/>
                </a:solidFill>
                <a:latin typeface="Calibri"/>
                <a:cs typeface="Calibri"/>
              </a:rPr>
              <a:t>evi</a:t>
            </a:r>
            <a:r>
              <a:rPr sz="2000" b="1" spc="-30" dirty="0">
                <a:solidFill>
                  <a:srgbClr val="FF0000"/>
                </a:solidFill>
                <a:latin typeface="Calibri"/>
                <a:cs typeface="Calibri"/>
              </a:rPr>
              <a:t>e</a:t>
            </a:r>
            <a:r>
              <a:rPr sz="2000" b="1" spc="-20" dirty="0">
                <a:solidFill>
                  <a:srgbClr val="FF0000"/>
                </a:solidFill>
                <a:latin typeface="Calibri"/>
                <a:cs typeface="Calibri"/>
              </a:rPr>
              <a:t>w</a:t>
            </a:r>
            <a:r>
              <a:rPr sz="2000" b="1" spc="20" dirty="0">
                <a:solidFill>
                  <a:srgbClr val="FF0000"/>
                </a:solidFill>
                <a:latin typeface="Calibri"/>
                <a:cs typeface="Calibri"/>
              </a:rPr>
              <a:t> </a:t>
            </a:r>
            <a:r>
              <a:rPr sz="2000" b="1" spc="-40" dirty="0">
                <a:solidFill>
                  <a:srgbClr val="FF0000"/>
                </a:solidFill>
                <a:latin typeface="Calibri"/>
                <a:cs typeface="Calibri"/>
              </a:rPr>
              <a:t>f</a:t>
            </a:r>
            <a:r>
              <a:rPr sz="2000" b="1" spc="-25" dirty="0">
                <a:solidFill>
                  <a:srgbClr val="FF0000"/>
                </a:solidFill>
                <a:latin typeface="Calibri"/>
                <a:cs typeface="Calibri"/>
              </a:rPr>
              <a:t>o</a:t>
            </a:r>
            <a:r>
              <a:rPr sz="2000" b="1" dirty="0">
                <a:solidFill>
                  <a:srgbClr val="FF0000"/>
                </a:solidFill>
                <a:latin typeface="Calibri"/>
                <a:cs typeface="Calibri"/>
              </a:rPr>
              <a:t>r</a:t>
            </a:r>
            <a:r>
              <a:rPr sz="2000" b="1" spc="15" dirty="0">
                <a:solidFill>
                  <a:srgbClr val="FF0000"/>
                </a:solidFill>
                <a:latin typeface="Calibri"/>
                <a:cs typeface="Calibri"/>
              </a:rPr>
              <a:t> </a:t>
            </a:r>
            <a:r>
              <a:rPr sz="2000" b="1" spc="-10" dirty="0">
                <a:solidFill>
                  <a:srgbClr val="FF0000"/>
                </a:solidFill>
                <a:latin typeface="Calibri"/>
                <a:cs typeface="Calibri"/>
              </a:rPr>
              <a:t>licensi</a:t>
            </a:r>
            <a:r>
              <a:rPr sz="2000" b="1" spc="-30" dirty="0">
                <a:solidFill>
                  <a:srgbClr val="FF0000"/>
                </a:solidFill>
                <a:latin typeface="Calibri"/>
                <a:cs typeface="Calibri"/>
              </a:rPr>
              <a:t>n</a:t>
            </a:r>
            <a:r>
              <a:rPr sz="2000" b="1" spc="-15" dirty="0">
                <a:solidFill>
                  <a:srgbClr val="FF0000"/>
                </a:solidFill>
                <a:latin typeface="Calibri"/>
                <a:cs typeface="Calibri"/>
              </a:rPr>
              <a:t>g</a:t>
            </a:r>
            <a:r>
              <a:rPr sz="2000" b="1" spc="-5" dirty="0">
                <a:solidFill>
                  <a:srgbClr val="FF0000"/>
                </a:solidFill>
                <a:latin typeface="Calibri"/>
                <a:cs typeface="Calibri"/>
              </a:rPr>
              <a:t> </a:t>
            </a:r>
            <a:r>
              <a:rPr sz="2000" b="1" spc="-45" dirty="0">
                <a:solidFill>
                  <a:srgbClr val="FF0000"/>
                </a:solidFill>
                <a:latin typeface="Calibri"/>
                <a:cs typeface="Calibri"/>
              </a:rPr>
              <a:t>e</a:t>
            </a:r>
            <a:r>
              <a:rPr sz="2000" b="1" spc="-40" dirty="0">
                <a:solidFill>
                  <a:srgbClr val="FF0000"/>
                </a:solidFill>
                <a:latin typeface="Calibri"/>
                <a:cs typeface="Calibri"/>
              </a:rPr>
              <a:t>x</a:t>
            </a:r>
            <a:r>
              <a:rPr sz="2000" b="1" spc="-15" dirty="0">
                <a:solidFill>
                  <a:srgbClr val="FF0000"/>
                </a:solidFill>
                <a:latin typeface="Calibri"/>
                <a:cs typeface="Calibri"/>
              </a:rPr>
              <a:t>ami</a:t>
            </a:r>
            <a:r>
              <a:rPr sz="2000" b="1" spc="-25" dirty="0">
                <a:solidFill>
                  <a:srgbClr val="FF0000"/>
                </a:solidFill>
                <a:latin typeface="Calibri"/>
                <a:cs typeface="Calibri"/>
              </a:rPr>
              <a:t>n</a:t>
            </a:r>
            <a:r>
              <a:rPr sz="2000" b="1" spc="-45" dirty="0">
                <a:solidFill>
                  <a:srgbClr val="FF0000"/>
                </a:solidFill>
                <a:latin typeface="Calibri"/>
                <a:cs typeface="Calibri"/>
              </a:rPr>
              <a:t>a</a:t>
            </a:r>
            <a:r>
              <a:rPr sz="2000" b="1" spc="-20" dirty="0">
                <a:solidFill>
                  <a:srgbClr val="FF0000"/>
                </a:solidFill>
                <a:latin typeface="Calibri"/>
                <a:cs typeface="Calibri"/>
              </a:rPr>
              <a:t>t</a:t>
            </a:r>
            <a:r>
              <a:rPr sz="2000" b="1" spc="-10" dirty="0">
                <a:solidFill>
                  <a:srgbClr val="FF0000"/>
                </a:solidFill>
                <a:latin typeface="Calibri"/>
                <a:cs typeface="Calibri"/>
              </a:rPr>
              <a:t>i</a:t>
            </a:r>
            <a:r>
              <a:rPr sz="2000" b="1" spc="-25" dirty="0">
                <a:solidFill>
                  <a:srgbClr val="FF0000"/>
                </a:solidFill>
                <a:latin typeface="Calibri"/>
                <a:cs typeface="Calibri"/>
              </a:rPr>
              <a:t>o</a:t>
            </a:r>
            <a:r>
              <a:rPr sz="2000" b="1" spc="-10" dirty="0">
                <a:solidFill>
                  <a:srgbClr val="FF0000"/>
                </a:solidFill>
                <a:latin typeface="Calibri"/>
                <a:cs typeface="Calibri"/>
              </a:rPr>
              <a:t>ns,</a:t>
            </a:r>
            <a:r>
              <a:rPr sz="2000" b="1" spc="40" dirty="0">
                <a:solidFill>
                  <a:srgbClr val="FF0000"/>
                </a:solidFill>
                <a:latin typeface="Calibri"/>
                <a:cs typeface="Calibri"/>
              </a:rPr>
              <a:t> </a:t>
            </a:r>
            <a:r>
              <a:rPr sz="2000" b="1" spc="-15" dirty="0">
                <a:solidFill>
                  <a:srgbClr val="FF0000"/>
                </a:solidFill>
                <a:latin typeface="Calibri"/>
                <a:cs typeface="Calibri"/>
              </a:rPr>
              <a:t>a</a:t>
            </a:r>
            <a:r>
              <a:rPr sz="2000" b="1" spc="-30" dirty="0">
                <a:solidFill>
                  <a:srgbClr val="FF0000"/>
                </a:solidFill>
                <a:latin typeface="Calibri"/>
                <a:cs typeface="Calibri"/>
              </a:rPr>
              <a:t>n</a:t>
            </a:r>
            <a:r>
              <a:rPr sz="2000" b="1" spc="-15" dirty="0">
                <a:solidFill>
                  <a:srgbClr val="FF0000"/>
                </a:solidFill>
                <a:latin typeface="Calibri"/>
                <a:cs typeface="Calibri"/>
              </a:rPr>
              <a:t>d</a:t>
            </a:r>
            <a:r>
              <a:rPr sz="2000" b="1" dirty="0">
                <a:solidFill>
                  <a:srgbClr val="FF0000"/>
                </a:solidFill>
                <a:latin typeface="Calibri"/>
                <a:cs typeface="Calibri"/>
              </a:rPr>
              <a:t> </a:t>
            </a:r>
            <a:r>
              <a:rPr sz="2000" b="1" spc="-15" dirty="0">
                <a:solidFill>
                  <a:srgbClr val="FF0000"/>
                </a:solidFill>
                <a:latin typeface="Calibri"/>
                <a:cs typeface="Calibri"/>
              </a:rPr>
              <a:t>p</a:t>
            </a:r>
            <a:r>
              <a:rPr sz="2000" b="1" spc="-40" dirty="0">
                <a:solidFill>
                  <a:srgbClr val="FF0000"/>
                </a:solidFill>
                <a:latin typeface="Calibri"/>
                <a:cs typeface="Calibri"/>
              </a:rPr>
              <a:t>r</a:t>
            </a:r>
            <a:r>
              <a:rPr sz="2000" b="1" spc="-25" dirty="0">
                <a:solidFill>
                  <a:srgbClr val="FF0000"/>
                </a:solidFill>
                <a:latin typeface="Calibri"/>
                <a:cs typeface="Calibri"/>
              </a:rPr>
              <a:t>o</a:t>
            </a:r>
            <a:r>
              <a:rPr sz="2000" b="1" spc="-20" dirty="0">
                <a:solidFill>
                  <a:srgbClr val="FF0000"/>
                </a:solidFill>
                <a:latin typeface="Calibri"/>
                <a:cs typeface="Calibri"/>
              </a:rPr>
              <a:t>g</a:t>
            </a:r>
            <a:r>
              <a:rPr sz="2000" b="1" spc="-60" dirty="0">
                <a:solidFill>
                  <a:srgbClr val="FF0000"/>
                </a:solidFill>
                <a:latin typeface="Calibri"/>
                <a:cs typeface="Calibri"/>
              </a:rPr>
              <a:t>r</a:t>
            </a:r>
            <a:r>
              <a:rPr sz="2000" b="1" spc="-15" dirty="0">
                <a:solidFill>
                  <a:srgbClr val="FF0000"/>
                </a:solidFill>
                <a:latin typeface="Calibri"/>
                <a:cs typeface="Calibri"/>
              </a:rPr>
              <a:t>am</a:t>
            </a:r>
            <a:r>
              <a:rPr sz="2000" b="1" spc="10" dirty="0">
                <a:solidFill>
                  <a:srgbClr val="FF0000"/>
                </a:solidFill>
                <a:latin typeface="Calibri"/>
                <a:cs typeface="Calibri"/>
              </a:rPr>
              <a:t> </a:t>
            </a:r>
            <a:r>
              <a:rPr sz="2000" b="1" spc="-15" dirty="0">
                <a:solidFill>
                  <a:srgbClr val="FF0000"/>
                </a:solidFill>
                <a:latin typeface="Calibri"/>
                <a:cs typeface="Calibri"/>
              </a:rPr>
              <a:t>a</a:t>
            </a:r>
            <a:r>
              <a:rPr sz="2000" b="1" spc="-30" dirty="0">
                <a:solidFill>
                  <a:srgbClr val="FF0000"/>
                </a:solidFill>
                <a:latin typeface="Calibri"/>
                <a:cs typeface="Calibri"/>
              </a:rPr>
              <a:t>d</a:t>
            </a:r>
            <a:r>
              <a:rPr sz="2000" b="1" spc="-20" dirty="0">
                <a:solidFill>
                  <a:srgbClr val="FF0000"/>
                </a:solidFill>
                <a:latin typeface="Calibri"/>
                <a:cs typeface="Calibri"/>
              </a:rPr>
              <a:t>mini</a:t>
            </a:r>
            <a:r>
              <a:rPr sz="2000" b="1" spc="-35" dirty="0">
                <a:solidFill>
                  <a:srgbClr val="FF0000"/>
                </a:solidFill>
                <a:latin typeface="Calibri"/>
                <a:cs typeface="Calibri"/>
              </a:rPr>
              <a:t>s</a:t>
            </a:r>
            <a:r>
              <a:rPr sz="2000" b="1" spc="-20" dirty="0">
                <a:solidFill>
                  <a:srgbClr val="FF0000"/>
                </a:solidFill>
                <a:latin typeface="Calibri"/>
                <a:cs typeface="Calibri"/>
              </a:rPr>
              <a:t>t</a:t>
            </a:r>
            <a:r>
              <a:rPr sz="2000" b="1" spc="-50" dirty="0">
                <a:solidFill>
                  <a:srgbClr val="FF0000"/>
                </a:solidFill>
                <a:latin typeface="Calibri"/>
                <a:cs typeface="Calibri"/>
              </a:rPr>
              <a:t>r</a:t>
            </a:r>
            <a:r>
              <a:rPr sz="2000" b="1" spc="-45" dirty="0">
                <a:solidFill>
                  <a:srgbClr val="FF0000"/>
                </a:solidFill>
                <a:latin typeface="Calibri"/>
                <a:cs typeface="Calibri"/>
              </a:rPr>
              <a:t>a</a:t>
            </a:r>
            <a:r>
              <a:rPr sz="2000" b="1" spc="-20" dirty="0">
                <a:solidFill>
                  <a:srgbClr val="FF0000"/>
                </a:solidFill>
                <a:latin typeface="Calibri"/>
                <a:cs typeface="Calibri"/>
              </a:rPr>
              <a:t>t</a:t>
            </a:r>
            <a:r>
              <a:rPr sz="2000" b="1" spc="-10" dirty="0">
                <a:solidFill>
                  <a:srgbClr val="FF0000"/>
                </a:solidFill>
                <a:latin typeface="Calibri"/>
                <a:cs typeface="Calibri"/>
              </a:rPr>
              <a:t>i</a:t>
            </a:r>
            <a:r>
              <a:rPr sz="2000" b="1" spc="-25" dirty="0">
                <a:solidFill>
                  <a:srgbClr val="FF0000"/>
                </a:solidFill>
                <a:latin typeface="Calibri"/>
                <a:cs typeface="Calibri"/>
              </a:rPr>
              <a:t>o</a:t>
            </a:r>
            <a:r>
              <a:rPr sz="2000" b="1" spc="-10" dirty="0">
                <a:solidFill>
                  <a:srgbClr val="FF0000"/>
                </a:solidFill>
                <a:latin typeface="Calibri"/>
                <a:cs typeface="Calibri"/>
              </a:rPr>
              <a:t>n.</a:t>
            </a:r>
            <a:endParaRPr lang="en-US" sz="2000" b="1" dirty="0">
              <a:latin typeface="Calibri"/>
              <a:cs typeface="Calibri"/>
            </a:endParaRPr>
          </a:p>
          <a:p>
            <a:pPr algn="just">
              <a:lnSpc>
                <a:spcPct val="100000"/>
              </a:lnSpc>
            </a:pPr>
            <a:endParaRPr lang="en-US" sz="800" b="1" spc="-10" dirty="0">
              <a:solidFill>
                <a:srgbClr val="292934"/>
              </a:solidFill>
              <a:latin typeface="Calibri"/>
              <a:cs typeface="Calibri"/>
            </a:endParaRPr>
          </a:p>
          <a:p>
            <a:pPr marL="355600" indent="-342900" algn="just">
              <a:lnSpc>
                <a:spcPct val="100000"/>
              </a:lnSpc>
              <a:buClr>
                <a:schemeClr val="accent6">
                  <a:lumMod val="50000"/>
                </a:schemeClr>
              </a:buClr>
              <a:buSzPct val="70000"/>
              <a:buFont typeface="Wingdings" panose="05000000000000000000" pitchFamily="2" charset="2"/>
              <a:buChar char="v"/>
            </a:pPr>
            <a:r>
              <a:rPr sz="2000" spc="-10" dirty="0">
                <a:solidFill>
                  <a:srgbClr val="292934"/>
                </a:solidFill>
                <a:latin typeface="Calibri"/>
                <a:cs typeface="Calibri"/>
              </a:rPr>
              <a:t>All</a:t>
            </a:r>
            <a:r>
              <a:rPr sz="2000" spc="-25" dirty="0">
                <a:solidFill>
                  <a:srgbClr val="292934"/>
                </a:solidFill>
                <a:latin typeface="Calibri"/>
                <a:cs typeface="Calibri"/>
              </a:rPr>
              <a:t>o</a:t>
            </a:r>
            <a:r>
              <a:rPr sz="2000" spc="-45" dirty="0">
                <a:solidFill>
                  <a:srgbClr val="292934"/>
                </a:solidFill>
                <a:latin typeface="Calibri"/>
                <a:cs typeface="Calibri"/>
              </a:rPr>
              <a:t>w</a:t>
            </a:r>
            <a:r>
              <a:rPr sz="2000" spc="-10" dirty="0">
                <a:solidFill>
                  <a:srgbClr val="292934"/>
                </a:solidFill>
                <a:latin typeface="Calibri"/>
                <a:cs typeface="Calibri"/>
              </a:rPr>
              <a:t>able</a:t>
            </a:r>
            <a:r>
              <a:rPr sz="2000" dirty="0">
                <a:solidFill>
                  <a:srgbClr val="292934"/>
                </a:solidFill>
                <a:latin typeface="Calibri"/>
                <a:cs typeface="Calibri"/>
              </a:rPr>
              <a:t> </a:t>
            </a:r>
            <a:r>
              <a:rPr sz="2000" spc="-60" dirty="0">
                <a:solidFill>
                  <a:srgbClr val="292934"/>
                </a:solidFill>
                <a:latin typeface="Calibri"/>
                <a:cs typeface="Calibri"/>
              </a:rPr>
              <a:t>e</a:t>
            </a:r>
            <a:r>
              <a:rPr sz="2000" spc="-20" dirty="0">
                <a:solidFill>
                  <a:srgbClr val="292934"/>
                </a:solidFill>
                <a:latin typeface="Calibri"/>
                <a:cs typeface="Calibri"/>
              </a:rPr>
              <a:t>xpense</a:t>
            </a:r>
            <a:r>
              <a:rPr sz="2000" spc="-10" dirty="0">
                <a:solidFill>
                  <a:srgbClr val="292934"/>
                </a:solidFill>
                <a:latin typeface="Calibri"/>
                <a:cs typeface="Calibri"/>
              </a:rPr>
              <a:t>s</a:t>
            </a:r>
            <a:r>
              <a:rPr sz="2000" spc="35" dirty="0">
                <a:solidFill>
                  <a:srgbClr val="292934"/>
                </a:solidFill>
                <a:latin typeface="Calibri"/>
                <a:cs typeface="Calibri"/>
              </a:rPr>
              <a:t> </a:t>
            </a:r>
            <a:r>
              <a:rPr sz="2000" spc="-10" dirty="0">
                <a:solidFill>
                  <a:srgbClr val="292934"/>
                </a:solidFill>
                <a:latin typeface="Calibri"/>
                <a:cs typeface="Calibri"/>
              </a:rPr>
              <a:t>in</a:t>
            </a:r>
            <a:r>
              <a:rPr sz="2000" spc="-20" dirty="0">
                <a:solidFill>
                  <a:srgbClr val="292934"/>
                </a:solidFill>
                <a:latin typeface="Calibri"/>
                <a:cs typeface="Calibri"/>
              </a:rPr>
              <a:t>c</a:t>
            </a:r>
            <a:r>
              <a:rPr sz="2000" spc="-10" dirty="0">
                <a:solidFill>
                  <a:srgbClr val="292934"/>
                </a:solidFill>
                <a:latin typeface="Calibri"/>
                <a:cs typeface="Calibri"/>
              </a:rPr>
              <a:t>lude</a:t>
            </a:r>
            <a:r>
              <a:rPr sz="2000" spc="-20" dirty="0">
                <a:solidFill>
                  <a:srgbClr val="292934"/>
                </a:solidFill>
                <a:latin typeface="Calibri"/>
                <a:cs typeface="Calibri"/>
              </a:rPr>
              <a:t> </a:t>
            </a:r>
            <a:r>
              <a:rPr sz="2000" spc="-10" dirty="0">
                <a:solidFill>
                  <a:srgbClr val="292934"/>
                </a:solidFill>
                <a:latin typeface="Calibri"/>
                <a:cs typeface="Calibri"/>
              </a:rPr>
              <a:t>the</a:t>
            </a:r>
            <a:r>
              <a:rPr sz="2000" spc="10" dirty="0">
                <a:solidFill>
                  <a:srgbClr val="292934"/>
                </a:solidFill>
                <a:latin typeface="Calibri"/>
                <a:cs typeface="Calibri"/>
              </a:rPr>
              <a:t> </a:t>
            </a:r>
            <a:r>
              <a:rPr sz="2000" spc="-60" dirty="0">
                <a:solidFill>
                  <a:srgbClr val="292934"/>
                </a:solidFill>
                <a:latin typeface="Calibri"/>
                <a:cs typeface="Calibri"/>
              </a:rPr>
              <a:t>f</a:t>
            </a:r>
            <a:r>
              <a:rPr sz="2000" spc="-10" dirty="0">
                <a:solidFill>
                  <a:srgbClr val="292934"/>
                </a:solidFill>
                <a:latin typeface="Calibri"/>
                <a:cs typeface="Calibri"/>
              </a:rPr>
              <a:t>oll</a:t>
            </a:r>
            <a:r>
              <a:rPr sz="2000" spc="-25" dirty="0">
                <a:solidFill>
                  <a:srgbClr val="292934"/>
                </a:solidFill>
                <a:latin typeface="Calibri"/>
                <a:cs typeface="Calibri"/>
              </a:rPr>
              <a:t>o</a:t>
            </a:r>
            <a:r>
              <a:rPr sz="2000" spc="-10" dirty="0">
                <a:solidFill>
                  <a:srgbClr val="292934"/>
                </a:solidFill>
                <a:latin typeface="Calibri"/>
                <a:cs typeface="Calibri"/>
              </a:rPr>
              <a:t>wing:</a:t>
            </a:r>
            <a:endParaRPr lang="en-US" sz="2000" dirty="0">
              <a:latin typeface="Calibri"/>
              <a:cs typeface="Calibri"/>
            </a:endParaRPr>
          </a:p>
          <a:p>
            <a:pPr marL="625475" lvl="1" indent="-277813" algn="just">
              <a:spcBef>
                <a:spcPts val="1000"/>
              </a:spcBef>
              <a:buClr>
                <a:schemeClr val="tx1"/>
              </a:buClr>
              <a:buFont typeface="Wingdings" panose="05000000000000000000" pitchFamily="2" charset="2"/>
              <a:buChar char="§"/>
            </a:pPr>
            <a:r>
              <a:rPr b="1" spc="-5" dirty="0">
                <a:solidFill>
                  <a:srgbClr val="FF0000"/>
                </a:solidFill>
                <a:latin typeface="Calibri"/>
                <a:cs typeface="Calibri"/>
              </a:rPr>
              <a:t>P</a:t>
            </a:r>
            <a:r>
              <a:rPr b="1" spc="-30" dirty="0">
                <a:solidFill>
                  <a:srgbClr val="FF0000"/>
                </a:solidFill>
                <a:latin typeface="Calibri"/>
                <a:cs typeface="Calibri"/>
              </a:rPr>
              <a:t>r</a:t>
            </a:r>
            <a:r>
              <a:rPr b="1" dirty="0">
                <a:solidFill>
                  <a:srgbClr val="FF0000"/>
                </a:solidFill>
                <a:latin typeface="Calibri"/>
                <a:cs typeface="Calibri"/>
              </a:rPr>
              <a:t>og</a:t>
            </a:r>
            <a:r>
              <a:rPr b="1" spc="-40" dirty="0">
                <a:solidFill>
                  <a:srgbClr val="FF0000"/>
                </a:solidFill>
                <a:latin typeface="Calibri"/>
                <a:cs typeface="Calibri"/>
              </a:rPr>
              <a:t>r</a:t>
            </a:r>
            <a:r>
              <a:rPr b="1" dirty="0">
                <a:solidFill>
                  <a:srgbClr val="FF0000"/>
                </a:solidFill>
                <a:latin typeface="Calibri"/>
                <a:cs typeface="Calibri"/>
              </a:rPr>
              <a:t>am</a:t>
            </a:r>
            <a:r>
              <a:rPr b="1" spc="-5" dirty="0">
                <a:solidFill>
                  <a:srgbClr val="FF0000"/>
                </a:solidFill>
                <a:latin typeface="Calibri"/>
                <a:cs typeface="Calibri"/>
              </a:rPr>
              <a:t> </a:t>
            </a:r>
            <a:r>
              <a:rPr b="1" spc="-10" dirty="0">
                <a:solidFill>
                  <a:srgbClr val="FF0000"/>
                </a:solidFill>
                <a:latin typeface="Calibri"/>
                <a:cs typeface="Calibri"/>
              </a:rPr>
              <a:t>admini</a:t>
            </a:r>
            <a:r>
              <a:rPr b="1" spc="-45" dirty="0">
                <a:solidFill>
                  <a:srgbClr val="FF0000"/>
                </a:solidFill>
                <a:latin typeface="Calibri"/>
                <a:cs typeface="Calibri"/>
              </a:rPr>
              <a:t>s</a:t>
            </a:r>
            <a:r>
              <a:rPr b="1" dirty="0">
                <a:solidFill>
                  <a:srgbClr val="FF0000"/>
                </a:solidFill>
                <a:latin typeface="Calibri"/>
                <a:cs typeface="Calibri"/>
              </a:rPr>
              <a:t>t</a:t>
            </a:r>
            <a:r>
              <a:rPr b="1" spc="-45" dirty="0">
                <a:solidFill>
                  <a:srgbClr val="FF0000"/>
                </a:solidFill>
                <a:latin typeface="Calibri"/>
                <a:cs typeface="Calibri"/>
              </a:rPr>
              <a:t>r</a:t>
            </a:r>
            <a:r>
              <a:rPr b="1" spc="-25" dirty="0">
                <a:solidFill>
                  <a:srgbClr val="FF0000"/>
                </a:solidFill>
                <a:latin typeface="Calibri"/>
                <a:cs typeface="Calibri"/>
              </a:rPr>
              <a:t>a</a:t>
            </a:r>
            <a:r>
              <a:rPr b="1" spc="-10" dirty="0">
                <a:solidFill>
                  <a:srgbClr val="FF0000"/>
                </a:solidFill>
                <a:latin typeface="Calibri"/>
                <a:cs typeface="Calibri"/>
              </a:rPr>
              <a:t>ti</a:t>
            </a:r>
            <a:r>
              <a:rPr b="1" spc="-20" dirty="0">
                <a:solidFill>
                  <a:srgbClr val="FF0000"/>
                </a:solidFill>
                <a:latin typeface="Calibri"/>
                <a:cs typeface="Calibri"/>
              </a:rPr>
              <a:t>o</a:t>
            </a:r>
            <a:r>
              <a:rPr b="1" spc="-15" dirty="0">
                <a:solidFill>
                  <a:srgbClr val="FF0000"/>
                </a:solidFill>
                <a:latin typeface="Calibri"/>
                <a:cs typeface="Calibri"/>
              </a:rPr>
              <a:t>n</a:t>
            </a:r>
            <a:r>
              <a:rPr spc="-5" dirty="0">
                <a:solidFill>
                  <a:srgbClr val="292934"/>
                </a:solidFill>
                <a:latin typeface="Calibri"/>
                <a:cs typeface="Calibri"/>
              </a:rPr>
              <a:t>,</a:t>
            </a:r>
            <a:r>
              <a:rPr spc="-30" dirty="0">
                <a:solidFill>
                  <a:srgbClr val="292934"/>
                </a:solidFill>
                <a:latin typeface="Calibri"/>
                <a:cs typeface="Calibri"/>
              </a:rPr>
              <a:t> </a:t>
            </a:r>
            <a:r>
              <a:rPr spc="-5" dirty="0">
                <a:solidFill>
                  <a:srgbClr val="292934"/>
                </a:solidFill>
                <a:latin typeface="Calibri"/>
                <a:cs typeface="Calibri"/>
              </a:rPr>
              <a:t>inc</a:t>
            </a:r>
            <a:r>
              <a:rPr spc="-10" dirty="0">
                <a:solidFill>
                  <a:srgbClr val="292934"/>
                </a:solidFill>
                <a:latin typeface="Calibri"/>
                <a:cs typeface="Calibri"/>
              </a:rPr>
              <a:t>l</a:t>
            </a:r>
            <a:r>
              <a:rPr spc="-5" dirty="0">
                <a:solidFill>
                  <a:srgbClr val="292934"/>
                </a:solidFill>
                <a:latin typeface="Calibri"/>
                <a:cs typeface="Calibri"/>
              </a:rPr>
              <a:t>u</a:t>
            </a:r>
            <a:r>
              <a:rPr dirty="0">
                <a:solidFill>
                  <a:srgbClr val="292934"/>
                </a:solidFill>
                <a:latin typeface="Calibri"/>
                <a:cs typeface="Calibri"/>
              </a:rPr>
              <a:t>d</a:t>
            </a:r>
            <a:r>
              <a:rPr spc="-5" dirty="0">
                <a:solidFill>
                  <a:srgbClr val="292934"/>
                </a:solidFill>
                <a:latin typeface="Calibri"/>
                <a:cs typeface="Calibri"/>
              </a:rPr>
              <a:t>in</a:t>
            </a:r>
            <a:r>
              <a:rPr dirty="0">
                <a:solidFill>
                  <a:srgbClr val="292934"/>
                </a:solidFill>
                <a:latin typeface="Calibri"/>
                <a:cs typeface="Calibri"/>
              </a:rPr>
              <a:t>g</a:t>
            </a:r>
            <a:r>
              <a:rPr spc="25" dirty="0">
                <a:solidFill>
                  <a:srgbClr val="292934"/>
                </a:solidFill>
                <a:latin typeface="Calibri"/>
                <a:cs typeface="Calibri"/>
              </a:rPr>
              <a:t> </a:t>
            </a:r>
            <a:r>
              <a:rPr spc="-5" dirty="0">
                <a:solidFill>
                  <a:srgbClr val="292934"/>
                </a:solidFill>
                <a:latin typeface="Calibri"/>
                <a:cs typeface="Calibri"/>
              </a:rPr>
              <a:t>p</a:t>
            </a:r>
            <a:r>
              <a:rPr spc="-25" dirty="0">
                <a:solidFill>
                  <a:srgbClr val="292934"/>
                </a:solidFill>
                <a:latin typeface="Calibri"/>
                <a:cs typeface="Calibri"/>
              </a:rPr>
              <a:t>r</a:t>
            </a:r>
            <a:r>
              <a:rPr spc="-5" dirty="0">
                <a:solidFill>
                  <a:srgbClr val="292934"/>
                </a:solidFill>
                <a:latin typeface="Calibri"/>
                <a:cs typeface="Calibri"/>
              </a:rPr>
              <a:t>o</a:t>
            </a:r>
            <a:r>
              <a:rPr spc="-50" dirty="0">
                <a:solidFill>
                  <a:srgbClr val="292934"/>
                </a:solidFill>
                <a:latin typeface="Calibri"/>
                <a:cs typeface="Calibri"/>
              </a:rPr>
              <a:t>f</a:t>
            </a:r>
            <a:r>
              <a:rPr spc="-10" dirty="0">
                <a:solidFill>
                  <a:srgbClr val="292934"/>
                </a:solidFill>
                <a:latin typeface="Calibri"/>
                <a:cs typeface="Calibri"/>
              </a:rPr>
              <a:t>e</a:t>
            </a:r>
            <a:r>
              <a:rPr spc="-5" dirty="0">
                <a:solidFill>
                  <a:srgbClr val="292934"/>
                </a:solidFill>
                <a:latin typeface="Calibri"/>
                <a:cs typeface="Calibri"/>
              </a:rPr>
              <a:t>ssiona</a:t>
            </a:r>
            <a:r>
              <a:rPr dirty="0">
                <a:solidFill>
                  <a:srgbClr val="292934"/>
                </a:solidFill>
                <a:latin typeface="Calibri"/>
                <a:cs typeface="Calibri"/>
              </a:rPr>
              <a:t>l and</a:t>
            </a:r>
            <a:r>
              <a:rPr spc="10" dirty="0">
                <a:solidFill>
                  <a:srgbClr val="292934"/>
                </a:solidFill>
                <a:latin typeface="Calibri"/>
                <a:cs typeface="Calibri"/>
              </a:rPr>
              <a:t> </a:t>
            </a:r>
            <a:r>
              <a:rPr spc="-5" dirty="0">
                <a:solidFill>
                  <a:srgbClr val="292934"/>
                </a:solidFill>
                <a:latin typeface="Calibri"/>
                <a:cs typeface="Calibri"/>
              </a:rPr>
              <a:t>no</a:t>
            </a:r>
            <a:r>
              <a:rPr spc="15" dirty="0">
                <a:solidFill>
                  <a:srgbClr val="292934"/>
                </a:solidFill>
                <a:latin typeface="Calibri"/>
                <a:cs typeface="Calibri"/>
              </a:rPr>
              <a:t>n</a:t>
            </a:r>
            <a:r>
              <a:rPr dirty="0">
                <a:solidFill>
                  <a:srgbClr val="292934"/>
                </a:solidFill>
                <a:latin typeface="Calibri"/>
                <a:cs typeface="Calibri"/>
              </a:rPr>
              <a:t>-</a:t>
            </a:r>
            <a:r>
              <a:rPr spc="-5" dirty="0">
                <a:solidFill>
                  <a:srgbClr val="292934"/>
                </a:solidFill>
                <a:latin typeface="Calibri"/>
                <a:cs typeface="Calibri"/>
              </a:rPr>
              <a:t>p</a:t>
            </a:r>
            <a:r>
              <a:rPr spc="-25" dirty="0">
                <a:solidFill>
                  <a:srgbClr val="292934"/>
                </a:solidFill>
                <a:latin typeface="Calibri"/>
                <a:cs typeface="Calibri"/>
              </a:rPr>
              <a:t>r</a:t>
            </a:r>
            <a:r>
              <a:rPr spc="-5" dirty="0">
                <a:solidFill>
                  <a:srgbClr val="292934"/>
                </a:solidFill>
                <a:latin typeface="Calibri"/>
                <a:cs typeface="Calibri"/>
              </a:rPr>
              <a:t>o</a:t>
            </a:r>
            <a:r>
              <a:rPr spc="-50" dirty="0">
                <a:solidFill>
                  <a:srgbClr val="292934"/>
                </a:solidFill>
                <a:latin typeface="Calibri"/>
                <a:cs typeface="Calibri"/>
              </a:rPr>
              <a:t>f</a:t>
            </a:r>
            <a:r>
              <a:rPr spc="-10" dirty="0">
                <a:solidFill>
                  <a:srgbClr val="292934"/>
                </a:solidFill>
                <a:latin typeface="Calibri"/>
                <a:cs typeface="Calibri"/>
              </a:rPr>
              <a:t>e</a:t>
            </a:r>
            <a:r>
              <a:rPr spc="-5" dirty="0">
                <a:solidFill>
                  <a:srgbClr val="292934"/>
                </a:solidFill>
                <a:latin typeface="Calibri"/>
                <a:cs typeface="Calibri"/>
              </a:rPr>
              <a:t>ssiona</a:t>
            </a:r>
            <a:r>
              <a:rPr dirty="0">
                <a:solidFill>
                  <a:srgbClr val="292934"/>
                </a:solidFill>
                <a:latin typeface="Calibri"/>
                <a:cs typeface="Calibri"/>
              </a:rPr>
              <a:t>l </a:t>
            </a:r>
            <a:r>
              <a:rPr spc="-5" dirty="0">
                <a:solidFill>
                  <a:srgbClr val="292934"/>
                </a:solidFill>
                <a:latin typeface="Calibri"/>
                <a:cs typeface="Calibri"/>
              </a:rPr>
              <a:t>salar</a:t>
            </a:r>
            <a:r>
              <a:rPr spc="-10" dirty="0">
                <a:solidFill>
                  <a:srgbClr val="292934"/>
                </a:solidFill>
                <a:latin typeface="Calibri"/>
                <a:cs typeface="Calibri"/>
              </a:rPr>
              <a:t>ie</a:t>
            </a:r>
            <a:r>
              <a:rPr spc="-5" dirty="0">
                <a:solidFill>
                  <a:srgbClr val="292934"/>
                </a:solidFill>
                <a:latin typeface="Calibri"/>
                <a:cs typeface="Calibri"/>
              </a:rPr>
              <a:t>s, </a:t>
            </a:r>
            <a:r>
              <a:rPr spc="-15" dirty="0">
                <a:solidFill>
                  <a:srgbClr val="292934"/>
                </a:solidFill>
                <a:latin typeface="Calibri"/>
                <a:cs typeface="Calibri"/>
              </a:rPr>
              <a:t>b</a:t>
            </a:r>
            <a:r>
              <a:rPr spc="-5" dirty="0">
                <a:solidFill>
                  <a:srgbClr val="292934"/>
                </a:solidFill>
                <a:latin typeface="Calibri"/>
                <a:cs typeface="Calibri"/>
              </a:rPr>
              <a:t>e</a:t>
            </a:r>
            <a:r>
              <a:rPr spc="-15" dirty="0">
                <a:solidFill>
                  <a:srgbClr val="292934"/>
                </a:solidFill>
                <a:latin typeface="Calibri"/>
                <a:cs typeface="Calibri"/>
              </a:rPr>
              <a:t>ne</a:t>
            </a:r>
            <a:r>
              <a:rPr spc="-5" dirty="0">
                <a:solidFill>
                  <a:srgbClr val="292934"/>
                </a:solidFill>
                <a:latin typeface="Calibri"/>
                <a:cs typeface="Calibri"/>
              </a:rPr>
              <a:t>fit</a:t>
            </a:r>
            <a:r>
              <a:rPr spc="-15" dirty="0">
                <a:solidFill>
                  <a:srgbClr val="292934"/>
                </a:solidFill>
                <a:latin typeface="Calibri"/>
                <a:cs typeface="Calibri"/>
              </a:rPr>
              <a:t>s</a:t>
            </a:r>
            <a:r>
              <a:rPr spc="-5" dirty="0">
                <a:solidFill>
                  <a:srgbClr val="292934"/>
                </a:solidFill>
                <a:latin typeface="Calibri"/>
                <a:cs typeface="Calibri"/>
              </a:rPr>
              <a:t>,</a:t>
            </a:r>
            <a:r>
              <a:rPr dirty="0">
                <a:solidFill>
                  <a:srgbClr val="292934"/>
                </a:solidFill>
                <a:latin typeface="Calibri"/>
                <a:cs typeface="Calibri"/>
              </a:rPr>
              <a:t> </a:t>
            </a:r>
            <a:r>
              <a:rPr spc="-20" dirty="0">
                <a:solidFill>
                  <a:srgbClr val="292934"/>
                </a:solidFill>
                <a:latin typeface="Calibri"/>
                <a:cs typeface="Calibri"/>
              </a:rPr>
              <a:t>s</a:t>
            </a:r>
            <a:r>
              <a:rPr spc="-40" dirty="0">
                <a:solidFill>
                  <a:srgbClr val="292934"/>
                </a:solidFill>
                <a:latin typeface="Calibri"/>
                <a:cs typeface="Calibri"/>
              </a:rPr>
              <a:t>t</a:t>
            </a:r>
            <a:r>
              <a:rPr spc="-15" dirty="0">
                <a:solidFill>
                  <a:srgbClr val="292934"/>
                </a:solidFill>
                <a:latin typeface="Calibri"/>
                <a:cs typeface="Calibri"/>
              </a:rPr>
              <a:t>a</a:t>
            </a:r>
            <a:r>
              <a:rPr spc="-10" dirty="0">
                <a:solidFill>
                  <a:srgbClr val="292934"/>
                </a:solidFill>
                <a:latin typeface="Calibri"/>
                <a:cs typeface="Calibri"/>
              </a:rPr>
              <a:t>f</a:t>
            </a:r>
            <a:r>
              <a:rPr dirty="0">
                <a:solidFill>
                  <a:srgbClr val="292934"/>
                </a:solidFill>
                <a:latin typeface="Calibri"/>
                <a:cs typeface="Calibri"/>
              </a:rPr>
              <a:t>f</a:t>
            </a:r>
            <a:r>
              <a:rPr spc="-5" dirty="0">
                <a:solidFill>
                  <a:srgbClr val="292934"/>
                </a:solidFill>
                <a:latin typeface="Calibri"/>
                <a:cs typeface="Calibri"/>
              </a:rPr>
              <a:t> </a:t>
            </a:r>
            <a:r>
              <a:rPr spc="-10" dirty="0">
                <a:solidFill>
                  <a:srgbClr val="292934"/>
                </a:solidFill>
                <a:latin typeface="Calibri"/>
                <a:cs typeface="Calibri"/>
              </a:rPr>
              <a:t>t</a:t>
            </a:r>
            <a:r>
              <a:rPr spc="-50" dirty="0">
                <a:solidFill>
                  <a:srgbClr val="292934"/>
                </a:solidFill>
                <a:latin typeface="Calibri"/>
                <a:cs typeface="Calibri"/>
              </a:rPr>
              <a:t>r</a:t>
            </a:r>
            <a:r>
              <a:rPr spc="-25" dirty="0">
                <a:solidFill>
                  <a:srgbClr val="292934"/>
                </a:solidFill>
                <a:latin typeface="Calibri"/>
                <a:cs typeface="Calibri"/>
              </a:rPr>
              <a:t>a</a:t>
            </a:r>
            <a:r>
              <a:rPr spc="-20" dirty="0">
                <a:solidFill>
                  <a:srgbClr val="292934"/>
                </a:solidFill>
                <a:latin typeface="Calibri"/>
                <a:cs typeface="Calibri"/>
              </a:rPr>
              <a:t>v</a:t>
            </a:r>
            <a:r>
              <a:rPr dirty="0">
                <a:solidFill>
                  <a:srgbClr val="292934"/>
                </a:solidFill>
                <a:latin typeface="Calibri"/>
                <a:cs typeface="Calibri"/>
              </a:rPr>
              <a:t>el</a:t>
            </a:r>
            <a:r>
              <a:rPr spc="-15" dirty="0">
                <a:solidFill>
                  <a:srgbClr val="292934"/>
                </a:solidFill>
                <a:latin typeface="Calibri"/>
                <a:cs typeface="Calibri"/>
              </a:rPr>
              <a:t> </a:t>
            </a:r>
            <a:r>
              <a:rPr spc="-35" dirty="0">
                <a:solidFill>
                  <a:srgbClr val="292934"/>
                </a:solidFill>
                <a:latin typeface="Calibri"/>
                <a:cs typeface="Calibri"/>
              </a:rPr>
              <a:t>f</a:t>
            </a:r>
            <a:r>
              <a:rPr spc="-15" dirty="0">
                <a:solidFill>
                  <a:srgbClr val="292934"/>
                </a:solidFill>
                <a:latin typeface="Calibri"/>
                <a:cs typeface="Calibri"/>
              </a:rPr>
              <a:t>o</a:t>
            </a:r>
            <a:r>
              <a:rPr spc="-10" dirty="0">
                <a:solidFill>
                  <a:srgbClr val="292934"/>
                </a:solidFill>
                <a:latin typeface="Calibri"/>
                <a:cs typeface="Calibri"/>
              </a:rPr>
              <a:t>r</a:t>
            </a:r>
            <a:r>
              <a:rPr spc="5" dirty="0">
                <a:solidFill>
                  <a:srgbClr val="292934"/>
                </a:solidFill>
                <a:latin typeface="Calibri"/>
                <a:cs typeface="Calibri"/>
              </a:rPr>
              <a:t> </a:t>
            </a:r>
            <a:r>
              <a:rPr spc="-40" dirty="0">
                <a:solidFill>
                  <a:srgbClr val="292934"/>
                </a:solidFill>
                <a:latin typeface="Calibri"/>
                <a:cs typeface="Calibri"/>
              </a:rPr>
              <a:t>r</a:t>
            </a:r>
            <a:r>
              <a:rPr spc="-10" dirty="0">
                <a:solidFill>
                  <a:srgbClr val="292934"/>
                </a:solidFill>
                <a:latin typeface="Calibri"/>
                <a:cs typeface="Calibri"/>
              </a:rPr>
              <a:t>eq</a:t>
            </a:r>
            <a:r>
              <a:rPr spc="-5" dirty="0">
                <a:solidFill>
                  <a:srgbClr val="292934"/>
                </a:solidFill>
                <a:latin typeface="Calibri"/>
                <a:cs typeface="Calibri"/>
              </a:rPr>
              <a:t>ui</a:t>
            </a:r>
            <a:r>
              <a:rPr spc="-30" dirty="0">
                <a:solidFill>
                  <a:srgbClr val="292934"/>
                </a:solidFill>
                <a:latin typeface="Calibri"/>
                <a:cs typeface="Calibri"/>
              </a:rPr>
              <a:t>r</a:t>
            </a:r>
            <a:r>
              <a:rPr spc="-10" dirty="0">
                <a:solidFill>
                  <a:srgbClr val="292934"/>
                </a:solidFill>
                <a:latin typeface="Calibri"/>
                <a:cs typeface="Calibri"/>
              </a:rPr>
              <a:t>ed</a:t>
            </a:r>
            <a:r>
              <a:rPr spc="15" dirty="0">
                <a:solidFill>
                  <a:srgbClr val="292934"/>
                </a:solidFill>
                <a:latin typeface="Calibri"/>
                <a:cs typeface="Calibri"/>
              </a:rPr>
              <a:t> </a:t>
            </a:r>
            <a:r>
              <a:rPr spc="-5" dirty="0">
                <a:solidFill>
                  <a:srgbClr val="292934"/>
                </a:solidFill>
                <a:latin typeface="Calibri"/>
                <a:cs typeface="Calibri"/>
              </a:rPr>
              <a:t>p</a:t>
            </a:r>
            <a:r>
              <a:rPr spc="-25" dirty="0">
                <a:solidFill>
                  <a:srgbClr val="292934"/>
                </a:solidFill>
                <a:latin typeface="Calibri"/>
                <a:cs typeface="Calibri"/>
              </a:rPr>
              <a:t>r</a:t>
            </a:r>
            <a:r>
              <a:rPr spc="-15" dirty="0">
                <a:solidFill>
                  <a:srgbClr val="292934"/>
                </a:solidFill>
                <a:latin typeface="Calibri"/>
                <a:cs typeface="Calibri"/>
              </a:rPr>
              <a:t>og</a:t>
            </a:r>
            <a:r>
              <a:rPr spc="-45" dirty="0">
                <a:solidFill>
                  <a:srgbClr val="292934"/>
                </a:solidFill>
                <a:latin typeface="Calibri"/>
                <a:cs typeface="Calibri"/>
              </a:rPr>
              <a:t>r</a:t>
            </a:r>
            <a:r>
              <a:rPr spc="-15" dirty="0">
                <a:solidFill>
                  <a:srgbClr val="292934"/>
                </a:solidFill>
                <a:latin typeface="Calibri"/>
                <a:cs typeface="Calibri"/>
              </a:rPr>
              <a:t>am</a:t>
            </a:r>
            <a:r>
              <a:rPr dirty="0">
                <a:solidFill>
                  <a:srgbClr val="292934"/>
                </a:solidFill>
                <a:latin typeface="Calibri"/>
                <a:cs typeface="Calibri"/>
              </a:rPr>
              <a:t> </a:t>
            </a:r>
            <a:r>
              <a:rPr spc="5" dirty="0">
                <a:solidFill>
                  <a:srgbClr val="292934"/>
                </a:solidFill>
                <a:latin typeface="Calibri"/>
                <a:cs typeface="Calibri"/>
              </a:rPr>
              <a:t>a</a:t>
            </a:r>
            <a:r>
              <a:rPr spc="-5" dirty="0">
                <a:solidFill>
                  <a:srgbClr val="292934"/>
                </a:solidFill>
                <a:latin typeface="Calibri"/>
                <a:cs typeface="Calibri"/>
              </a:rPr>
              <a:t>dmini</a:t>
            </a:r>
            <a:r>
              <a:rPr spc="-20" dirty="0">
                <a:solidFill>
                  <a:srgbClr val="292934"/>
                </a:solidFill>
                <a:latin typeface="Calibri"/>
                <a:cs typeface="Calibri"/>
              </a:rPr>
              <a:t>s</a:t>
            </a:r>
            <a:r>
              <a:rPr spc="-10" dirty="0">
                <a:solidFill>
                  <a:srgbClr val="292934"/>
                </a:solidFill>
                <a:latin typeface="Calibri"/>
                <a:cs typeface="Calibri"/>
              </a:rPr>
              <a:t>t</a:t>
            </a:r>
            <a:r>
              <a:rPr spc="-55" dirty="0">
                <a:solidFill>
                  <a:srgbClr val="292934"/>
                </a:solidFill>
                <a:latin typeface="Calibri"/>
                <a:cs typeface="Calibri"/>
              </a:rPr>
              <a:t>r</a:t>
            </a:r>
            <a:r>
              <a:rPr spc="-15" dirty="0">
                <a:solidFill>
                  <a:srgbClr val="292934"/>
                </a:solidFill>
                <a:latin typeface="Calibri"/>
                <a:cs typeface="Calibri"/>
              </a:rPr>
              <a:t>a</a:t>
            </a:r>
            <a:r>
              <a:rPr dirty="0">
                <a:solidFill>
                  <a:srgbClr val="292934"/>
                </a:solidFill>
                <a:latin typeface="Calibri"/>
                <a:cs typeface="Calibri"/>
              </a:rPr>
              <a:t>t</a:t>
            </a:r>
            <a:r>
              <a:rPr spc="-10" dirty="0">
                <a:solidFill>
                  <a:srgbClr val="292934"/>
                </a:solidFill>
                <a:latin typeface="Calibri"/>
                <a:cs typeface="Calibri"/>
              </a:rPr>
              <a:t>i</a:t>
            </a:r>
            <a:r>
              <a:rPr spc="-5" dirty="0">
                <a:solidFill>
                  <a:srgbClr val="292934"/>
                </a:solidFill>
                <a:latin typeface="Calibri"/>
                <a:cs typeface="Calibri"/>
              </a:rPr>
              <a:t>o</a:t>
            </a:r>
            <a:r>
              <a:rPr dirty="0">
                <a:solidFill>
                  <a:srgbClr val="292934"/>
                </a:solidFill>
                <a:latin typeface="Calibri"/>
                <a:cs typeface="Calibri"/>
              </a:rPr>
              <a:t>n</a:t>
            </a:r>
            <a:r>
              <a:rPr spc="10" dirty="0">
                <a:solidFill>
                  <a:srgbClr val="292934"/>
                </a:solidFill>
                <a:latin typeface="Calibri"/>
                <a:cs typeface="Calibri"/>
              </a:rPr>
              <a:t> </a:t>
            </a:r>
            <a:r>
              <a:rPr dirty="0">
                <a:solidFill>
                  <a:srgbClr val="292934"/>
                </a:solidFill>
                <a:latin typeface="Calibri"/>
                <a:cs typeface="Calibri"/>
              </a:rPr>
              <a:t>as</a:t>
            </a:r>
            <a:r>
              <a:rPr spc="-10" dirty="0">
                <a:solidFill>
                  <a:srgbClr val="292934"/>
                </a:solidFill>
                <a:latin typeface="Calibri"/>
                <a:cs typeface="Calibri"/>
              </a:rPr>
              <a:t> </a:t>
            </a:r>
            <a:r>
              <a:rPr dirty="0">
                <a:solidFill>
                  <a:srgbClr val="292934"/>
                </a:solidFill>
                <a:latin typeface="Calibri"/>
                <a:cs typeface="Calibri"/>
              </a:rPr>
              <a:t>app</a:t>
            </a:r>
            <a:r>
              <a:rPr spc="-40" dirty="0">
                <a:solidFill>
                  <a:srgbClr val="292934"/>
                </a:solidFill>
                <a:latin typeface="Calibri"/>
                <a:cs typeface="Calibri"/>
              </a:rPr>
              <a:t>r</a:t>
            </a:r>
            <a:r>
              <a:rPr spc="-15" dirty="0">
                <a:solidFill>
                  <a:srgbClr val="292934"/>
                </a:solidFill>
                <a:latin typeface="Calibri"/>
                <a:cs typeface="Calibri"/>
              </a:rPr>
              <a:t>o</a:t>
            </a:r>
            <a:r>
              <a:rPr spc="-20" dirty="0">
                <a:solidFill>
                  <a:srgbClr val="292934"/>
                </a:solidFill>
                <a:latin typeface="Calibri"/>
                <a:cs typeface="Calibri"/>
              </a:rPr>
              <a:t>v</a:t>
            </a:r>
            <a:r>
              <a:rPr spc="-10" dirty="0">
                <a:solidFill>
                  <a:srgbClr val="292934"/>
                </a:solidFill>
                <a:latin typeface="Calibri"/>
                <a:cs typeface="Calibri"/>
              </a:rPr>
              <a:t>ed</a:t>
            </a:r>
            <a:r>
              <a:rPr spc="15" dirty="0">
                <a:solidFill>
                  <a:srgbClr val="292934"/>
                </a:solidFill>
                <a:latin typeface="Calibri"/>
                <a:cs typeface="Calibri"/>
              </a:rPr>
              <a:t> </a:t>
            </a:r>
            <a:r>
              <a:rPr spc="-10" dirty="0">
                <a:solidFill>
                  <a:srgbClr val="292934"/>
                </a:solidFill>
                <a:latin typeface="Calibri"/>
                <a:cs typeface="Calibri"/>
              </a:rPr>
              <a:t>by N</a:t>
            </a:r>
            <a:r>
              <a:rPr spc="-25" dirty="0">
                <a:solidFill>
                  <a:srgbClr val="292934"/>
                </a:solidFill>
                <a:latin typeface="Calibri"/>
                <a:cs typeface="Calibri"/>
              </a:rPr>
              <a:t>Y</a:t>
            </a:r>
            <a:r>
              <a:rPr spc="-5" dirty="0">
                <a:solidFill>
                  <a:srgbClr val="292934"/>
                </a:solidFill>
                <a:latin typeface="Calibri"/>
                <a:cs typeface="Calibri"/>
              </a:rPr>
              <a:t>SED</a:t>
            </a:r>
            <a:r>
              <a:rPr lang="en-US" spc="-5" dirty="0">
                <a:solidFill>
                  <a:srgbClr val="292934"/>
                </a:solidFill>
                <a:latin typeface="Calibri"/>
                <a:cs typeface="Calibri"/>
              </a:rPr>
              <a:t>.</a:t>
            </a:r>
            <a:endParaRPr lang="en-US" dirty="0">
              <a:latin typeface="Calibri"/>
              <a:cs typeface="Calibri"/>
            </a:endParaRPr>
          </a:p>
          <a:p>
            <a:pPr marL="625475" lvl="1" algn="just">
              <a:spcBef>
                <a:spcPts val="1200"/>
              </a:spcBef>
            </a:pPr>
            <a:r>
              <a:rPr b="1" i="1" spc="-10" dirty="0">
                <a:solidFill>
                  <a:srgbClr val="FF0000"/>
                </a:solidFill>
                <a:latin typeface="Calibri"/>
                <a:cs typeface="Calibri"/>
              </a:rPr>
              <a:t>No</a:t>
            </a:r>
            <a:r>
              <a:rPr b="1" i="1" spc="-20" dirty="0">
                <a:solidFill>
                  <a:srgbClr val="FF0000"/>
                </a:solidFill>
                <a:latin typeface="Calibri"/>
                <a:cs typeface="Calibri"/>
              </a:rPr>
              <a:t>t</a:t>
            </a:r>
            <a:r>
              <a:rPr b="1" i="1" spc="-10" dirty="0">
                <a:solidFill>
                  <a:srgbClr val="FF0000"/>
                </a:solidFill>
                <a:latin typeface="Calibri"/>
                <a:cs typeface="Calibri"/>
              </a:rPr>
              <a:t>e:</a:t>
            </a:r>
            <a:r>
              <a:rPr b="1" i="1" dirty="0">
                <a:solidFill>
                  <a:srgbClr val="FF0000"/>
                </a:solidFill>
                <a:latin typeface="Calibri"/>
                <a:cs typeface="Calibri"/>
              </a:rPr>
              <a:t> </a:t>
            </a:r>
            <a:r>
              <a:rPr b="1" i="1" spc="20" dirty="0">
                <a:solidFill>
                  <a:srgbClr val="FF0000"/>
                </a:solidFill>
                <a:latin typeface="Calibri"/>
                <a:cs typeface="Calibri"/>
              </a:rPr>
              <a:t> </a:t>
            </a:r>
            <a:r>
              <a:rPr b="1" i="1" spc="-15" dirty="0">
                <a:solidFill>
                  <a:srgbClr val="FF0000"/>
                </a:solidFill>
                <a:latin typeface="Calibri"/>
                <a:cs typeface="Calibri"/>
              </a:rPr>
              <a:t>Ou</a:t>
            </a:r>
            <a:r>
              <a:rPr b="1" i="1" spc="-10" dirty="0">
                <a:solidFill>
                  <a:srgbClr val="FF0000"/>
                </a:solidFill>
                <a:latin typeface="Calibri"/>
                <a:cs typeface="Calibri"/>
              </a:rPr>
              <a:t>t</a:t>
            </a:r>
            <a:r>
              <a:rPr b="1" i="1" dirty="0">
                <a:solidFill>
                  <a:srgbClr val="FF0000"/>
                </a:solidFill>
                <a:latin typeface="Calibri"/>
                <a:cs typeface="Calibri"/>
              </a:rPr>
              <a:t> </a:t>
            </a:r>
            <a:r>
              <a:rPr b="1" i="1" spc="-15" dirty="0">
                <a:solidFill>
                  <a:srgbClr val="FF0000"/>
                </a:solidFill>
                <a:latin typeface="Calibri"/>
                <a:cs typeface="Calibri"/>
              </a:rPr>
              <a:t>o</a:t>
            </a:r>
            <a:r>
              <a:rPr b="1" i="1" spc="-5" dirty="0">
                <a:solidFill>
                  <a:srgbClr val="FF0000"/>
                </a:solidFill>
                <a:latin typeface="Calibri"/>
                <a:cs typeface="Calibri"/>
              </a:rPr>
              <a:t>f</a:t>
            </a:r>
            <a:r>
              <a:rPr b="1" i="1" spc="10" dirty="0">
                <a:solidFill>
                  <a:srgbClr val="FF0000"/>
                </a:solidFill>
                <a:latin typeface="Calibri"/>
                <a:cs typeface="Calibri"/>
              </a:rPr>
              <a:t> </a:t>
            </a:r>
            <a:r>
              <a:rPr b="1" i="1" spc="-25" dirty="0">
                <a:solidFill>
                  <a:srgbClr val="FF0000"/>
                </a:solidFill>
                <a:latin typeface="Calibri"/>
                <a:cs typeface="Calibri"/>
              </a:rPr>
              <a:t>s</a:t>
            </a:r>
            <a:r>
              <a:rPr b="1" i="1" spc="-30" dirty="0">
                <a:solidFill>
                  <a:srgbClr val="FF0000"/>
                </a:solidFill>
                <a:latin typeface="Calibri"/>
                <a:cs typeface="Calibri"/>
              </a:rPr>
              <a:t>t</a:t>
            </a:r>
            <a:r>
              <a:rPr b="1" i="1" spc="-20" dirty="0">
                <a:solidFill>
                  <a:srgbClr val="FF0000"/>
                </a:solidFill>
                <a:latin typeface="Calibri"/>
                <a:cs typeface="Calibri"/>
              </a:rPr>
              <a:t>at</a:t>
            </a:r>
            <a:r>
              <a:rPr b="1" i="1" spc="-10" dirty="0">
                <a:solidFill>
                  <a:srgbClr val="FF0000"/>
                </a:solidFill>
                <a:latin typeface="Calibri"/>
                <a:cs typeface="Calibri"/>
              </a:rPr>
              <a:t>e</a:t>
            </a:r>
            <a:r>
              <a:rPr b="1" i="1" spc="-20" dirty="0">
                <a:solidFill>
                  <a:srgbClr val="FF0000"/>
                </a:solidFill>
                <a:latin typeface="Calibri"/>
                <a:cs typeface="Calibri"/>
              </a:rPr>
              <a:t> </a:t>
            </a:r>
            <a:r>
              <a:rPr b="1" i="1" spc="-10" dirty="0">
                <a:solidFill>
                  <a:srgbClr val="FF0000"/>
                </a:solidFill>
                <a:latin typeface="Calibri"/>
                <a:cs typeface="Calibri"/>
              </a:rPr>
              <a:t>t</a:t>
            </a:r>
            <a:r>
              <a:rPr b="1" i="1" spc="-55" dirty="0">
                <a:solidFill>
                  <a:srgbClr val="FF0000"/>
                </a:solidFill>
                <a:latin typeface="Calibri"/>
                <a:cs typeface="Calibri"/>
              </a:rPr>
              <a:t>r</a:t>
            </a:r>
            <a:r>
              <a:rPr b="1" i="1" spc="-35" dirty="0">
                <a:solidFill>
                  <a:srgbClr val="FF0000"/>
                </a:solidFill>
                <a:latin typeface="Calibri"/>
                <a:cs typeface="Calibri"/>
              </a:rPr>
              <a:t>a</a:t>
            </a:r>
            <a:r>
              <a:rPr b="1" i="1" spc="-25" dirty="0">
                <a:solidFill>
                  <a:srgbClr val="FF0000"/>
                </a:solidFill>
                <a:latin typeface="Calibri"/>
                <a:cs typeface="Calibri"/>
              </a:rPr>
              <a:t>v</a:t>
            </a:r>
            <a:r>
              <a:rPr b="1" i="1" spc="-10" dirty="0">
                <a:solidFill>
                  <a:srgbClr val="FF0000"/>
                </a:solidFill>
                <a:latin typeface="Calibri"/>
                <a:cs typeface="Calibri"/>
              </a:rPr>
              <a:t>el</a:t>
            </a:r>
            <a:r>
              <a:rPr b="1" i="1" spc="10" dirty="0">
                <a:solidFill>
                  <a:srgbClr val="FF0000"/>
                </a:solidFill>
                <a:latin typeface="Calibri"/>
                <a:cs typeface="Calibri"/>
              </a:rPr>
              <a:t> </a:t>
            </a:r>
            <a:r>
              <a:rPr b="1" i="1" spc="-40" dirty="0">
                <a:solidFill>
                  <a:srgbClr val="FF0000"/>
                </a:solidFill>
                <a:latin typeface="Calibri"/>
                <a:cs typeface="Calibri"/>
              </a:rPr>
              <a:t>r</a:t>
            </a:r>
            <a:r>
              <a:rPr b="1" i="1" spc="-10" dirty="0">
                <a:solidFill>
                  <a:srgbClr val="FF0000"/>
                </a:solidFill>
                <a:latin typeface="Calibri"/>
                <a:cs typeface="Calibri"/>
              </a:rPr>
              <a:t>equi</a:t>
            </a:r>
            <a:r>
              <a:rPr b="1" i="1" spc="-40" dirty="0">
                <a:solidFill>
                  <a:srgbClr val="FF0000"/>
                </a:solidFill>
                <a:latin typeface="Calibri"/>
                <a:cs typeface="Calibri"/>
              </a:rPr>
              <a:t>r</a:t>
            </a:r>
            <a:r>
              <a:rPr b="1" i="1" spc="-10" dirty="0">
                <a:solidFill>
                  <a:srgbClr val="FF0000"/>
                </a:solidFill>
                <a:latin typeface="Calibri"/>
                <a:cs typeface="Calibri"/>
              </a:rPr>
              <a:t>es</a:t>
            </a:r>
            <a:r>
              <a:rPr b="1" i="1" spc="15" dirty="0">
                <a:solidFill>
                  <a:srgbClr val="FF0000"/>
                </a:solidFill>
                <a:latin typeface="Calibri"/>
                <a:cs typeface="Calibri"/>
              </a:rPr>
              <a:t> </a:t>
            </a:r>
            <a:r>
              <a:rPr b="1" i="1" spc="-15" dirty="0">
                <a:solidFill>
                  <a:srgbClr val="FF0000"/>
                </a:solidFill>
                <a:latin typeface="Calibri"/>
                <a:cs typeface="Calibri"/>
              </a:rPr>
              <a:t>prio</a:t>
            </a:r>
            <a:r>
              <a:rPr b="1" i="1" spc="-10" dirty="0">
                <a:solidFill>
                  <a:srgbClr val="FF0000"/>
                </a:solidFill>
                <a:latin typeface="Calibri"/>
                <a:cs typeface="Calibri"/>
              </a:rPr>
              <a:t>r</a:t>
            </a:r>
            <a:r>
              <a:rPr b="1" i="1" spc="20" dirty="0">
                <a:solidFill>
                  <a:srgbClr val="FF0000"/>
                </a:solidFill>
                <a:latin typeface="Calibri"/>
                <a:cs typeface="Calibri"/>
              </a:rPr>
              <a:t> </a:t>
            </a:r>
            <a:r>
              <a:rPr b="1" i="1" spc="-10" dirty="0">
                <a:solidFill>
                  <a:srgbClr val="FF0000"/>
                </a:solidFill>
                <a:latin typeface="Calibri"/>
                <a:cs typeface="Calibri"/>
              </a:rPr>
              <a:t>ap</a:t>
            </a:r>
            <a:r>
              <a:rPr b="1" i="1" spc="-15" dirty="0">
                <a:solidFill>
                  <a:srgbClr val="FF0000"/>
                </a:solidFill>
                <a:latin typeface="Calibri"/>
                <a:cs typeface="Calibri"/>
              </a:rPr>
              <a:t>p</a:t>
            </a:r>
            <a:r>
              <a:rPr b="1" i="1" spc="-40" dirty="0">
                <a:solidFill>
                  <a:srgbClr val="FF0000"/>
                </a:solidFill>
                <a:latin typeface="Calibri"/>
                <a:cs typeface="Calibri"/>
              </a:rPr>
              <a:t>r</a:t>
            </a:r>
            <a:r>
              <a:rPr b="1" i="1" spc="-25" dirty="0">
                <a:solidFill>
                  <a:srgbClr val="FF0000"/>
                </a:solidFill>
                <a:latin typeface="Calibri"/>
                <a:cs typeface="Calibri"/>
              </a:rPr>
              <a:t>o</a:t>
            </a:r>
            <a:r>
              <a:rPr b="1" i="1" spc="-35" dirty="0">
                <a:solidFill>
                  <a:srgbClr val="FF0000"/>
                </a:solidFill>
                <a:latin typeface="Calibri"/>
                <a:cs typeface="Calibri"/>
              </a:rPr>
              <a:t>v</a:t>
            </a:r>
            <a:r>
              <a:rPr b="1" i="1" spc="-10" dirty="0">
                <a:solidFill>
                  <a:srgbClr val="FF0000"/>
                </a:solidFill>
                <a:latin typeface="Calibri"/>
                <a:cs typeface="Calibri"/>
              </a:rPr>
              <a:t>al</a:t>
            </a:r>
            <a:r>
              <a:rPr b="1" i="1" spc="15" dirty="0">
                <a:solidFill>
                  <a:srgbClr val="FF0000"/>
                </a:solidFill>
                <a:latin typeface="Calibri"/>
                <a:cs typeface="Calibri"/>
              </a:rPr>
              <a:t> </a:t>
            </a:r>
            <a:r>
              <a:rPr b="1" i="1" spc="-25" dirty="0">
                <a:solidFill>
                  <a:srgbClr val="FF0000"/>
                </a:solidFill>
                <a:latin typeface="Calibri"/>
                <a:cs typeface="Calibri"/>
              </a:rPr>
              <a:t>b</a:t>
            </a:r>
            <a:r>
              <a:rPr b="1" i="1" spc="-10" dirty="0">
                <a:solidFill>
                  <a:srgbClr val="FF0000"/>
                </a:solidFill>
                <a:latin typeface="Calibri"/>
                <a:cs typeface="Calibri"/>
              </a:rPr>
              <a:t>y</a:t>
            </a:r>
            <a:r>
              <a:rPr b="1" i="1" spc="-5" dirty="0">
                <a:solidFill>
                  <a:srgbClr val="FF0000"/>
                </a:solidFill>
                <a:latin typeface="Calibri"/>
                <a:cs typeface="Calibri"/>
              </a:rPr>
              <a:t> </a:t>
            </a:r>
            <a:r>
              <a:rPr b="1" i="1" spc="-15" dirty="0">
                <a:solidFill>
                  <a:srgbClr val="FF0000"/>
                </a:solidFill>
                <a:latin typeface="Calibri"/>
                <a:cs typeface="Calibri"/>
              </a:rPr>
              <a:t>N</a:t>
            </a:r>
            <a:r>
              <a:rPr b="1" i="1" spc="-25" dirty="0">
                <a:solidFill>
                  <a:srgbClr val="FF0000"/>
                </a:solidFill>
                <a:latin typeface="Calibri"/>
                <a:cs typeface="Calibri"/>
              </a:rPr>
              <a:t>Y</a:t>
            </a:r>
            <a:r>
              <a:rPr b="1" i="1" spc="-15" dirty="0">
                <a:solidFill>
                  <a:srgbClr val="FF0000"/>
                </a:solidFill>
                <a:latin typeface="Calibri"/>
                <a:cs typeface="Calibri"/>
              </a:rPr>
              <a:t>SE</a:t>
            </a:r>
            <a:r>
              <a:rPr b="1" i="1" spc="-10" dirty="0">
                <a:solidFill>
                  <a:srgbClr val="FF0000"/>
                </a:solidFill>
                <a:latin typeface="Calibri"/>
                <a:cs typeface="Calibri"/>
              </a:rPr>
              <a:t>D</a:t>
            </a:r>
            <a:r>
              <a:rPr b="1" i="1" spc="25" dirty="0">
                <a:solidFill>
                  <a:srgbClr val="FF0000"/>
                </a:solidFill>
                <a:latin typeface="Calibri"/>
                <a:cs typeface="Calibri"/>
              </a:rPr>
              <a:t> </a:t>
            </a:r>
            <a:r>
              <a:rPr b="1" i="1" spc="-5" dirty="0">
                <a:solidFill>
                  <a:srgbClr val="FF0000"/>
                </a:solidFill>
                <a:latin typeface="Calibri"/>
                <a:cs typeface="Calibri"/>
              </a:rPr>
              <a:t>lia</a:t>
            </a:r>
            <a:r>
              <a:rPr b="1" i="1" dirty="0">
                <a:solidFill>
                  <a:srgbClr val="FF0000"/>
                </a:solidFill>
                <a:latin typeface="Calibri"/>
                <a:cs typeface="Calibri"/>
              </a:rPr>
              <a:t>i</a:t>
            </a:r>
            <a:r>
              <a:rPr b="1" i="1" spc="-15" dirty="0">
                <a:solidFill>
                  <a:srgbClr val="FF0000"/>
                </a:solidFill>
                <a:latin typeface="Calibri"/>
                <a:cs typeface="Calibri"/>
              </a:rPr>
              <a:t>son</a:t>
            </a:r>
            <a:r>
              <a:rPr b="1" i="1" spc="-5" dirty="0">
                <a:solidFill>
                  <a:srgbClr val="FF0000"/>
                </a:solidFill>
                <a:latin typeface="Calibri"/>
                <a:cs typeface="Calibri"/>
              </a:rPr>
              <a:t>. </a:t>
            </a:r>
            <a:r>
              <a:rPr b="1" i="1" spc="-15" dirty="0">
                <a:solidFill>
                  <a:srgbClr val="FF0000"/>
                </a:solidFill>
                <a:latin typeface="Calibri"/>
                <a:cs typeface="Calibri"/>
              </a:rPr>
              <a:t>Suc</a:t>
            </a:r>
            <a:r>
              <a:rPr b="1" i="1" spc="-10" dirty="0">
                <a:solidFill>
                  <a:srgbClr val="FF0000"/>
                </a:solidFill>
                <a:latin typeface="Calibri"/>
                <a:cs typeface="Calibri"/>
              </a:rPr>
              <a:t>h</a:t>
            </a:r>
            <a:r>
              <a:rPr b="1" i="1" spc="10" dirty="0">
                <a:solidFill>
                  <a:srgbClr val="FF0000"/>
                </a:solidFill>
                <a:latin typeface="Calibri"/>
                <a:cs typeface="Calibri"/>
              </a:rPr>
              <a:t> </a:t>
            </a:r>
            <a:r>
              <a:rPr b="1" i="1" spc="-40" dirty="0">
                <a:solidFill>
                  <a:srgbClr val="FF0000"/>
                </a:solidFill>
                <a:latin typeface="Calibri"/>
                <a:cs typeface="Calibri"/>
              </a:rPr>
              <a:t>r</a:t>
            </a:r>
            <a:r>
              <a:rPr b="1" i="1" spc="-10" dirty="0">
                <a:solidFill>
                  <a:srgbClr val="FF0000"/>
                </a:solidFill>
                <a:latin typeface="Calibri"/>
                <a:cs typeface="Calibri"/>
              </a:rPr>
              <a:t>eque</a:t>
            </a:r>
            <a:r>
              <a:rPr b="1" i="1" spc="-30" dirty="0">
                <a:solidFill>
                  <a:srgbClr val="FF0000"/>
                </a:solidFill>
                <a:latin typeface="Calibri"/>
                <a:cs typeface="Calibri"/>
              </a:rPr>
              <a:t>s</a:t>
            </a:r>
            <a:r>
              <a:rPr b="1" i="1" spc="-10" dirty="0">
                <a:solidFill>
                  <a:srgbClr val="FF0000"/>
                </a:solidFill>
                <a:latin typeface="Calibri"/>
                <a:cs typeface="Calibri"/>
              </a:rPr>
              <a:t>ts</a:t>
            </a:r>
            <a:r>
              <a:rPr b="1" i="1" spc="-5" dirty="0">
                <a:solidFill>
                  <a:srgbClr val="FF0000"/>
                </a:solidFill>
                <a:latin typeface="Calibri"/>
                <a:cs typeface="Calibri"/>
              </a:rPr>
              <a:t> </a:t>
            </a:r>
            <a:r>
              <a:rPr b="1" i="1" spc="-15" dirty="0">
                <a:solidFill>
                  <a:srgbClr val="FF0000"/>
                </a:solidFill>
                <a:latin typeface="Calibri"/>
                <a:cs typeface="Calibri"/>
              </a:rPr>
              <a:t>shou</a:t>
            </a:r>
            <a:r>
              <a:rPr b="1" i="1" dirty="0">
                <a:solidFill>
                  <a:srgbClr val="FF0000"/>
                </a:solidFill>
                <a:latin typeface="Calibri"/>
                <a:cs typeface="Calibri"/>
              </a:rPr>
              <a:t>l</a:t>
            </a:r>
            <a:r>
              <a:rPr b="1" i="1" spc="-10" dirty="0">
                <a:solidFill>
                  <a:srgbClr val="FF0000"/>
                </a:solidFill>
                <a:latin typeface="Calibri"/>
                <a:cs typeface="Calibri"/>
              </a:rPr>
              <a:t>d</a:t>
            </a:r>
            <a:r>
              <a:rPr b="1" i="1" spc="-5" dirty="0">
                <a:solidFill>
                  <a:srgbClr val="FF0000"/>
                </a:solidFill>
                <a:latin typeface="Calibri"/>
                <a:cs typeface="Calibri"/>
              </a:rPr>
              <a:t> </a:t>
            </a:r>
            <a:r>
              <a:rPr b="1" i="1" spc="-15" dirty="0">
                <a:solidFill>
                  <a:srgbClr val="FF0000"/>
                </a:solidFill>
                <a:latin typeface="Calibri"/>
                <a:cs typeface="Calibri"/>
              </a:rPr>
              <a:t>b</a:t>
            </a:r>
            <a:r>
              <a:rPr b="1" i="1" spc="-10" dirty="0">
                <a:solidFill>
                  <a:srgbClr val="FF0000"/>
                </a:solidFill>
                <a:latin typeface="Calibri"/>
                <a:cs typeface="Calibri"/>
              </a:rPr>
              <a:t>e</a:t>
            </a:r>
            <a:r>
              <a:rPr b="1" i="1" dirty="0">
                <a:solidFill>
                  <a:srgbClr val="FF0000"/>
                </a:solidFill>
                <a:latin typeface="Calibri"/>
                <a:cs typeface="Calibri"/>
              </a:rPr>
              <a:t> </a:t>
            </a:r>
            <a:r>
              <a:rPr b="1" i="1" spc="-10" dirty="0">
                <a:solidFill>
                  <a:srgbClr val="FF0000"/>
                </a:solidFill>
                <a:latin typeface="Calibri"/>
                <a:cs typeface="Calibri"/>
              </a:rPr>
              <a:t>made</a:t>
            </a:r>
            <a:r>
              <a:rPr b="1" i="1" spc="5" dirty="0">
                <a:solidFill>
                  <a:srgbClr val="FF0000"/>
                </a:solidFill>
                <a:latin typeface="Calibri"/>
                <a:cs typeface="Calibri"/>
              </a:rPr>
              <a:t> </a:t>
            </a:r>
            <a:r>
              <a:rPr b="1" i="1" spc="-20" dirty="0">
                <a:solidFill>
                  <a:srgbClr val="FF0000"/>
                </a:solidFill>
                <a:latin typeface="Calibri"/>
                <a:cs typeface="Calibri"/>
              </a:rPr>
              <a:t>a</a:t>
            </a:r>
            <a:r>
              <a:rPr b="1" i="1" spc="-10" dirty="0">
                <a:solidFill>
                  <a:srgbClr val="FF0000"/>
                </a:solidFill>
                <a:latin typeface="Calibri"/>
                <a:cs typeface="Calibri"/>
              </a:rPr>
              <a:t>t</a:t>
            </a:r>
            <a:r>
              <a:rPr b="1" i="1" spc="-15" dirty="0">
                <a:solidFill>
                  <a:srgbClr val="FF0000"/>
                </a:solidFill>
                <a:latin typeface="Calibri"/>
                <a:cs typeface="Calibri"/>
              </a:rPr>
              <a:t> </a:t>
            </a:r>
            <a:r>
              <a:rPr b="1" i="1" spc="-10" dirty="0">
                <a:solidFill>
                  <a:srgbClr val="FF0000"/>
                </a:solidFill>
                <a:latin typeface="Calibri"/>
                <a:cs typeface="Calibri"/>
              </a:rPr>
              <a:t>lea</a:t>
            </a:r>
            <a:r>
              <a:rPr b="1" i="1" spc="-25" dirty="0">
                <a:solidFill>
                  <a:srgbClr val="FF0000"/>
                </a:solidFill>
                <a:latin typeface="Calibri"/>
                <a:cs typeface="Calibri"/>
              </a:rPr>
              <a:t>s</a:t>
            </a:r>
            <a:r>
              <a:rPr b="1" i="1" spc="-10" dirty="0">
                <a:solidFill>
                  <a:srgbClr val="FF0000"/>
                </a:solidFill>
                <a:latin typeface="Calibri"/>
                <a:cs typeface="Calibri"/>
              </a:rPr>
              <a:t>t</a:t>
            </a:r>
            <a:r>
              <a:rPr b="1" i="1" spc="-15" dirty="0">
                <a:solidFill>
                  <a:srgbClr val="FF0000"/>
                </a:solidFill>
                <a:latin typeface="Calibri"/>
                <a:cs typeface="Calibri"/>
              </a:rPr>
              <a:t> on</a:t>
            </a:r>
            <a:r>
              <a:rPr b="1" i="1" spc="-10" dirty="0">
                <a:solidFill>
                  <a:srgbClr val="FF0000"/>
                </a:solidFill>
                <a:latin typeface="Calibri"/>
                <a:cs typeface="Calibri"/>
              </a:rPr>
              <a:t>e</a:t>
            </a:r>
            <a:r>
              <a:rPr b="1" i="1" spc="30" dirty="0">
                <a:solidFill>
                  <a:srgbClr val="FF0000"/>
                </a:solidFill>
                <a:latin typeface="Calibri"/>
                <a:cs typeface="Calibri"/>
              </a:rPr>
              <a:t> </a:t>
            </a:r>
            <a:r>
              <a:rPr b="1" i="1" spc="-15" dirty="0">
                <a:solidFill>
                  <a:srgbClr val="FF0000"/>
                </a:solidFill>
                <a:latin typeface="Calibri"/>
                <a:cs typeface="Calibri"/>
              </a:rPr>
              <a:t>mo</a:t>
            </a:r>
            <a:r>
              <a:rPr b="1" i="1" spc="-30" dirty="0">
                <a:solidFill>
                  <a:srgbClr val="FF0000"/>
                </a:solidFill>
                <a:latin typeface="Calibri"/>
                <a:cs typeface="Calibri"/>
              </a:rPr>
              <a:t>n</a:t>
            </a:r>
            <a:r>
              <a:rPr b="1" i="1" spc="-10" dirty="0">
                <a:solidFill>
                  <a:srgbClr val="FF0000"/>
                </a:solidFill>
                <a:latin typeface="Calibri"/>
                <a:cs typeface="Calibri"/>
              </a:rPr>
              <a:t>th</a:t>
            </a:r>
            <a:r>
              <a:rPr b="1" i="1" spc="-5" dirty="0">
                <a:solidFill>
                  <a:srgbClr val="FF0000"/>
                </a:solidFill>
                <a:latin typeface="Calibri"/>
                <a:cs typeface="Calibri"/>
              </a:rPr>
              <a:t> </a:t>
            </a:r>
            <a:r>
              <a:rPr b="1" i="1" spc="-15" dirty="0">
                <a:solidFill>
                  <a:srgbClr val="FF0000"/>
                </a:solidFill>
                <a:latin typeface="Calibri"/>
                <a:cs typeface="Calibri"/>
              </a:rPr>
              <a:t>prio</a:t>
            </a:r>
            <a:r>
              <a:rPr b="1" i="1" spc="-10" dirty="0">
                <a:solidFill>
                  <a:srgbClr val="FF0000"/>
                </a:solidFill>
                <a:latin typeface="Calibri"/>
                <a:cs typeface="Calibri"/>
              </a:rPr>
              <a:t>r</a:t>
            </a:r>
            <a:r>
              <a:rPr b="1" i="1" spc="25" dirty="0">
                <a:solidFill>
                  <a:srgbClr val="FF0000"/>
                </a:solidFill>
                <a:latin typeface="Calibri"/>
                <a:cs typeface="Calibri"/>
              </a:rPr>
              <a:t> </a:t>
            </a:r>
            <a:r>
              <a:rPr b="1" i="1" spc="-20" dirty="0">
                <a:solidFill>
                  <a:srgbClr val="FF0000"/>
                </a:solidFill>
                <a:latin typeface="Calibri"/>
                <a:cs typeface="Calibri"/>
              </a:rPr>
              <a:t>t</a:t>
            </a:r>
            <a:r>
              <a:rPr b="1" i="1" spc="-10" dirty="0">
                <a:solidFill>
                  <a:srgbClr val="FF0000"/>
                </a:solidFill>
                <a:latin typeface="Calibri"/>
                <a:cs typeface="Calibri"/>
              </a:rPr>
              <a:t>o</a:t>
            </a:r>
            <a:r>
              <a:rPr b="1" i="1" spc="-5" dirty="0">
                <a:solidFill>
                  <a:srgbClr val="FF0000"/>
                </a:solidFill>
                <a:latin typeface="Calibri"/>
                <a:cs typeface="Calibri"/>
              </a:rPr>
              <a:t> </a:t>
            </a:r>
            <a:r>
              <a:rPr b="1" i="1" spc="-10" dirty="0">
                <a:solidFill>
                  <a:srgbClr val="FF0000"/>
                </a:solidFill>
                <a:latin typeface="Calibri"/>
                <a:cs typeface="Calibri"/>
              </a:rPr>
              <a:t>the</a:t>
            </a:r>
            <a:r>
              <a:rPr b="1" i="1" spc="5" dirty="0">
                <a:solidFill>
                  <a:srgbClr val="FF0000"/>
                </a:solidFill>
                <a:latin typeface="Calibri"/>
                <a:cs typeface="Calibri"/>
              </a:rPr>
              <a:t> </a:t>
            </a:r>
            <a:r>
              <a:rPr b="1" i="1" spc="-15" dirty="0">
                <a:solidFill>
                  <a:srgbClr val="FF0000"/>
                </a:solidFill>
                <a:latin typeface="Calibri"/>
                <a:cs typeface="Calibri"/>
              </a:rPr>
              <a:t>p</a:t>
            </a:r>
            <a:r>
              <a:rPr b="1" i="1" spc="-40" dirty="0">
                <a:solidFill>
                  <a:srgbClr val="FF0000"/>
                </a:solidFill>
                <a:latin typeface="Calibri"/>
                <a:cs typeface="Calibri"/>
              </a:rPr>
              <a:t>r</a:t>
            </a:r>
            <a:r>
              <a:rPr b="1" i="1" spc="-15" dirty="0">
                <a:solidFill>
                  <a:srgbClr val="FF0000"/>
                </a:solidFill>
                <a:latin typeface="Calibri"/>
                <a:cs typeface="Calibri"/>
              </a:rPr>
              <a:t>opose</a:t>
            </a:r>
            <a:r>
              <a:rPr b="1" i="1" spc="-10" dirty="0">
                <a:solidFill>
                  <a:srgbClr val="FF0000"/>
                </a:solidFill>
                <a:latin typeface="Calibri"/>
                <a:cs typeface="Calibri"/>
              </a:rPr>
              <a:t>d</a:t>
            </a:r>
            <a:r>
              <a:rPr b="1" i="1" spc="35" dirty="0">
                <a:solidFill>
                  <a:srgbClr val="FF0000"/>
                </a:solidFill>
                <a:latin typeface="Calibri"/>
                <a:cs typeface="Calibri"/>
              </a:rPr>
              <a:t> </a:t>
            </a:r>
            <a:r>
              <a:rPr b="1" i="1" spc="-15" dirty="0">
                <a:solidFill>
                  <a:srgbClr val="FF0000"/>
                </a:solidFill>
                <a:latin typeface="Calibri"/>
                <a:cs typeface="Calibri"/>
              </a:rPr>
              <a:t>ou</a:t>
            </a:r>
            <a:r>
              <a:rPr b="1" i="1" spc="-10" dirty="0">
                <a:solidFill>
                  <a:srgbClr val="FF0000"/>
                </a:solidFill>
                <a:latin typeface="Calibri"/>
                <a:cs typeface="Calibri"/>
              </a:rPr>
              <a:t>t</a:t>
            </a:r>
            <a:r>
              <a:rPr b="1" i="1" spc="10" dirty="0">
                <a:solidFill>
                  <a:srgbClr val="FF0000"/>
                </a:solidFill>
                <a:latin typeface="Calibri"/>
                <a:cs typeface="Calibri"/>
              </a:rPr>
              <a:t> </a:t>
            </a:r>
            <a:r>
              <a:rPr b="1" i="1" spc="-15" dirty="0">
                <a:solidFill>
                  <a:srgbClr val="FF0000"/>
                </a:solidFill>
                <a:latin typeface="Calibri"/>
                <a:cs typeface="Calibri"/>
              </a:rPr>
              <a:t>o</a:t>
            </a:r>
            <a:r>
              <a:rPr b="1" i="1" spc="-5" dirty="0">
                <a:solidFill>
                  <a:srgbClr val="FF0000"/>
                </a:solidFill>
                <a:latin typeface="Calibri"/>
                <a:cs typeface="Calibri"/>
              </a:rPr>
              <a:t>f</a:t>
            </a:r>
            <a:r>
              <a:rPr b="1" i="1" spc="10" dirty="0">
                <a:solidFill>
                  <a:srgbClr val="FF0000"/>
                </a:solidFill>
                <a:latin typeface="Calibri"/>
                <a:cs typeface="Calibri"/>
              </a:rPr>
              <a:t> </a:t>
            </a:r>
            <a:r>
              <a:rPr b="1" i="1" spc="-25" dirty="0">
                <a:solidFill>
                  <a:srgbClr val="FF0000"/>
                </a:solidFill>
                <a:latin typeface="Calibri"/>
                <a:cs typeface="Calibri"/>
              </a:rPr>
              <a:t>s</a:t>
            </a:r>
            <a:r>
              <a:rPr b="1" i="1" spc="-30" dirty="0">
                <a:solidFill>
                  <a:srgbClr val="FF0000"/>
                </a:solidFill>
                <a:latin typeface="Calibri"/>
                <a:cs typeface="Calibri"/>
              </a:rPr>
              <a:t>t</a:t>
            </a:r>
            <a:r>
              <a:rPr b="1" i="1" spc="-20" dirty="0">
                <a:solidFill>
                  <a:srgbClr val="FF0000"/>
                </a:solidFill>
                <a:latin typeface="Calibri"/>
                <a:cs typeface="Calibri"/>
              </a:rPr>
              <a:t>at</a:t>
            </a:r>
            <a:r>
              <a:rPr b="1" i="1" spc="-10" dirty="0">
                <a:solidFill>
                  <a:srgbClr val="FF0000"/>
                </a:solidFill>
                <a:latin typeface="Calibri"/>
                <a:cs typeface="Calibri"/>
              </a:rPr>
              <a:t>e</a:t>
            </a:r>
            <a:r>
              <a:rPr b="1" i="1" spc="-15" dirty="0">
                <a:solidFill>
                  <a:srgbClr val="FF0000"/>
                </a:solidFill>
                <a:latin typeface="Calibri"/>
                <a:cs typeface="Calibri"/>
              </a:rPr>
              <a:t> </a:t>
            </a:r>
            <a:r>
              <a:rPr b="1" i="1" spc="-10" dirty="0">
                <a:solidFill>
                  <a:srgbClr val="FF0000"/>
                </a:solidFill>
                <a:latin typeface="Calibri"/>
                <a:cs typeface="Calibri"/>
              </a:rPr>
              <a:t>t</a:t>
            </a:r>
            <a:r>
              <a:rPr b="1" i="1" spc="-55" dirty="0">
                <a:solidFill>
                  <a:srgbClr val="FF0000"/>
                </a:solidFill>
                <a:latin typeface="Calibri"/>
                <a:cs typeface="Calibri"/>
              </a:rPr>
              <a:t>r</a:t>
            </a:r>
            <a:r>
              <a:rPr b="1" i="1" spc="-35" dirty="0">
                <a:solidFill>
                  <a:srgbClr val="FF0000"/>
                </a:solidFill>
                <a:latin typeface="Calibri"/>
                <a:cs typeface="Calibri"/>
              </a:rPr>
              <a:t>a</a:t>
            </a:r>
            <a:r>
              <a:rPr b="1" i="1" spc="-25" dirty="0">
                <a:solidFill>
                  <a:srgbClr val="FF0000"/>
                </a:solidFill>
                <a:latin typeface="Calibri"/>
                <a:cs typeface="Calibri"/>
              </a:rPr>
              <a:t>v</a:t>
            </a:r>
            <a:r>
              <a:rPr b="1" i="1" spc="-10" dirty="0">
                <a:solidFill>
                  <a:srgbClr val="FF0000"/>
                </a:solidFill>
                <a:latin typeface="Calibri"/>
                <a:cs typeface="Calibri"/>
              </a:rPr>
              <a:t>el</a:t>
            </a:r>
            <a:r>
              <a:rPr b="1" spc="-10" dirty="0">
                <a:solidFill>
                  <a:srgbClr val="FF0000"/>
                </a:solidFill>
                <a:latin typeface="Calibri"/>
                <a:cs typeface="Calibri"/>
              </a:rPr>
              <a:t>.</a:t>
            </a:r>
            <a:endParaRPr lang="en-US" b="1" dirty="0">
              <a:solidFill>
                <a:srgbClr val="FF0000"/>
              </a:solidFill>
              <a:latin typeface="Calibri"/>
              <a:cs typeface="Calibri"/>
            </a:endParaRPr>
          </a:p>
          <a:p>
            <a:pPr marL="625475" lvl="1" indent="-277813" algn="just">
              <a:spcBef>
                <a:spcPts val="1200"/>
              </a:spcBef>
              <a:buClr>
                <a:schemeClr val="tx1"/>
              </a:buClr>
              <a:buFont typeface="Wingdings" panose="05000000000000000000" pitchFamily="2" charset="2"/>
              <a:buChar char="§"/>
            </a:pPr>
            <a:r>
              <a:rPr b="1" spc="-10" dirty="0">
                <a:solidFill>
                  <a:srgbClr val="FF0000"/>
                </a:solidFill>
                <a:latin typeface="Calibri"/>
                <a:cs typeface="Calibri"/>
              </a:rPr>
              <a:t>Supplem</a:t>
            </a:r>
            <a:r>
              <a:rPr b="1" spc="-15" dirty="0">
                <a:solidFill>
                  <a:srgbClr val="FF0000"/>
                </a:solidFill>
                <a:latin typeface="Calibri"/>
                <a:cs typeface="Calibri"/>
              </a:rPr>
              <a:t>e</a:t>
            </a:r>
            <a:r>
              <a:rPr b="1" spc="-30" dirty="0">
                <a:solidFill>
                  <a:srgbClr val="FF0000"/>
                </a:solidFill>
                <a:latin typeface="Calibri"/>
                <a:cs typeface="Calibri"/>
              </a:rPr>
              <a:t>n</a:t>
            </a:r>
            <a:r>
              <a:rPr b="1" spc="-35" dirty="0">
                <a:solidFill>
                  <a:srgbClr val="FF0000"/>
                </a:solidFill>
                <a:latin typeface="Calibri"/>
                <a:cs typeface="Calibri"/>
              </a:rPr>
              <a:t>t</a:t>
            </a:r>
            <a:r>
              <a:rPr b="1" spc="-10" dirty="0">
                <a:solidFill>
                  <a:srgbClr val="FF0000"/>
                </a:solidFill>
                <a:latin typeface="Calibri"/>
                <a:cs typeface="Calibri"/>
              </a:rPr>
              <a:t>al</a:t>
            </a:r>
            <a:r>
              <a:rPr b="1" spc="-35" dirty="0">
                <a:solidFill>
                  <a:srgbClr val="FF0000"/>
                </a:solidFill>
                <a:latin typeface="Calibri"/>
                <a:cs typeface="Calibri"/>
              </a:rPr>
              <a:t> </a:t>
            </a:r>
            <a:r>
              <a:rPr b="1" spc="-10" dirty="0">
                <a:solidFill>
                  <a:srgbClr val="FF0000"/>
                </a:solidFill>
                <a:latin typeface="Calibri"/>
                <a:cs typeface="Calibri"/>
              </a:rPr>
              <a:t>Fi</a:t>
            </a:r>
            <a:r>
              <a:rPr b="1" spc="-5" dirty="0">
                <a:solidFill>
                  <a:srgbClr val="FF0000"/>
                </a:solidFill>
                <a:latin typeface="Calibri"/>
                <a:cs typeface="Calibri"/>
              </a:rPr>
              <a:t>n</a:t>
            </a:r>
            <a:r>
              <a:rPr b="1" spc="-10" dirty="0">
                <a:solidFill>
                  <a:srgbClr val="FF0000"/>
                </a:solidFill>
                <a:latin typeface="Calibri"/>
                <a:cs typeface="Calibri"/>
              </a:rPr>
              <a:t>ancial</a:t>
            </a:r>
            <a:r>
              <a:rPr b="1" spc="-45" dirty="0">
                <a:solidFill>
                  <a:srgbClr val="FF0000"/>
                </a:solidFill>
                <a:latin typeface="Calibri"/>
                <a:cs typeface="Calibri"/>
              </a:rPr>
              <a:t> </a:t>
            </a:r>
            <a:r>
              <a:rPr b="1" spc="-10" dirty="0">
                <a:solidFill>
                  <a:srgbClr val="FF0000"/>
                </a:solidFill>
                <a:latin typeface="Calibri"/>
                <a:cs typeface="Calibri"/>
              </a:rPr>
              <a:t>Assi</a:t>
            </a:r>
            <a:r>
              <a:rPr b="1" spc="-35" dirty="0">
                <a:solidFill>
                  <a:srgbClr val="FF0000"/>
                </a:solidFill>
                <a:latin typeface="Calibri"/>
                <a:cs typeface="Calibri"/>
              </a:rPr>
              <a:t>s</a:t>
            </a:r>
            <a:r>
              <a:rPr b="1" spc="-25" dirty="0">
                <a:solidFill>
                  <a:srgbClr val="FF0000"/>
                </a:solidFill>
                <a:latin typeface="Calibri"/>
                <a:cs typeface="Calibri"/>
              </a:rPr>
              <a:t>t</a:t>
            </a:r>
            <a:r>
              <a:rPr b="1" dirty="0">
                <a:solidFill>
                  <a:srgbClr val="FF0000"/>
                </a:solidFill>
                <a:latin typeface="Calibri"/>
                <a:cs typeface="Calibri"/>
              </a:rPr>
              <a:t>ance </a:t>
            </a:r>
            <a:r>
              <a:rPr spc="-5" dirty="0">
                <a:solidFill>
                  <a:srgbClr val="292934"/>
                </a:solidFill>
                <a:latin typeface="Calibri"/>
                <a:cs typeface="Calibri"/>
              </a:rPr>
              <a:t>(</a:t>
            </a:r>
            <a:r>
              <a:rPr spc="-20" dirty="0">
                <a:solidFill>
                  <a:srgbClr val="292934"/>
                </a:solidFill>
                <a:latin typeface="Calibri"/>
                <a:cs typeface="Calibri"/>
              </a:rPr>
              <a:t>t</a:t>
            </a:r>
            <a:r>
              <a:rPr dirty="0">
                <a:solidFill>
                  <a:srgbClr val="292934"/>
                </a:solidFill>
                <a:latin typeface="Calibri"/>
                <a:cs typeface="Calibri"/>
              </a:rPr>
              <a:t>o</a:t>
            </a:r>
            <a:r>
              <a:rPr spc="-15" dirty="0">
                <a:solidFill>
                  <a:srgbClr val="292934"/>
                </a:solidFill>
                <a:latin typeface="Calibri"/>
                <a:cs typeface="Calibri"/>
              </a:rPr>
              <a:t> </a:t>
            </a:r>
            <a:r>
              <a:rPr spc="-5" dirty="0">
                <a:solidFill>
                  <a:srgbClr val="292934"/>
                </a:solidFill>
                <a:latin typeface="Calibri"/>
                <a:cs typeface="Calibri"/>
              </a:rPr>
              <a:t>inc</a:t>
            </a:r>
            <a:r>
              <a:rPr spc="-10" dirty="0">
                <a:solidFill>
                  <a:srgbClr val="292934"/>
                </a:solidFill>
                <a:latin typeface="Calibri"/>
                <a:cs typeface="Calibri"/>
              </a:rPr>
              <a:t>l</a:t>
            </a:r>
            <a:r>
              <a:rPr spc="-5" dirty="0">
                <a:solidFill>
                  <a:srgbClr val="292934"/>
                </a:solidFill>
                <a:latin typeface="Calibri"/>
                <a:cs typeface="Calibri"/>
              </a:rPr>
              <a:t>u</a:t>
            </a:r>
            <a:r>
              <a:rPr dirty="0">
                <a:solidFill>
                  <a:srgbClr val="292934"/>
                </a:solidFill>
                <a:latin typeface="Calibri"/>
                <a:cs typeface="Calibri"/>
              </a:rPr>
              <a:t>d</a:t>
            </a:r>
            <a:r>
              <a:rPr spc="-10" dirty="0">
                <a:solidFill>
                  <a:srgbClr val="292934"/>
                </a:solidFill>
                <a:latin typeface="Calibri"/>
                <a:cs typeface="Calibri"/>
              </a:rPr>
              <a:t>e</a:t>
            </a:r>
            <a:r>
              <a:rPr spc="25" dirty="0">
                <a:solidFill>
                  <a:srgbClr val="292934"/>
                </a:solidFill>
                <a:latin typeface="Calibri"/>
                <a:cs typeface="Calibri"/>
              </a:rPr>
              <a:t> </a:t>
            </a:r>
            <a:r>
              <a:rPr spc="-20" dirty="0">
                <a:solidFill>
                  <a:srgbClr val="292934"/>
                </a:solidFill>
                <a:latin typeface="Calibri"/>
                <a:cs typeface="Calibri"/>
              </a:rPr>
              <a:t>s</a:t>
            </a:r>
            <a:r>
              <a:rPr dirty="0">
                <a:solidFill>
                  <a:srgbClr val="292934"/>
                </a:solidFill>
                <a:latin typeface="Calibri"/>
                <a:cs typeface="Calibri"/>
              </a:rPr>
              <a:t>t</a:t>
            </a:r>
            <a:r>
              <a:rPr spc="-10" dirty="0">
                <a:solidFill>
                  <a:srgbClr val="292934"/>
                </a:solidFill>
                <a:latin typeface="Calibri"/>
                <a:cs typeface="Calibri"/>
              </a:rPr>
              <a:t>i</a:t>
            </a:r>
            <a:r>
              <a:rPr spc="-15" dirty="0">
                <a:solidFill>
                  <a:srgbClr val="292934"/>
                </a:solidFill>
                <a:latin typeface="Calibri"/>
                <a:cs typeface="Calibri"/>
              </a:rPr>
              <a:t>p</a:t>
            </a:r>
            <a:r>
              <a:rPr spc="-5" dirty="0">
                <a:solidFill>
                  <a:srgbClr val="292934"/>
                </a:solidFill>
                <a:latin typeface="Calibri"/>
                <a:cs typeface="Calibri"/>
              </a:rPr>
              <a:t>en</a:t>
            </a:r>
            <a:r>
              <a:rPr dirty="0">
                <a:solidFill>
                  <a:srgbClr val="292934"/>
                </a:solidFill>
                <a:latin typeface="Calibri"/>
                <a:cs typeface="Calibri"/>
              </a:rPr>
              <a:t>d</a:t>
            </a:r>
            <a:r>
              <a:rPr spc="-5" dirty="0">
                <a:solidFill>
                  <a:srgbClr val="292934"/>
                </a:solidFill>
                <a:latin typeface="Calibri"/>
                <a:cs typeface="Calibri"/>
              </a:rPr>
              <a:t>,</a:t>
            </a:r>
            <a:r>
              <a:rPr spc="5" dirty="0">
                <a:solidFill>
                  <a:srgbClr val="292934"/>
                </a:solidFill>
                <a:latin typeface="Calibri"/>
                <a:cs typeface="Calibri"/>
              </a:rPr>
              <a:t> </a:t>
            </a:r>
            <a:r>
              <a:rPr spc="-5" dirty="0">
                <a:solidFill>
                  <a:srgbClr val="292934"/>
                </a:solidFill>
                <a:latin typeface="Calibri"/>
                <a:cs typeface="Calibri"/>
              </a:rPr>
              <a:t>nomina</a:t>
            </a:r>
            <a:r>
              <a:rPr dirty="0">
                <a:solidFill>
                  <a:srgbClr val="292934"/>
                </a:solidFill>
                <a:latin typeface="Calibri"/>
                <a:cs typeface="Calibri"/>
              </a:rPr>
              <a:t>l</a:t>
            </a:r>
            <a:r>
              <a:rPr spc="15" dirty="0">
                <a:solidFill>
                  <a:srgbClr val="292934"/>
                </a:solidFill>
                <a:latin typeface="Calibri"/>
                <a:cs typeface="Calibri"/>
              </a:rPr>
              <a:t> </a:t>
            </a:r>
            <a:r>
              <a:rPr spc="-10" dirty="0">
                <a:solidFill>
                  <a:srgbClr val="292934"/>
                </a:solidFill>
                <a:latin typeface="Calibri"/>
                <a:cs typeface="Calibri"/>
              </a:rPr>
              <a:t>t</a:t>
            </a:r>
            <a:r>
              <a:rPr spc="-55" dirty="0">
                <a:solidFill>
                  <a:srgbClr val="292934"/>
                </a:solidFill>
                <a:latin typeface="Calibri"/>
                <a:cs typeface="Calibri"/>
              </a:rPr>
              <a:t>r</a:t>
            </a:r>
            <a:r>
              <a:rPr spc="-25" dirty="0">
                <a:solidFill>
                  <a:srgbClr val="292934"/>
                </a:solidFill>
                <a:latin typeface="Calibri"/>
                <a:cs typeface="Calibri"/>
              </a:rPr>
              <a:t>a</a:t>
            </a:r>
            <a:r>
              <a:rPr spc="-20" dirty="0">
                <a:solidFill>
                  <a:srgbClr val="292934"/>
                </a:solidFill>
                <a:latin typeface="Calibri"/>
                <a:cs typeface="Calibri"/>
              </a:rPr>
              <a:t>v</a:t>
            </a:r>
            <a:r>
              <a:rPr dirty="0">
                <a:solidFill>
                  <a:srgbClr val="292934"/>
                </a:solidFill>
                <a:latin typeface="Calibri"/>
                <a:cs typeface="Calibri"/>
              </a:rPr>
              <a:t>el as</a:t>
            </a:r>
            <a:r>
              <a:rPr spc="-5" dirty="0">
                <a:solidFill>
                  <a:srgbClr val="292934"/>
                </a:solidFill>
                <a:latin typeface="Calibri"/>
                <a:cs typeface="Calibri"/>
              </a:rPr>
              <a:t>si</a:t>
            </a:r>
            <a:r>
              <a:rPr spc="-25" dirty="0">
                <a:solidFill>
                  <a:srgbClr val="292934"/>
                </a:solidFill>
                <a:latin typeface="Calibri"/>
                <a:cs typeface="Calibri"/>
              </a:rPr>
              <a:t>s</a:t>
            </a:r>
            <a:r>
              <a:rPr spc="-40" dirty="0">
                <a:solidFill>
                  <a:srgbClr val="292934"/>
                </a:solidFill>
                <a:latin typeface="Calibri"/>
                <a:cs typeface="Calibri"/>
              </a:rPr>
              <a:t>t</a:t>
            </a:r>
            <a:r>
              <a:rPr spc="-10" dirty="0">
                <a:solidFill>
                  <a:srgbClr val="292934"/>
                </a:solidFill>
                <a:latin typeface="Calibri"/>
                <a:cs typeface="Calibri"/>
              </a:rPr>
              <a:t>ance,</a:t>
            </a:r>
            <a:r>
              <a:rPr dirty="0">
                <a:solidFill>
                  <a:srgbClr val="292934"/>
                </a:solidFill>
                <a:latin typeface="Calibri"/>
                <a:cs typeface="Calibri"/>
              </a:rPr>
              <a:t> and</a:t>
            </a:r>
            <a:r>
              <a:rPr spc="10" dirty="0">
                <a:solidFill>
                  <a:srgbClr val="292934"/>
                </a:solidFill>
                <a:latin typeface="Calibri"/>
                <a:cs typeface="Calibri"/>
              </a:rPr>
              <a:t> </a:t>
            </a:r>
            <a:r>
              <a:rPr spc="-5" dirty="0">
                <a:solidFill>
                  <a:srgbClr val="292934"/>
                </a:solidFill>
                <a:latin typeface="Calibri"/>
                <a:cs typeface="Calibri"/>
              </a:rPr>
              <a:t>C</a:t>
            </a:r>
            <a:r>
              <a:rPr spc="-10" dirty="0">
                <a:solidFill>
                  <a:srgbClr val="292934"/>
                </a:solidFill>
                <a:latin typeface="Calibri"/>
                <a:cs typeface="Calibri"/>
              </a:rPr>
              <a:t>S</a:t>
            </a:r>
            <a:r>
              <a:rPr spc="-5" dirty="0">
                <a:solidFill>
                  <a:srgbClr val="292934"/>
                </a:solidFill>
                <a:latin typeface="Calibri"/>
                <a:cs typeface="Calibri"/>
              </a:rPr>
              <a:t>TE</a:t>
            </a:r>
            <a:r>
              <a:rPr dirty="0">
                <a:solidFill>
                  <a:srgbClr val="292934"/>
                </a:solidFill>
                <a:latin typeface="Calibri"/>
                <a:cs typeface="Calibri"/>
              </a:rPr>
              <a:t>P</a:t>
            </a:r>
            <a:r>
              <a:rPr spc="-10" dirty="0">
                <a:solidFill>
                  <a:srgbClr val="292934"/>
                </a:solidFill>
                <a:latin typeface="Calibri"/>
                <a:cs typeface="Calibri"/>
              </a:rPr>
              <a:t> </a:t>
            </a:r>
            <a:r>
              <a:rPr spc="-20" dirty="0">
                <a:solidFill>
                  <a:srgbClr val="292934"/>
                </a:solidFill>
                <a:latin typeface="Calibri"/>
                <a:cs typeface="Calibri"/>
              </a:rPr>
              <a:t>s</a:t>
            </a:r>
            <a:r>
              <a:rPr dirty="0">
                <a:solidFill>
                  <a:srgbClr val="292934"/>
                </a:solidFill>
                <a:latin typeface="Calibri"/>
                <a:cs typeface="Calibri"/>
              </a:rPr>
              <a:t>tude</a:t>
            </a:r>
            <a:r>
              <a:rPr spc="-10" dirty="0">
                <a:solidFill>
                  <a:srgbClr val="292934"/>
                </a:solidFill>
                <a:latin typeface="Calibri"/>
                <a:cs typeface="Calibri"/>
              </a:rPr>
              <a:t>nt</a:t>
            </a:r>
            <a:r>
              <a:rPr dirty="0">
                <a:solidFill>
                  <a:srgbClr val="292934"/>
                </a:solidFill>
                <a:latin typeface="Calibri"/>
                <a:cs typeface="Calibri"/>
              </a:rPr>
              <a:t> </a:t>
            </a:r>
            <a:r>
              <a:rPr spc="-30" dirty="0">
                <a:solidFill>
                  <a:srgbClr val="292934"/>
                </a:solidFill>
                <a:latin typeface="Calibri"/>
                <a:cs typeface="Calibri"/>
              </a:rPr>
              <a:t>c</a:t>
            </a:r>
            <a:r>
              <a:rPr spc="-5" dirty="0">
                <a:solidFill>
                  <a:srgbClr val="292934"/>
                </a:solidFill>
                <a:latin typeface="Calibri"/>
                <a:cs typeface="Calibri"/>
              </a:rPr>
              <a:t>o</a:t>
            </a:r>
            <a:r>
              <a:rPr spc="-10" dirty="0">
                <a:solidFill>
                  <a:srgbClr val="292934"/>
                </a:solidFill>
                <a:latin typeface="Calibri"/>
                <a:cs typeface="Calibri"/>
              </a:rPr>
              <a:t>n</a:t>
            </a:r>
            <a:r>
              <a:rPr spc="-50" dirty="0">
                <a:solidFill>
                  <a:srgbClr val="292934"/>
                </a:solidFill>
                <a:latin typeface="Calibri"/>
                <a:cs typeface="Calibri"/>
              </a:rPr>
              <a:t>f</a:t>
            </a:r>
            <a:r>
              <a:rPr spc="-10" dirty="0">
                <a:solidFill>
                  <a:srgbClr val="292934"/>
                </a:solidFill>
                <a:latin typeface="Calibri"/>
                <a:cs typeface="Calibri"/>
              </a:rPr>
              <a:t>e</a:t>
            </a:r>
            <a:r>
              <a:rPr spc="-35" dirty="0">
                <a:solidFill>
                  <a:srgbClr val="292934"/>
                </a:solidFill>
                <a:latin typeface="Calibri"/>
                <a:cs typeface="Calibri"/>
              </a:rPr>
              <a:t>r</a:t>
            </a:r>
            <a:r>
              <a:rPr spc="-10" dirty="0">
                <a:solidFill>
                  <a:srgbClr val="292934"/>
                </a:solidFill>
                <a:latin typeface="Calibri"/>
                <a:cs typeface="Calibri"/>
              </a:rPr>
              <a:t>en</a:t>
            </a:r>
            <a:r>
              <a:rPr spc="-20" dirty="0">
                <a:solidFill>
                  <a:srgbClr val="292934"/>
                </a:solidFill>
                <a:latin typeface="Calibri"/>
                <a:cs typeface="Calibri"/>
              </a:rPr>
              <a:t>c</a:t>
            </a:r>
            <a:r>
              <a:rPr spc="0" dirty="0">
                <a:solidFill>
                  <a:srgbClr val="292934"/>
                </a:solidFill>
                <a:latin typeface="Calibri"/>
                <a:cs typeface="Calibri"/>
              </a:rPr>
              <a:t>e</a:t>
            </a:r>
            <a:r>
              <a:rPr dirty="0">
                <a:solidFill>
                  <a:srgbClr val="292934"/>
                </a:solidFill>
                <a:latin typeface="Calibri"/>
                <a:cs typeface="Calibri"/>
              </a:rPr>
              <a:t>-</a:t>
            </a:r>
            <a:r>
              <a:rPr spc="-40" dirty="0">
                <a:solidFill>
                  <a:srgbClr val="292934"/>
                </a:solidFill>
                <a:latin typeface="Calibri"/>
                <a:cs typeface="Calibri"/>
              </a:rPr>
              <a:t>r</a:t>
            </a:r>
            <a:r>
              <a:rPr dirty="0">
                <a:solidFill>
                  <a:srgbClr val="292934"/>
                </a:solidFill>
                <a:latin typeface="Calibri"/>
                <a:cs typeface="Calibri"/>
              </a:rPr>
              <a:t>el</a:t>
            </a:r>
            <a:r>
              <a:rPr spc="-15" dirty="0">
                <a:solidFill>
                  <a:srgbClr val="292934"/>
                </a:solidFill>
                <a:latin typeface="Calibri"/>
                <a:cs typeface="Calibri"/>
              </a:rPr>
              <a:t>a</a:t>
            </a:r>
            <a:r>
              <a:rPr spc="-40" dirty="0">
                <a:solidFill>
                  <a:srgbClr val="292934"/>
                </a:solidFill>
                <a:latin typeface="Calibri"/>
                <a:cs typeface="Calibri"/>
              </a:rPr>
              <a:t>t</a:t>
            </a:r>
            <a:r>
              <a:rPr spc="-10" dirty="0">
                <a:solidFill>
                  <a:srgbClr val="292934"/>
                </a:solidFill>
                <a:latin typeface="Calibri"/>
                <a:cs typeface="Calibri"/>
              </a:rPr>
              <a:t>ed</a:t>
            </a:r>
            <a:r>
              <a:rPr spc="40" dirty="0">
                <a:solidFill>
                  <a:srgbClr val="292934"/>
                </a:solidFill>
                <a:latin typeface="Calibri"/>
                <a:cs typeface="Calibri"/>
              </a:rPr>
              <a:t> </a:t>
            </a:r>
            <a:r>
              <a:rPr spc="-30" dirty="0">
                <a:solidFill>
                  <a:srgbClr val="292934"/>
                </a:solidFill>
                <a:latin typeface="Calibri"/>
                <a:cs typeface="Calibri"/>
              </a:rPr>
              <a:t>e</a:t>
            </a:r>
            <a:r>
              <a:rPr spc="-5" dirty="0">
                <a:solidFill>
                  <a:srgbClr val="292934"/>
                </a:solidFill>
                <a:latin typeface="Calibri"/>
                <a:cs typeface="Calibri"/>
              </a:rPr>
              <a:t>xp</a:t>
            </a:r>
            <a:r>
              <a:rPr spc="5" dirty="0">
                <a:solidFill>
                  <a:srgbClr val="292934"/>
                </a:solidFill>
                <a:latin typeface="Calibri"/>
                <a:cs typeface="Calibri"/>
              </a:rPr>
              <a:t>e</a:t>
            </a:r>
            <a:r>
              <a:rPr spc="-5" dirty="0">
                <a:solidFill>
                  <a:srgbClr val="292934"/>
                </a:solidFill>
                <a:latin typeface="Calibri"/>
                <a:cs typeface="Calibri"/>
              </a:rPr>
              <a:t>n</a:t>
            </a:r>
            <a:r>
              <a:rPr spc="5" dirty="0">
                <a:solidFill>
                  <a:srgbClr val="292934"/>
                </a:solidFill>
                <a:latin typeface="Calibri"/>
                <a:cs typeface="Calibri"/>
              </a:rPr>
              <a:t>s</a:t>
            </a:r>
            <a:r>
              <a:rPr spc="-10" dirty="0">
                <a:solidFill>
                  <a:srgbClr val="292934"/>
                </a:solidFill>
                <a:latin typeface="Calibri"/>
                <a:cs typeface="Calibri"/>
              </a:rPr>
              <a:t>e</a:t>
            </a:r>
            <a:r>
              <a:rPr spc="-5" dirty="0">
                <a:solidFill>
                  <a:srgbClr val="292934"/>
                </a:solidFill>
                <a:latin typeface="Calibri"/>
                <a:cs typeface="Calibri"/>
              </a:rPr>
              <a:t>s</a:t>
            </a:r>
            <a:r>
              <a:rPr dirty="0">
                <a:solidFill>
                  <a:srgbClr val="292934"/>
                </a:solidFill>
                <a:latin typeface="Calibri"/>
                <a:cs typeface="Calibri"/>
              </a:rPr>
              <a:t>)</a:t>
            </a:r>
            <a:r>
              <a:rPr spc="-20" dirty="0">
                <a:solidFill>
                  <a:srgbClr val="292934"/>
                </a:solidFill>
                <a:latin typeface="Calibri"/>
                <a:cs typeface="Calibri"/>
              </a:rPr>
              <a:t> </a:t>
            </a:r>
            <a:r>
              <a:rPr spc="-35" dirty="0">
                <a:solidFill>
                  <a:srgbClr val="292934"/>
                </a:solidFill>
                <a:latin typeface="Calibri"/>
                <a:cs typeface="Calibri"/>
              </a:rPr>
              <a:t>f</a:t>
            </a:r>
            <a:r>
              <a:rPr spc="-15" dirty="0">
                <a:solidFill>
                  <a:srgbClr val="292934"/>
                </a:solidFill>
                <a:latin typeface="Calibri"/>
                <a:cs typeface="Calibri"/>
              </a:rPr>
              <a:t>o</a:t>
            </a:r>
            <a:r>
              <a:rPr spc="-10" dirty="0">
                <a:solidFill>
                  <a:srgbClr val="292934"/>
                </a:solidFill>
                <a:latin typeface="Calibri"/>
                <a:cs typeface="Calibri"/>
              </a:rPr>
              <a:t>r</a:t>
            </a:r>
            <a:r>
              <a:rPr dirty="0">
                <a:solidFill>
                  <a:srgbClr val="292934"/>
                </a:solidFill>
                <a:latin typeface="Calibri"/>
                <a:cs typeface="Calibri"/>
              </a:rPr>
              <a:t> </a:t>
            </a:r>
            <a:r>
              <a:rPr spc="-25" dirty="0">
                <a:solidFill>
                  <a:srgbClr val="292934"/>
                </a:solidFill>
                <a:latin typeface="Calibri"/>
                <a:cs typeface="Calibri"/>
              </a:rPr>
              <a:t>s</a:t>
            </a:r>
            <a:r>
              <a:rPr dirty="0">
                <a:solidFill>
                  <a:srgbClr val="292934"/>
                </a:solidFill>
                <a:latin typeface="Calibri"/>
                <a:cs typeface="Calibri"/>
              </a:rPr>
              <a:t>tude</a:t>
            </a:r>
            <a:r>
              <a:rPr spc="-10" dirty="0">
                <a:solidFill>
                  <a:srgbClr val="292934"/>
                </a:solidFill>
                <a:latin typeface="Calibri"/>
                <a:cs typeface="Calibri"/>
              </a:rPr>
              <a:t>n</a:t>
            </a:r>
            <a:r>
              <a:rPr dirty="0">
                <a:solidFill>
                  <a:srgbClr val="292934"/>
                </a:solidFill>
                <a:latin typeface="Calibri"/>
                <a:cs typeface="Calibri"/>
              </a:rPr>
              <a:t>ts </a:t>
            </a:r>
            <a:r>
              <a:rPr spc="-5" dirty="0">
                <a:solidFill>
                  <a:srgbClr val="292934"/>
                </a:solidFill>
                <a:latin typeface="Calibri"/>
                <a:cs typeface="Calibri"/>
              </a:rPr>
              <a:t>part</a:t>
            </a:r>
            <a:r>
              <a:rPr spc="-10" dirty="0">
                <a:solidFill>
                  <a:srgbClr val="292934"/>
                </a:solidFill>
                <a:latin typeface="Calibri"/>
                <a:cs typeface="Calibri"/>
              </a:rPr>
              <a:t>i</a:t>
            </a:r>
            <a:r>
              <a:rPr spc="-20" dirty="0">
                <a:solidFill>
                  <a:srgbClr val="292934"/>
                </a:solidFill>
                <a:latin typeface="Calibri"/>
                <a:cs typeface="Calibri"/>
              </a:rPr>
              <a:t>c</a:t>
            </a:r>
            <a:r>
              <a:rPr spc="-5" dirty="0">
                <a:solidFill>
                  <a:srgbClr val="292934"/>
                </a:solidFill>
                <a:latin typeface="Calibri"/>
                <a:cs typeface="Calibri"/>
              </a:rPr>
              <a:t>ip</a:t>
            </a:r>
            <a:r>
              <a:rPr spc="-10" dirty="0">
                <a:solidFill>
                  <a:srgbClr val="292934"/>
                </a:solidFill>
                <a:latin typeface="Calibri"/>
                <a:cs typeface="Calibri"/>
              </a:rPr>
              <a:t>a</a:t>
            </a:r>
            <a:r>
              <a:rPr dirty="0">
                <a:solidFill>
                  <a:srgbClr val="292934"/>
                </a:solidFill>
                <a:latin typeface="Calibri"/>
                <a:cs typeface="Calibri"/>
              </a:rPr>
              <a:t>t</a:t>
            </a:r>
            <a:r>
              <a:rPr spc="-10" dirty="0">
                <a:solidFill>
                  <a:srgbClr val="292934"/>
                </a:solidFill>
                <a:latin typeface="Calibri"/>
                <a:cs typeface="Calibri"/>
              </a:rPr>
              <a:t>i</a:t>
            </a:r>
            <a:r>
              <a:rPr spc="-5" dirty="0">
                <a:solidFill>
                  <a:srgbClr val="292934"/>
                </a:solidFill>
                <a:latin typeface="Calibri"/>
                <a:cs typeface="Calibri"/>
              </a:rPr>
              <a:t>n</a:t>
            </a:r>
            <a:r>
              <a:rPr dirty="0">
                <a:solidFill>
                  <a:srgbClr val="292934"/>
                </a:solidFill>
                <a:latin typeface="Calibri"/>
                <a:cs typeface="Calibri"/>
              </a:rPr>
              <a:t>g</a:t>
            </a:r>
            <a:r>
              <a:rPr spc="25" dirty="0">
                <a:solidFill>
                  <a:srgbClr val="292934"/>
                </a:solidFill>
                <a:latin typeface="Calibri"/>
                <a:cs typeface="Calibri"/>
              </a:rPr>
              <a:t> </a:t>
            </a:r>
            <a:r>
              <a:rPr spc="-5" dirty="0">
                <a:solidFill>
                  <a:srgbClr val="292934"/>
                </a:solidFill>
                <a:latin typeface="Calibri"/>
                <a:cs typeface="Calibri"/>
              </a:rPr>
              <a:t>i</a:t>
            </a:r>
            <a:r>
              <a:rPr dirty="0">
                <a:solidFill>
                  <a:srgbClr val="292934"/>
                </a:solidFill>
                <a:latin typeface="Calibri"/>
                <a:cs typeface="Calibri"/>
              </a:rPr>
              <a:t>n</a:t>
            </a:r>
            <a:r>
              <a:rPr spc="10" dirty="0">
                <a:solidFill>
                  <a:srgbClr val="292934"/>
                </a:solidFill>
                <a:latin typeface="Calibri"/>
                <a:cs typeface="Calibri"/>
              </a:rPr>
              <a:t> </a:t>
            </a:r>
            <a:r>
              <a:rPr spc="-5" dirty="0">
                <a:solidFill>
                  <a:srgbClr val="292934"/>
                </a:solidFill>
                <a:latin typeface="Calibri"/>
                <a:cs typeface="Calibri"/>
              </a:rPr>
              <a:t>C</a:t>
            </a:r>
            <a:r>
              <a:rPr spc="-10" dirty="0">
                <a:solidFill>
                  <a:srgbClr val="292934"/>
                </a:solidFill>
                <a:latin typeface="Calibri"/>
                <a:cs typeface="Calibri"/>
              </a:rPr>
              <a:t>S</a:t>
            </a:r>
            <a:r>
              <a:rPr spc="-5" dirty="0">
                <a:solidFill>
                  <a:srgbClr val="292934"/>
                </a:solidFill>
                <a:latin typeface="Calibri"/>
                <a:cs typeface="Calibri"/>
              </a:rPr>
              <a:t>TEP</a:t>
            </a:r>
            <a:r>
              <a:rPr dirty="0">
                <a:solidFill>
                  <a:srgbClr val="292934"/>
                </a:solidFill>
                <a:latin typeface="Calibri"/>
                <a:cs typeface="Calibri"/>
              </a:rPr>
              <a:t>-</a:t>
            </a:r>
            <a:r>
              <a:rPr spc="-30" dirty="0">
                <a:solidFill>
                  <a:srgbClr val="292934"/>
                </a:solidFill>
                <a:latin typeface="Calibri"/>
                <a:cs typeface="Calibri"/>
              </a:rPr>
              <a:t>c</a:t>
            </a:r>
            <a:r>
              <a:rPr spc="-5" dirty="0">
                <a:solidFill>
                  <a:srgbClr val="292934"/>
                </a:solidFill>
                <a:latin typeface="Calibri"/>
                <a:cs typeface="Calibri"/>
              </a:rPr>
              <a:t>oo</a:t>
            </a:r>
            <a:r>
              <a:rPr spc="-30" dirty="0">
                <a:solidFill>
                  <a:srgbClr val="292934"/>
                </a:solidFill>
                <a:latin typeface="Calibri"/>
                <a:cs typeface="Calibri"/>
              </a:rPr>
              <a:t>r</a:t>
            </a:r>
            <a:r>
              <a:rPr spc="-5" dirty="0">
                <a:solidFill>
                  <a:srgbClr val="292934"/>
                </a:solidFill>
                <a:latin typeface="Calibri"/>
                <a:cs typeface="Calibri"/>
              </a:rPr>
              <a:t>din</a:t>
            </a:r>
            <a:r>
              <a:rPr spc="-10" dirty="0">
                <a:solidFill>
                  <a:srgbClr val="292934"/>
                </a:solidFill>
                <a:latin typeface="Calibri"/>
                <a:cs typeface="Calibri"/>
              </a:rPr>
              <a:t>a</a:t>
            </a:r>
            <a:r>
              <a:rPr spc="-40" dirty="0">
                <a:solidFill>
                  <a:srgbClr val="292934"/>
                </a:solidFill>
                <a:latin typeface="Calibri"/>
                <a:cs typeface="Calibri"/>
              </a:rPr>
              <a:t>t</a:t>
            </a:r>
            <a:r>
              <a:rPr spc="-10" dirty="0">
                <a:solidFill>
                  <a:srgbClr val="292934"/>
                </a:solidFill>
                <a:latin typeface="Calibri"/>
                <a:cs typeface="Calibri"/>
              </a:rPr>
              <a:t>ed</a:t>
            </a:r>
            <a:r>
              <a:rPr spc="15" dirty="0">
                <a:solidFill>
                  <a:srgbClr val="292934"/>
                </a:solidFill>
                <a:latin typeface="Calibri"/>
                <a:cs typeface="Calibri"/>
              </a:rPr>
              <a:t> </a:t>
            </a:r>
            <a:r>
              <a:rPr spc="-40" dirty="0">
                <a:solidFill>
                  <a:srgbClr val="292934"/>
                </a:solidFill>
                <a:latin typeface="Calibri"/>
                <a:cs typeface="Calibri"/>
              </a:rPr>
              <a:t>r</a:t>
            </a:r>
            <a:r>
              <a:rPr spc="-10" dirty="0">
                <a:solidFill>
                  <a:srgbClr val="292934"/>
                </a:solidFill>
                <a:latin typeface="Calibri"/>
                <a:cs typeface="Calibri"/>
              </a:rPr>
              <a:t>e</a:t>
            </a:r>
            <a:r>
              <a:rPr spc="-5" dirty="0">
                <a:solidFill>
                  <a:srgbClr val="292934"/>
                </a:solidFill>
                <a:latin typeface="Calibri"/>
                <a:cs typeface="Calibri"/>
              </a:rPr>
              <a:t>s</a:t>
            </a:r>
            <a:r>
              <a:rPr spc="-10" dirty="0">
                <a:solidFill>
                  <a:srgbClr val="292934"/>
                </a:solidFill>
                <a:latin typeface="Calibri"/>
                <a:cs typeface="Calibri"/>
              </a:rPr>
              <a:t>ea</a:t>
            </a:r>
            <a:r>
              <a:rPr spc="-40" dirty="0">
                <a:solidFill>
                  <a:srgbClr val="292934"/>
                </a:solidFill>
                <a:latin typeface="Calibri"/>
                <a:cs typeface="Calibri"/>
              </a:rPr>
              <a:t>r</a:t>
            </a:r>
            <a:r>
              <a:rPr spc="-20" dirty="0">
                <a:solidFill>
                  <a:srgbClr val="292934"/>
                </a:solidFill>
                <a:latin typeface="Calibri"/>
                <a:cs typeface="Calibri"/>
              </a:rPr>
              <a:t>c</a:t>
            </a:r>
            <a:r>
              <a:rPr dirty="0">
                <a:solidFill>
                  <a:srgbClr val="292934"/>
                </a:solidFill>
                <a:latin typeface="Calibri"/>
                <a:cs typeface="Calibri"/>
              </a:rPr>
              <a:t>h</a:t>
            </a:r>
            <a:r>
              <a:rPr spc="10" dirty="0">
                <a:solidFill>
                  <a:srgbClr val="292934"/>
                </a:solidFill>
                <a:latin typeface="Calibri"/>
                <a:cs typeface="Calibri"/>
              </a:rPr>
              <a:t> </a:t>
            </a:r>
            <a:r>
              <a:rPr spc="-5" dirty="0">
                <a:solidFill>
                  <a:srgbClr val="292934"/>
                </a:solidFill>
                <a:latin typeface="Calibri"/>
                <a:cs typeface="Calibri"/>
              </a:rPr>
              <a:t>opportuniti</a:t>
            </a:r>
            <a:r>
              <a:rPr spc="-10" dirty="0">
                <a:solidFill>
                  <a:srgbClr val="292934"/>
                </a:solidFill>
                <a:latin typeface="Calibri"/>
                <a:cs typeface="Calibri"/>
              </a:rPr>
              <a:t>es</a:t>
            </a:r>
            <a:r>
              <a:rPr spc="15" dirty="0">
                <a:solidFill>
                  <a:srgbClr val="292934"/>
                </a:solidFill>
                <a:latin typeface="Calibri"/>
                <a:cs typeface="Calibri"/>
              </a:rPr>
              <a:t> </a:t>
            </a:r>
            <a:r>
              <a:rPr dirty="0">
                <a:solidFill>
                  <a:srgbClr val="292934"/>
                </a:solidFill>
                <a:latin typeface="Calibri"/>
                <a:cs typeface="Calibri"/>
              </a:rPr>
              <a:t>and</a:t>
            </a:r>
            <a:r>
              <a:rPr spc="10" dirty="0">
                <a:solidFill>
                  <a:srgbClr val="292934"/>
                </a:solidFill>
                <a:latin typeface="Calibri"/>
                <a:cs typeface="Calibri"/>
              </a:rPr>
              <a:t> </a:t>
            </a:r>
            <a:r>
              <a:rPr spc="-5" dirty="0">
                <a:solidFill>
                  <a:srgbClr val="292934"/>
                </a:solidFill>
                <a:latin typeface="Calibri"/>
                <a:cs typeface="Calibri"/>
              </a:rPr>
              <a:t>i</a:t>
            </a:r>
            <a:r>
              <a:rPr spc="-10" dirty="0">
                <a:solidFill>
                  <a:srgbClr val="292934"/>
                </a:solidFill>
                <a:latin typeface="Calibri"/>
                <a:cs typeface="Calibri"/>
              </a:rPr>
              <a:t>n</a:t>
            </a:r>
            <a:r>
              <a:rPr spc="-40" dirty="0">
                <a:solidFill>
                  <a:srgbClr val="292934"/>
                </a:solidFill>
                <a:latin typeface="Calibri"/>
                <a:cs typeface="Calibri"/>
              </a:rPr>
              <a:t>t</a:t>
            </a:r>
            <a:r>
              <a:rPr spc="-10" dirty="0">
                <a:solidFill>
                  <a:srgbClr val="292934"/>
                </a:solidFill>
                <a:latin typeface="Calibri"/>
                <a:cs typeface="Calibri"/>
              </a:rPr>
              <a:t>erns</a:t>
            </a:r>
            <a:r>
              <a:rPr spc="-5" dirty="0">
                <a:solidFill>
                  <a:srgbClr val="292934"/>
                </a:solidFill>
                <a:latin typeface="Calibri"/>
                <a:cs typeface="Calibri"/>
              </a:rPr>
              <a:t>hi</a:t>
            </a:r>
            <a:r>
              <a:rPr spc="-15" dirty="0">
                <a:solidFill>
                  <a:srgbClr val="292934"/>
                </a:solidFill>
                <a:latin typeface="Calibri"/>
                <a:cs typeface="Calibri"/>
              </a:rPr>
              <a:t>p</a:t>
            </a:r>
            <a:r>
              <a:rPr spc="30" dirty="0">
                <a:solidFill>
                  <a:srgbClr val="292934"/>
                </a:solidFill>
                <a:latin typeface="Calibri"/>
                <a:cs typeface="Calibri"/>
              </a:rPr>
              <a:t>s</a:t>
            </a:r>
            <a:endParaRPr dirty="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59252" y="337023"/>
            <a:ext cx="4572000" cy="901041"/>
          </a:xfrm>
          <a:prstGeom prst="rect">
            <a:avLst/>
          </a:prstGeom>
        </p:spPr>
        <p:txBody>
          <a:bodyPr vert="horz" wrap="square" lIns="0" tIns="282727" rIns="0" bIns="0" rtlCol="0">
            <a:spAutoFit/>
          </a:bodyPr>
          <a:lstStyle/>
          <a:p>
            <a:pPr marL="734060">
              <a:lnSpc>
                <a:spcPct val="100000"/>
              </a:lnSpc>
            </a:pPr>
            <a:r>
              <a:rPr b="1" spc="-5" dirty="0"/>
              <a:t>Fun</a:t>
            </a:r>
            <a:r>
              <a:rPr b="1" spc="5" dirty="0"/>
              <a:t>d</a:t>
            </a:r>
            <a:r>
              <a:rPr b="1" dirty="0"/>
              <a:t>ing</a:t>
            </a:r>
            <a:r>
              <a:rPr b="1" spc="-15" dirty="0"/>
              <a:t> </a:t>
            </a:r>
            <a:r>
              <a:rPr sz="2800" b="1" i="1" spc="-5" dirty="0"/>
              <a:t>(Co</a:t>
            </a:r>
            <a:r>
              <a:rPr sz="2800" b="1" i="1" spc="-30" dirty="0"/>
              <a:t>n</a:t>
            </a:r>
            <a:r>
              <a:rPr sz="2800" b="1" i="1" dirty="0"/>
              <a:t>t</a:t>
            </a:r>
            <a:r>
              <a:rPr sz="2800" b="1" i="1" spc="-10" dirty="0"/>
              <a:t>i</a:t>
            </a:r>
            <a:r>
              <a:rPr sz="2800" b="1" i="1" spc="-5" dirty="0"/>
              <a:t>n</a:t>
            </a:r>
            <a:r>
              <a:rPr sz="2800" b="1" i="1" spc="-15" dirty="0"/>
              <a:t>ued)</a:t>
            </a:r>
            <a:endParaRPr sz="2800" b="1" i="1" dirty="0"/>
          </a:p>
        </p:txBody>
      </p:sp>
      <p:sp>
        <p:nvSpPr>
          <p:cNvPr id="3" name="object 3"/>
          <p:cNvSpPr/>
          <p:nvPr/>
        </p:nvSpPr>
        <p:spPr>
          <a:xfrm>
            <a:off x="381000" y="219885"/>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40031" y="1295400"/>
            <a:ext cx="8522969" cy="5124480"/>
          </a:xfrm>
          <a:prstGeom prst="rect">
            <a:avLst/>
          </a:prstGeom>
        </p:spPr>
        <p:txBody>
          <a:bodyPr vert="horz" wrap="square" lIns="0" tIns="0" rIns="0" bIns="0" rtlCol="0">
            <a:spAutoFit/>
          </a:bodyPr>
          <a:lstStyle/>
          <a:p>
            <a:pPr marL="12700">
              <a:lnSpc>
                <a:spcPct val="100000"/>
              </a:lnSpc>
            </a:pPr>
            <a:r>
              <a:rPr sz="1200" b="1" spc="-10" dirty="0">
                <a:solidFill>
                  <a:srgbClr val="FFFFFF"/>
                </a:solidFill>
                <a:latin typeface="Calibri"/>
                <a:cs typeface="Calibri"/>
              </a:rPr>
              <a:t>26</a:t>
            </a:r>
            <a:endParaRPr lang="en-US" sz="1200" b="1" spc="-10" dirty="0">
              <a:latin typeface="Calibri"/>
              <a:cs typeface="Calibri"/>
            </a:endParaRPr>
          </a:p>
          <a:p>
            <a:pPr marL="12700">
              <a:lnSpc>
                <a:spcPct val="100000"/>
              </a:lnSpc>
            </a:pPr>
            <a:r>
              <a:rPr sz="2700" dirty="0">
                <a:solidFill>
                  <a:srgbClr val="292934"/>
                </a:solidFill>
                <a:latin typeface="Calibri"/>
                <a:cs typeface="Calibri"/>
              </a:rPr>
              <a:t>Allo</a:t>
            </a:r>
            <a:r>
              <a:rPr sz="2700" spc="-45" dirty="0">
                <a:solidFill>
                  <a:srgbClr val="292934"/>
                </a:solidFill>
                <a:latin typeface="Calibri"/>
                <a:cs typeface="Calibri"/>
              </a:rPr>
              <a:t>w</a:t>
            </a:r>
            <a:r>
              <a:rPr sz="2700" dirty="0">
                <a:solidFill>
                  <a:srgbClr val="292934"/>
                </a:solidFill>
                <a:latin typeface="Calibri"/>
                <a:cs typeface="Calibri"/>
              </a:rPr>
              <a:t>able</a:t>
            </a:r>
            <a:r>
              <a:rPr sz="2700" spc="-15" dirty="0">
                <a:solidFill>
                  <a:srgbClr val="292934"/>
                </a:solidFill>
                <a:latin typeface="Calibri"/>
                <a:cs typeface="Calibri"/>
              </a:rPr>
              <a:t> </a:t>
            </a:r>
            <a:r>
              <a:rPr sz="2700" dirty="0">
                <a:solidFill>
                  <a:srgbClr val="292934"/>
                </a:solidFill>
                <a:latin typeface="Calibri"/>
                <a:cs typeface="Calibri"/>
              </a:rPr>
              <a:t>E</a:t>
            </a:r>
            <a:r>
              <a:rPr sz="2700" spc="-5" dirty="0">
                <a:solidFill>
                  <a:srgbClr val="292934"/>
                </a:solidFill>
                <a:latin typeface="Calibri"/>
                <a:cs typeface="Calibri"/>
              </a:rPr>
              <a:t>x</a:t>
            </a:r>
            <a:r>
              <a:rPr sz="2700" spc="-10" dirty="0">
                <a:solidFill>
                  <a:srgbClr val="292934"/>
                </a:solidFill>
                <a:latin typeface="Calibri"/>
                <a:cs typeface="Calibri"/>
              </a:rPr>
              <a:t>p</a:t>
            </a:r>
            <a:r>
              <a:rPr sz="2700" dirty="0">
                <a:solidFill>
                  <a:srgbClr val="292934"/>
                </a:solidFill>
                <a:latin typeface="Calibri"/>
                <a:cs typeface="Calibri"/>
              </a:rPr>
              <a:t>enses</a:t>
            </a:r>
            <a:r>
              <a:rPr sz="2700" spc="-50" dirty="0">
                <a:solidFill>
                  <a:srgbClr val="292934"/>
                </a:solidFill>
                <a:latin typeface="Calibri"/>
                <a:cs typeface="Calibri"/>
              </a:rPr>
              <a:t> </a:t>
            </a:r>
            <a:r>
              <a:rPr sz="2700" dirty="0">
                <a:solidFill>
                  <a:srgbClr val="292934"/>
                </a:solidFill>
                <a:latin typeface="Calibri"/>
                <a:cs typeface="Calibri"/>
              </a:rPr>
              <a:t>include</a:t>
            </a:r>
            <a:r>
              <a:rPr sz="2700" spc="-25" dirty="0">
                <a:solidFill>
                  <a:srgbClr val="292934"/>
                </a:solidFill>
                <a:latin typeface="Calibri"/>
                <a:cs typeface="Calibri"/>
              </a:rPr>
              <a:t> </a:t>
            </a:r>
            <a:r>
              <a:rPr sz="2700" i="1" spc="-5" dirty="0">
                <a:solidFill>
                  <a:srgbClr val="292934"/>
                </a:solidFill>
                <a:latin typeface="Calibri"/>
                <a:cs typeface="Calibri"/>
              </a:rPr>
              <a:t>(</a:t>
            </a:r>
            <a:r>
              <a:rPr sz="2700" i="1" spc="-30" dirty="0">
                <a:solidFill>
                  <a:srgbClr val="292934"/>
                </a:solidFill>
                <a:latin typeface="Calibri"/>
                <a:cs typeface="Calibri"/>
              </a:rPr>
              <a:t>c</a:t>
            </a:r>
            <a:r>
              <a:rPr sz="2700" i="1" spc="-5" dirty="0">
                <a:solidFill>
                  <a:srgbClr val="292934"/>
                </a:solidFill>
                <a:latin typeface="Calibri"/>
                <a:cs typeface="Calibri"/>
              </a:rPr>
              <a:t>o</a:t>
            </a:r>
            <a:r>
              <a:rPr sz="2700" i="1" spc="-25" dirty="0">
                <a:solidFill>
                  <a:srgbClr val="292934"/>
                </a:solidFill>
                <a:latin typeface="Calibri"/>
                <a:cs typeface="Calibri"/>
              </a:rPr>
              <a:t>n</a:t>
            </a:r>
            <a:r>
              <a:rPr sz="2700" i="1" dirty="0">
                <a:solidFill>
                  <a:srgbClr val="292934"/>
                </a:solidFill>
                <a:latin typeface="Calibri"/>
                <a:cs typeface="Calibri"/>
              </a:rPr>
              <a:t>t.)</a:t>
            </a:r>
            <a:r>
              <a:rPr sz="2700" dirty="0">
                <a:solidFill>
                  <a:srgbClr val="292934"/>
                </a:solidFill>
                <a:latin typeface="Calibri"/>
                <a:cs typeface="Calibri"/>
              </a:rPr>
              <a:t>:</a:t>
            </a:r>
            <a:endParaRPr lang="en-US" sz="2700" dirty="0">
              <a:solidFill>
                <a:srgbClr val="292934"/>
              </a:solidFill>
              <a:latin typeface="Calibri"/>
              <a:cs typeface="Calibri"/>
            </a:endParaRPr>
          </a:p>
          <a:p>
            <a:pPr marL="12700">
              <a:lnSpc>
                <a:spcPct val="100000"/>
              </a:lnSpc>
            </a:pPr>
            <a:endParaRPr lang="en-US" sz="1000" dirty="0">
              <a:latin typeface="Calibri"/>
              <a:cs typeface="Calibri"/>
            </a:endParaRPr>
          </a:p>
          <a:p>
            <a:pPr marL="355600" indent="-298450" algn="just">
              <a:lnSpc>
                <a:spcPct val="100000"/>
              </a:lnSpc>
              <a:buClr>
                <a:schemeClr val="accent6">
                  <a:lumMod val="50000"/>
                </a:schemeClr>
              </a:buClr>
              <a:buSzPct val="75000"/>
              <a:buFont typeface="Wingdings" panose="05000000000000000000" pitchFamily="2" charset="2"/>
              <a:buChar char="v"/>
            </a:pPr>
            <a:r>
              <a:rPr b="1" spc="-20" dirty="0">
                <a:solidFill>
                  <a:srgbClr val="FF0000"/>
                </a:solidFill>
                <a:latin typeface="Calibri"/>
                <a:cs typeface="Calibri"/>
              </a:rPr>
              <a:t>P</a:t>
            </a:r>
            <a:r>
              <a:rPr b="1" spc="-40" dirty="0">
                <a:solidFill>
                  <a:srgbClr val="FF0000"/>
                </a:solidFill>
                <a:latin typeface="Calibri"/>
                <a:cs typeface="Calibri"/>
              </a:rPr>
              <a:t>r</a:t>
            </a:r>
            <a:r>
              <a:rPr b="1" spc="-15" dirty="0">
                <a:solidFill>
                  <a:srgbClr val="FF0000"/>
                </a:solidFill>
                <a:latin typeface="Calibri"/>
                <a:cs typeface="Calibri"/>
              </a:rPr>
              <a:t>og</a:t>
            </a:r>
            <a:r>
              <a:rPr b="1" spc="-65" dirty="0">
                <a:solidFill>
                  <a:srgbClr val="FF0000"/>
                </a:solidFill>
                <a:latin typeface="Calibri"/>
                <a:cs typeface="Calibri"/>
              </a:rPr>
              <a:t>r</a:t>
            </a:r>
            <a:r>
              <a:rPr b="1" spc="-15" dirty="0">
                <a:solidFill>
                  <a:srgbClr val="FF0000"/>
                </a:solidFill>
                <a:latin typeface="Calibri"/>
                <a:cs typeface="Calibri"/>
              </a:rPr>
              <a:t>am</a:t>
            </a:r>
            <a:r>
              <a:rPr b="1" spc="35" dirty="0">
                <a:solidFill>
                  <a:srgbClr val="FF0000"/>
                </a:solidFill>
                <a:latin typeface="Calibri"/>
                <a:cs typeface="Calibri"/>
              </a:rPr>
              <a:t> </a:t>
            </a:r>
            <a:r>
              <a:rPr b="1" spc="-10" dirty="0">
                <a:solidFill>
                  <a:srgbClr val="FF0000"/>
                </a:solidFill>
                <a:latin typeface="Calibri"/>
                <a:cs typeface="Calibri"/>
              </a:rPr>
              <a:t>activiti</a:t>
            </a:r>
            <a:r>
              <a:rPr b="1" spc="-30" dirty="0">
                <a:solidFill>
                  <a:srgbClr val="FF0000"/>
                </a:solidFill>
                <a:latin typeface="Calibri"/>
                <a:cs typeface="Calibri"/>
              </a:rPr>
              <a:t>e</a:t>
            </a:r>
            <a:r>
              <a:rPr b="1" spc="-10" dirty="0">
                <a:solidFill>
                  <a:srgbClr val="FF0000"/>
                </a:solidFill>
                <a:latin typeface="Calibri"/>
                <a:cs typeface="Calibri"/>
              </a:rPr>
              <a:t>s</a:t>
            </a:r>
            <a:r>
              <a:rPr b="1" dirty="0">
                <a:solidFill>
                  <a:srgbClr val="FF0000"/>
                </a:solidFill>
                <a:latin typeface="Calibri"/>
                <a:cs typeface="Calibri"/>
              </a:rPr>
              <a:t> </a:t>
            </a:r>
            <a:r>
              <a:rPr b="1" spc="-15" dirty="0">
                <a:solidFill>
                  <a:srgbClr val="FF0000"/>
                </a:solidFill>
                <a:latin typeface="Calibri"/>
                <a:cs typeface="Calibri"/>
              </a:rPr>
              <a:t>a</a:t>
            </a:r>
            <a:r>
              <a:rPr b="1" spc="-25" dirty="0">
                <a:solidFill>
                  <a:srgbClr val="FF0000"/>
                </a:solidFill>
                <a:latin typeface="Calibri"/>
                <a:cs typeface="Calibri"/>
              </a:rPr>
              <a:t>n</a:t>
            </a:r>
            <a:r>
              <a:rPr b="1" spc="-15" dirty="0">
                <a:solidFill>
                  <a:srgbClr val="FF0000"/>
                </a:solidFill>
                <a:latin typeface="Calibri"/>
                <a:cs typeface="Calibri"/>
              </a:rPr>
              <a:t>d</a:t>
            </a:r>
            <a:r>
              <a:rPr b="1" spc="10" dirty="0">
                <a:solidFill>
                  <a:srgbClr val="FF0000"/>
                </a:solidFill>
                <a:latin typeface="Calibri"/>
                <a:cs typeface="Calibri"/>
              </a:rPr>
              <a:t> </a:t>
            </a:r>
            <a:r>
              <a:rPr b="1" spc="-10" dirty="0">
                <a:solidFill>
                  <a:srgbClr val="FF0000"/>
                </a:solidFill>
                <a:latin typeface="Calibri"/>
                <a:cs typeface="Calibri"/>
              </a:rPr>
              <a:t>se</a:t>
            </a:r>
            <a:r>
              <a:rPr b="1" spc="0" dirty="0">
                <a:solidFill>
                  <a:srgbClr val="FF0000"/>
                </a:solidFill>
                <a:latin typeface="Calibri"/>
                <a:cs typeface="Calibri"/>
              </a:rPr>
              <a:t>r</a:t>
            </a:r>
            <a:r>
              <a:rPr b="1" spc="-15" dirty="0">
                <a:solidFill>
                  <a:srgbClr val="FF0000"/>
                </a:solidFill>
                <a:latin typeface="Calibri"/>
                <a:cs typeface="Calibri"/>
              </a:rPr>
              <a:t>vi</a:t>
            </a:r>
            <a:r>
              <a:rPr b="1" spc="-5" dirty="0">
                <a:solidFill>
                  <a:srgbClr val="FF0000"/>
                </a:solidFill>
                <a:latin typeface="Calibri"/>
                <a:cs typeface="Calibri"/>
              </a:rPr>
              <a:t>c</a:t>
            </a:r>
            <a:r>
              <a:rPr b="1" spc="-20" dirty="0">
                <a:solidFill>
                  <a:srgbClr val="FF0000"/>
                </a:solidFill>
                <a:latin typeface="Calibri"/>
                <a:cs typeface="Calibri"/>
              </a:rPr>
              <a:t>e</a:t>
            </a:r>
            <a:r>
              <a:rPr b="1" spc="-10" dirty="0">
                <a:solidFill>
                  <a:srgbClr val="FF0000"/>
                </a:solidFill>
                <a:latin typeface="Calibri"/>
                <a:cs typeface="Calibri"/>
              </a:rPr>
              <a:t>s</a:t>
            </a:r>
            <a:r>
              <a:rPr b="1" dirty="0">
                <a:solidFill>
                  <a:srgbClr val="FF0000"/>
                </a:solidFill>
                <a:latin typeface="Calibri"/>
                <a:cs typeface="Calibri"/>
              </a:rPr>
              <a:t> </a:t>
            </a:r>
            <a:r>
              <a:rPr b="1" spc="-10" dirty="0">
                <a:solidFill>
                  <a:srgbClr val="FF0000"/>
                </a:solidFill>
                <a:latin typeface="Calibri"/>
                <a:cs typeface="Calibri"/>
              </a:rPr>
              <a:t>di</a:t>
            </a:r>
            <a:r>
              <a:rPr b="1" spc="-40" dirty="0">
                <a:solidFill>
                  <a:srgbClr val="FF0000"/>
                </a:solidFill>
                <a:latin typeface="Calibri"/>
                <a:cs typeface="Calibri"/>
              </a:rPr>
              <a:t>r</a:t>
            </a:r>
            <a:r>
              <a:rPr b="1" spc="-15" dirty="0">
                <a:solidFill>
                  <a:srgbClr val="FF0000"/>
                </a:solidFill>
                <a:latin typeface="Calibri"/>
                <a:cs typeface="Calibri"/>
              </a:rPr>
              <a:t>ectly</a:t>
            </a:r>
            <a:r>
              <a:rPr b="1" spc="25" dirty="0">
                <a:solidFill>
                  <a:srgbClr val="FF0000"/>
                </a:solidFill>
                <a:latin typeface="Calibri"/>
                <a:cs typeface="Calibri"/>
              </a:rPr>
              <a:t> </a:t>
            </a:r>
            <a:r>
              <a:rPr b="1" spc="-40" dirty="0">
                <a:solidFill>
                  <a:srgbClr val="FF0000"/>
                </a:solidFill>
                <a:latin typeface="Calibri"/>
                <a:cs typeface="Calibri"/>
              </a:rPr>
              <a:t>r</a:t>
            </a:r>
            <a:r>
              <a:rPr b="1" spc="-15" dirty="0">
                <a:solidFill>
                  <a:srgbClr val="FF0000"/>
                </a:solidFill>
                <a:latin typeface="Calibri"/>
                <a:cs typeface="Calibri"/>
              </a:rPr>
              <a:t>el</a:t>
            </a:r>
            <a:r>
              <a:rPr b="1" spc="-45" dirty="0">
                <a:solidFill>
                  <a:srgbClr val="FF0000"/>
                </a:solidFill>
                <a:latin typeface="Calibri"/>
                <a:cs typeface="Calibri"/>
              </a:rPr>
              <a:t>a</a:t>
            </a:r>
            <a:r>
              <a:rPr b="1" spc="-40" dirty="0">
                <a:solidFill>
                  <a:srgbClr val="FF0000"/>
                </a:solidFill>
                <a:latin typeface="Calibri"/>
                <a:cs typeface="Calibri"/>
              </a:rPr>
              <a:t>t</a:t>
            </a:r>
            <a:r>
              <a:rPr b="1" spc="-20" dirty="0">
                <a:solidFill>
                  <a:srgbClr val="FF0000"/>
                </a:solidFill>
                <a:latin typeface="Calibri"/>
                <a:cs typeface="Calibri"/>
              </a:rPr>
              <a:t>e</a:t>
            </a:r>
            <a:r>
              <a:rPr b="1" spc="-15" dirty="0">
                <a:solidFill>
                  <a:srgbClr val="FF0000"/>
                </a:solidFill>
                <a:latin typeface="Calibri"/>
                <a:cs typeface="Calibri"/>
              </a:rPr>
              <a:t>d</a:t>
            </a:r>
            <a:r>
              <a:rPr b="1" spc="25" dirty="0">
                <a:solidFill>
                  <a:srgbClr val="FF0000"/>
                </a:solidFill>
                <a:latin typeface="Calibri"/>
                <a:cs typeface="Calibri"/>
              </a:rPr>
              <a:t> </a:t>
            </a:r>
            <a:r>
              <a:rPr b="1" spc="-40" dirty="0">
                <a:solidFill>
                  <a:srgbClr val="FF0000"/>
                </a:solidFill>
                <a:latin typeface="Calibri"/>
                <a:cs typeface="Calibri"/>
              </a:rPr>
              <a:t>t</a:t>
            </a:r>
            <a:r>
              <a:rPr b="1" spc="-15" dirty="0">
                <a:solidFill>
                  <a:srgbClr val="FF0000"/>
                </a:solidFill>
                <a:latin typeface="Calibri"/>
                <a:cs typeface="Calibri"/>
              </a:rPr>
              <a:t>o</a:t>
            </a:r>
            <a:r>
              <a:rPr b="1" spc="20" dirty="0">
                <a:solidFill>
                  <a:srgbClr val="FF0000"/>
                </a:solidFill>
                <a:latin typeface="Calibri"/>
                <a:cs typeface="Calibri"/>
              </a:rPr>
              <a:t> </a:t>
            </a:r>
            <a:r>
              <a:rPr b="1" spc="-15" dirty="0">
                <a:solidFill>
                  <a:srgbClr val="FF0000"/>
                </a:solidFill>
                <a:latin typeface="Calibri"/>
                <a:cs typeface="Calibri"/>
              </a:rPr>
              <a:t>p</a:t>
            </a:r>
            <a:r>
              <a:rPr b="1" spc="-40" dirty="0">
                <a:solidFill>
                  <a:srgbClr val="FF0000"/>
                </a:solidFill>
                <a:latin typeface="Calibri"/>
                <a:cs typeface="Calibri"/>
              </a:rPr>
              <a:t>r</a:t>
            </a:r>
            <a:r>
              <a:rPr b="1" spc="10" dirty="0">
                <a:solidFill>
                  <a:srgbClr val="FF0000"/>
                </a:solidFill>
                <a:latin typeface="Calibri"/>
                <a:cs typeface="Calibri"/>
              </a:rPr>
              <a:t>e</a:t>
            </a:r>
            <a:r>
              <a:rPr b="1" spc="-10" dirty="0">
                <a:solidFill>
                  <a:srgbClr val="FF0000"/>
                </a:solidFill>
                <a:latin typeface="Calibri"/>
                <a:cs typeface="Calibri"/>
              </a:rPr>
              <a:t>- p</a:t>
            </a:r>
            <a:r>
              <a:rPr b="1" spc="-40" dirty="0">
                <a:solidFill>
                  <a:srgbClr val="FF0000"/>
                </a:solidFill>
                <a:latin typeface="Calibri"/>
                <a:cs typeface="Calibri"/>
              </a:rPr>
              <a:t>r</a:t>
            </a:r>
            <a:r>
              <a:rPr b="1" spc="-15" dirty="0">
                <a:solidFill>
                  <a:srgbClr val="FF0000"/>
                </a:solidFill>
                <a:latin typeface="Calibri"/>
                <a:cs typeface="Calibri"/>
              </a:rPr>
              <a:t>o</a:t>
            </a:r>
            <a:r>
              <a:rPr b="1" spc="-55" dirty="0">
                <a:solidFill>
                  <a:srgbClr val="FF0000"/>
                </a:solidFill>
                <a:latin typeface="Calibri"/>
                <a:cs typeface="Calibri"/>
              </a:rPr>
              <a:t>f</a:t>
            </a:r>
            <a:r>
              <a:rPr b="1" spc="-15" dirty="0">
                <a:solidFill>
                  <a:srgbClr val="FF0000"/>
                </a:solidFill>
                <a:latin typeface="Calibri"/>
                <a:cs typeface="Calibri"/>
              </a:rPr>
              <a:t>ession</a:t>
            </a:r>
            <a:r>
              <a:rPr b="1" spc="-25" dirty="0">
                <a:solidFill>
                  <a:srgbClr val="FF0000"/>
                </a:solidFill>
                <a:latin typeface="Calibri"/>
                <a:cs typeface="Calibri"/>
              </a:rPr>
              <a:t>a</a:t>
            </a:r>
            <a:r>
              <a:rPr b="1" spc="-10" dirty="0">
                <a:solidFill>
                  <a:srgbClr val="FF0000"/>
                </a:solidFill>
                <a:latin typeface="Calibri"/>
                <a:cs typeface="Calibri"/>
              </a:rPr>
              <a:t>l</a:t>
            </a:r>
            <a:r>
              <a:rPr b="1" spc="40" dirty="0">
                <a:solidFill>
                  <a:srgbClr val="FF0000"/>
                </a:solidFill>
                <a:latin typeface="Calibri"/>
                <a:cs typeface="Calibri"/>
              </a:rPr>
              <a:t> </a:t>
            </a:r>
            <a:r>
              <a:rPr b="1" spc="-10" dirty="0">
                <a:solidFill>
                  <a:srgbClr val="FF0000"/>
                </a:solidFill>
                <a:latin typeface="Calibri"/>
                <a:cs typeface="Calibri"/>
              </a:rPr>
              <a:t>or</a:t>
            </a:r>
            <a:r>
              <a:rPr b="1" spc="10" dirty="0">
                <a:solidFill>
                  <a:srgbClr val="FF0000"/>
                </a:solidFill>
                <a:latin typeface="Calibri"/>
                <a:cs typeface="Calibri"/>
              </a:rPr>
              <a:t> </a:t>
            </a:r>
            <a:r>
              <a:rPr b="1" spc="-15" dirty="0">
                <a:solidFill>
                  <a:srgbClr val="FF0000"/>
                </a:solidFill>
                <a:latin typeface="Calibri"/>
                <a:cs typeface="Calibri"/>
              </a:rPr>
              <a:t>p</a:t>
            </a:r>
            <a:r>
              <a:rPr b="1" spc="-40" dirty="0">
                <a:solidFill>
                  <a:srgbClr val="FF0000"/>
                </a:solidFill>
                <a:latin typeface="Calibri"/>
                <a:cs typeface="Calibri"/>
              </a:rPr>
              <a:t>r</a:t>
            </a:r>
            <a:r>
              <a:rPr b="1" spc="-15" dirty="0">
                <a:solidFill>
                  <a:srgbClr val="FF0000"/>
                </a:solidFill>
                <a:latin typeface="Calibri"/>
                <a:cs typeface="Calibri"/>
              </a:rPr>
              <a:t>o</a:t>
            </a:r>
            <a:r>
              <a:rPr b="1" spc="-55" dirty="0">
                <a:solidFill>
                  <a:srgbClr val="FF0000"/>
                </a:solidFill>
                <a:latin typeface="Calibri"/>
                <a:cs typeface="Calibri"/>
              </a:rPr>
              <a:t>f</a:t>
            </a:r>
            <a:r>
              <a:rPr b="1" spc="-15" dirty="0">
                <a:solidFill>
                  <a:srgbClr val="FF0000"/>
                </a:solidFill>
                <a:latin typeface="Calibri"/>
                <a:cs typeface="Calibri"/>
              </a:rPr>
              <a:t>ession</a:t>
            </a:r>
            <a:r>
              <a:rPr b="1" spc="-25" dirty="0">
                <a:solidFill>
                  <a:srgbClr val="FF0000"/>
                </a:solidFill>
                <a:latin typeface="Calibri"/>
                <a:cs typeface="Calibri"/>
              </a:rPr>
              <a:t>a</a:t>
            </a:r>
            <a:r>
              <a:rPr b="1" spc="-10" dirty="0">
                <a:solidFill>
                  <a:srgbClr val="FF0000"/>
                </a:solidFill>
                <a:latin typeface="Calibri"/>
                <a:cs typeface="Calibri"/>
              </a:rPr>
              <a:t>l</a:t>
            </a:r>
            <a:r>
              <a:rPr b="1" spc="40" dirty="0">
                <a:solidFill>
                  <a:srgbClr val="FF0000"/>
                </a:solidFill>
                <a:latin typeface="Calibri"/>
                <a:cs typeface="Calibri"/>
              </a:rPr>
              <a:t> </a:t>
            </a:r>
            <a:r>
              <a:rPr b="1" spc="-20" dirty="0">
                <a:solidFill>
                  <a:srgbClr val="FF0000"/>
                </a:solidFill>
                <a:latin typeface="Calibri"/>
                <a:cs typeface="Calibri"/>
              </a:rPr>
              <a:t>educ</a:t>
            </a:r>
            <a:r>
              <a:rPr b="1" spc="-50" dirty="0">
                <a:solidFill>
                  <a:srgbClr val="FF0000"/>
                </a:solidFill>
                <a:latin typeface="Calibri"/>
                <a:cs typeface="Calibri"/>
              </a:rPr>
              <a:t>a</a:t>
            </a:r>
            <a:r>
              <a:rPr b="1" spc="-10" dirty="0">
                <a:solidFill>
                  <a:srgbClr val="FF0000"/>
                </a:solidFill>
                <a:latin typeface="Calibri"/>
                <a:cs typeface="Calibri"/>
              </a:rPr>
              <a:t>ti</a:t>
            </a:r>
            <a:r>
              <a:rPr b="1" spc="-25" dirty="0">
                <a:solidFill>
                  <a:srgbClr val="FF0000"/>
                </a:solidFill>
                <a:latin typeface="Calibri"/>
                <a:cs typeface="Calibri"/>
              </a:rPr>
              <a:t>o</a:t>
            </a:r>
            <a:r>
              <a:rPr b="1" spc="-15" dirty="0">
                <a:solidFill>
                  <a:srgbClr val="FF0000"/>
                </a:solidFill>
                <a:latin typeface="Calibri"/>
                <a:cs typeface="Calibri"/>
              </a:rPr>
              <a:t>n</a:t>
            </a:r>
            <a:r>
              <a:rPr b="1" spc="25" dirty="0">
                <a:solidFill>
                  <a:srgbClr val="FF0000"/>
                </a:solidFill>
                <a:latin typeface="Calibri"/>
                <a:cs typeface="Calibri"/>
              </a:rPr>
              <a:t> </a:t>
            </a:r>
            <a:r>
              <a:rPr b="1" spc="-15" dirty="0">
                <a:solidFill>
                  <a:srgbClr val="FF0000"/>
                </a:solidFill>
                <a:latin typeface="Calibri"/>
                <a:cs typeface="Calibri"/>
              </a:rPr>
              <a:t>p</a:t>
            </a:r>
            <a:r>
              <a:rPr b="1" spc="-40" dirty="0">
                <a:solidFill>
                  <a:srgbClr val="FF0000"/>
                </a:solidFill>
                <a:latin typeface="Calibri"/>
                <a:cs typeface="Calibri"/>
              </a:rPr>
              <a:t>r</a:t>
            </a:r>
            <a:r>
              <a:rPr b="1" spc="-15" dirty="0">
                <a:solidFill>
                  <a:srgbClr val="FF0000"/>
                </a:solidFill>
                <a:latin typeface="Calibri"/>
                <a:cs typeface="Calibri"/>
              </a:rPr>
              <a:t>og</a:t>
            </a:r>
            <a:r>
              <a:rPr b="1" spc="-65" dirty="0">
                <a:solidFill>
                  <a:srgbClr val="FF0000"/>
                </a:solidFill>
                <a:latin typeface="Calibri"/>
                <a:cs typeface="Calibri"/>
              </a:rPr>
              <a:t>r</a:t>
            </a:r>
            <a:r>
              <a:rPr b="1" spc="-15" dirty="0">
                <a:solidFill>
                  <a:srgbClr val="FF0000"/>
                </a:solidFill>
                <a:latin typeface="Calibri"/>
                <a:cs typeface="Calibri"/>
              </a:rPr>
              <a:t>ams</a:t>
            </a:r>
            <a:r>
              <a:rPr b="1" spc="10" dirty="0">
                <a:solidFill>
                  <a:srgbClr val="FF0000"/>
                </a:solidFill>
                <a:latin typeface="Calibri"/>
                <a:cs typeface="Calibri"/>
              </a:rPr>
              <a:t> </a:t>
            </a:r>
            <a:r>
              <a:rPr b="1" spc="-10" dirty="0">
                <a:solidFill>
                  <a:srgbClr val="FF0000"/>
                </a:solidFill>
                <a:latin typeface="Calibri"/>
                <a:cs typeface="Calibri"/>
              </a:rPr>
              <a:t>of</a:t>
            </a:r>
            <a:r>
              <a:rPr b="1" spc="10" dirty="0">
                <a:solidFill>
                  <a:srgbClr val="FF0000"/>
                </a:solidFill>
                <a:latin typeface="Calibri"/>
                <a:cs typeface="Calibri"/>
              </a:rPr>
              <a:t> </a:t>
            </a:r>
            <a:r>
              <a:rPr b="1" spc="-35" dirty="0">
                <a:solidFill>
                  <a:srgbClr val="FF0000"/>
                </a:solidFill>
                <a:latin typeface="Calibri"/>
                <a:cs typeface="Calibri"/>
              </a:rPr>
              <a:t>s</a:t>
            </a:r>
            <a:r>
              <a:rPr b="1" spc="-10" dirty="0">
                <a:solidFill>
                  <a:srgbClr val="FF0000"/>
                </a:solidFill>
                <a:latin typeface="Calibri"/>
                <a:cs typeface="Calibri"/>
              </a:rPr>
              <a:t>t</a:t>
            </a:r>
            <a:r>
              <a:rPr b="1" spc="-25" dirty="0">
                <a:solidFill>
                  <a:srgbClr val="FF0000"/>
                </a:solidFill>
                <a:latin typeface="Calibri"/>
                <a:cs typeface="Calibri"/>
              </a:rPr>
              <a:t>u</a:t>
            </a:r>
            <a:r>
              <a:rPr b="1" spc="-15" dirty="0">
                <a:solidFill>
                  <a:srgbClr val="FF0000"/>
                </a:solidFill>
                <a:latin typeface="Calibri"/>
                <a:cs typeface="Calibri"/>
              </a:rPr>
              <a:t>dy</a:t>
            </a:r>
            <a:r>
              <a:rPr b="1" spc="20" dirty="0">
                <a:solidFill>
                  <a:srgbClr val="FF0000"/>
                </a:solidFill>
                <a:latin typeface="Calibri"/>
                <a:cs typeface="Calibri"/>
              </a:rPr>
              <a:t> </a:t>
            </a:r>
            <a:r>
              <a:rPr spc="-10" dirty="0">
                <a:solidFill>
                  <a:srgbClr val="292934"/>
                </a:solidFill>
                <a:latin typeface="Calibri"/>
                <a:cs typeface="Calibri"/>
              </a:rPr>
              <a:t>th</a:t>
            </a:r>
            <a:r>
              <a:rPr spc="-45" dirty="0">
                <a:solidFill>
                  <a:srgbClr val="292934"/>
                </a:solidFill>
                <a:latin typeface="Calibri"/>
                <a:cs typeface="Calibri"/>
              </a:rPr>
              <a:t>a</a:t>
            </a:r>
            <a:r>
              <a:rPr spc="-10" dirty="0">
                <a:solidFill>
                  <a:srgbClr val="292934"/>
                </a:solidFill>
                <a:latin typeface="Calibri"/>
                <a:cs typeface="Calibri"/>
              </a:rPr>
              <a:t>t lead </a:t>
            </a:r>
            <a:r>
              <a:rPr spc="-45" dirty="0">
                <a:solidFill>
                  <a:srgbClr val="292934"/>
                </a:solidFill>
                <a:latin typeface="Calibri"/>
                <a:cs typeface="Calibri"/>
              </a:rPr>
              <a:t>t</a:t>
            </a:r>
            <a:r>
              <a:rPr spc="-15" dirty="0">
                <a:solidFill>
                  <a:srgbClr val="292934"/>
                </a:solidFill>
                <a:latin typeface="Calibri"/>
                <a:cs typeface="Calibri"/>
              </a:rPr>
              <a:t>o</a:t>
            </a:r>
            <a:r>
              <a:rPr spc="20" dirty="0">
                <a:solidFill>
                  <a:srgbClr val="292934"/>
                </a:solidFill>
                <a:latin typeface="Calibri"/>
                <a:cs typeface="Calibri"/>
              </a:rPr>
              <a:t> </a:t>
            </a:r>
            <a:r>
              <a:rPr spc="-20" dirty="0">
                <a:solidFill>
                  <a:srgbClr val="292934"/>
                </a:solidFill>
                <a:latin typeface="Calibri"/>
                <a:cs typeface="Calibri"/>
              </a:rPr>
              <a:t>p</a:t>
            </a:r>
            <a:r>
              <a:rPr spc="-45" dirty="0">
                <a:solidFill>
                  <a:srgbClr val="292934"/>
                </a:solidFill>
                <a:latin typeface="Calibri"/>
                <a:cs typeface="Calibri"/>
              </a:rPr>
              <a:t>r</a:t>
            </a:r>
            <a:r>
              <a:rPr spc="-15" dirty="0">
                <a:solidFill>
                  <a:srgbClr val="292934"/>
                </a:solidFill>
                <a:latin typeface="Calibri"/>
                <a:cs typeface="Calibri"/>
              </a:rPr>
              <a:t>o</a:t>
            </a:r>
            <a:r>
              <a:rPr spc="-70" dirty="0">
                <a:solidFill>
                  <a:srgbClr val="292934"/>
                </a:solidFill>
                <a:latin typeface="Calibri"/>
                <a:cs typeface="Calibri"/>
              </a:rPr>
              <a:t>f</a:t>
            </a:r>
            <a:r>
              <a:rPr spc="-10" dirty="0">
                <a:solidFill>
                  <a:srgbClr val="292934"/>
                </a:solidFill>
                <a:latin typeface="Calibri"/>
                <a:cs typeface="Calibri"/>
              </a:rPr>
              <a:t>es</a:t>
            </a:r>
            <a:r>
              <a:rPr spc="-5" dirty="0">
                <a:solidFill>
                  <a:srgbClr val="292934"/>
                </a:solidFill>
                <a:latin typeface="Calibri"/>
                <a:cs typeface="Calibri"/>
              </a:rPr>
              <a:t>s</a:t>
            </a:r>
            <a:r>
              <a:rPr spc="-10" dirty="0">
                <a:solidFill>
                  <a:srgbClr val="292934"/>
                </a:solidFill>
                <a:latin typeface="Calibri"/>
                <a:cs typeface="Calibri"/>
              </a:rPr>
              <a:t>iona</a:t>
            </a:r>
            <a:r>
              <a:rPr dirty="0">
                <a:solidFill>
                  <a:srgbClr val="292934"/>
                </a:solidFill>
                <a:latin typeface="Calibri"/>
                <a:cs typeface="Calibri"/>
              </a:rPr>
              <a:t>l</a:t>
            </a:r>
            <a:r>
              <a:rPr spc="-20" dirty="0">
                <a:solidFill>
                  <a:srgbClr val="292934"/>
                </a:solidFill>
                <a:latin typeface="Calibri"/>
                <a:cs typeface="Calibri"/>
              </a:rPr>
              <a:t> </a:t>
            </a:r>
            <a:r>
              <a:rPr spc="-5" dirty="0">
                <a:solidFill>
                  <a:srgbClr val="292934"/>
                </a:solidFill>
                <a:latin typeface="Calibri"/>
                <a:cs typeface="Calibri"/>
              </a:rPr>
              <a:t>li</a:t>
            </a:r>
            <a:r>
              <a:rPr spc="-20" dirty="0">
                <a:solidFill>
                  <a:srgbClr val="292934"/>
                </a:solidFill>
                <a:latin typeface="Calibri"/>
                <a:cs typeface="Calibri"/>
              </a:rPr>
              <a:t>c</a:t>
            </a:r>
            <a:r>
              <a:rPr spc="-15" dirty="0">
                <a:solidFill>
                  <a:srgbClr val="292934"/>
                </a:solidFill>
                <a:latin typeface="Calibri"/>
                <a:cs typeface="Calibri"/>
              </a:rPr>
              <a:t>ensu</a:t>
            </a:r>
            <a:r>
              <a:rPr spc="-35" dirty="0">
                <a:solidFill>
                  <a:srgbClr val="292934"/>
                </a:solidFill>
                <a:latin typeface="Calibri"/>
                <a:cs typeface="Calibri"/>
              </a:rPr>
              <a:t>r</a:t>
            </a:r>
            <a:r>
              <a:rPr spc="-15" dirty="0">
                <a:solidFill>
                  <a:srgbClr val="292934"/>
                </a:solidFill>
                <a:latin typeface="Calibri"/>
                <a:cs typeface="Calibri"/>
              </a:rPr>
              <a:t>e</a:t>
            </a:r>
            <a:r>
              <a:rPr dirty="0">
                <a:solidFill>
                  <a:srgbClr val="292934"/>
                </a:solidFill>
                <a:latin typeface="Calibri"/>
                <a:cs typeface="Calibri"/>
              </a:rPr>
              <a:t> </a:t>
            </a:r>
            <a:r>
              <a:rPr spc="-15" dirty="0">
                <a:solidFill>
                  <a:srgbClr val="292934"/>
                </a:solidFill>
                <a:latin typeface="Calibri"/>
                <a:cs typeface="Calibri"/>
              </a:rPr>
              <a:t>and </a:t>
            </a:r>
            <a:r>
              <a:rPr spc="-40" dirty="0">
                <a:solidFill>
                  <a:srgbClr val="292934"/>
                </a:solidFill>
                <a:latin typeface="Calibri"/>
                <a:cs typeface="Calibri"/>
              </a:rPr>
              <a:t>t</a:t>
            </a:r>
            <a:r>
              <a:rPr spc="-15" dirty="0">
                <a:solidFill>
                  <a:srgbClr val="292934"/>
                </a:solidFill>
                <a:latin typeface="Calibri"/>
                <a:cs typeface="Calibri"/>
              </a:rPr>
              <a:t>o</a:t>
            </a:r>
            <a:r>
              <a:rPr spc="5" dirty="0">
                <a:solidFill>
                  <a:srgbClr val="292934"/>
                </a:solidFill>
                <a:latin typeface="Calibri"/>
                <a:cs typeface="Calibri"/>
              </a:rPr>
              <a:t> </a:t>
            </a:r>
            <a:r>
              <a:rPr spc="-40" dirty="0">
                <a:solidFill>
                  <a:srgbClr val="292934"/>
                </a:solidFill>
                <a:latin typeface="Calibri"/>
                <a:cs typeface="Calibri"/>
              </a:rPr>
              <a:t>c</a:t>
            </a:r>
            <a:r>
              <a:rPr spc="-15" dirty="0">
                <a:solidFill>
                  <a:srgbClr val="292934"/>
                </a:solidFill>
                <a:latin typeface="Calibri"/>
                <a:cs typeface="Calibri"/>
              </a:rPr>
              <a:t>a</a:t>
            </a:r>
            <a:r>
              <a:rPr spc="-30" dirty="0">
                <a:solidFill>
                  <a:srgbClr val="292934"/>
                </a:solidFill>
                <a:latin typeface="Calibri"/>
                <a:cs typeface="Calibri"/>
              </a:rPr>
              <a:t>r</a:t>
            </a:r>
            <a:r>
              <a:rPr spc="-15" dirty="0">
                <a:solidFill>
                  <a:srgbClr val="292934"/>
                </a:solidFill>
                <a:latin typeface="Calibri"/>
                <a:cs typeface="Calibri"/>
              </a:rPr>
              <a:t>ee</a:t>
            </a:r>
            <a:r>
              <a:rPr spc="-50" dirty="0">
                <a:solidFill>
                  <a:srgbClr val="292934"/>
                </a:solidFill>
                <a:latin typeface="Calibri"/>
                <a:cs typeface="Calibri"/>
              </a:rPr>
              <a:t>r</a:t>
            </a:r>
            <a:r>
              <a:rPr spc="-10" dirty="0">
                <a:solidFill>
                  <a:srgbClr val="292934"/>
                </a:solidFill>
                <a:latin typeface="Calibri"/>
                <a:cs typeface="Calibri"/>
              </a:rPr>
              <a:t>s</a:t>
            </a:r>
            <a:r>
              <a:rPr spc="5" dirty="0">
                <a:solidFill>
                  <a:srgbClr val="292934"/>
                </a:solidFill>
                <a:latin typeface="Calibri"/>
                <a:cs typeface="Calibri"/>
              </a:rPr>
              <a:t> </a:t>
            </a:r>
            <a:r>
              <a:rPr spc="-10" dirty="0">
                <a:solidFill>
                  <a:srgbClr val="292934"/>
                </a:solidFill>
                <a:latin typeface="Calibri"/>
                <a:cs typeface="Calibri"/>
              </a:rPr>
              <a:t>in</a:t>
            </a:r>
            <a:r>
              <a:rPr spc="-5" dirty="0">
                <a:solidFill>
                  <a:srgbClr val="292934"/>
                </a:solidFill>
                <a:latin typeface="Calibri"/>
                <a:cs typeface="Calibri"/>
              </a:rPr>
              <a:t> </a:t>
            </a:r>
            <a:r>
              <a:rPr spc="-15" dirty="0">
                <a:solidFill>
                  <a:srgbClr val="292934"/>
                </a:solidFill>
                <a:latin typeface="Calibri"/>
                <a:cs typeface="Calibri"/>
              </a:rPr>
              <a:t>scie</a:t>
            </a:r>
            <a:r>
              <a:rPr spc="-45" dirty="0">
                <a:solidFill>
                  <a:srgbClr val="292934"/>
                </a:solidFill>
                <a:latin typeface="Calibri"/>
                <a:cs typeface="Calibri"/>
              </a:rPr>
              <a:t>n</a:t>
            </a:r>
            <a:r>
              <a:rPr spc="-10" dirty="0">
                <a:solidFill>
                  <a:srgbClr val="292934"/>
                </a:solidFill>
                <a:latin typeface="Calibri"/>
                <a:cs typeface="Calibri"/>
              </a:rPr>
              <a:t>tific</a:t>
            </a:r>
            <a:r>
              <a:rPr spc="-5" dirty="0">
                <a:solidFill>
                  <a:srgbClr val="292934"/>
                </a:solidFill>
                <a:latin typeface="Calibri"/>
                <a:cs typeface="Calibri"/>
              </a:rPr>
              <a:t> </a:t>
            </a:r>
            <a:r>
              <a:rPr spc="-15" dirty="0">
                <a:solidFill>
                  <a:srgbClr val="292934"/>
                </a:solidFill>
                <a:latin typeface="Calibri"/>
                <a:cs typeface="Calibri"/>
              </a:rPr>
              <a:t>and</a:t>
            </a:r>
            <a:r>
              <a:rPr spc="-5" dirty="0">
                <a:solidFill>
                  <a:srgbClr val="292934"/>
                </a:solidFill>
                <a:latin typeface="Calibri"/>
                <a:cs typeface="Calibri"/>
              </a:rPr>
              <a:t> </a:t>
            </a:r>
            <a:r>
              <a:rPr spc="-40" dirty="0">
                <a:solidFill>
                  <a:srgbClr val="292934"/>
                </a:solidFill>
                <a:latin typeface="Calibri"/>
                <a:cs typeface="Calibri"/>
              </a:rPr>
              <a:t>t</a:t>
            </a:r>
            <a:r>
              <a:rPr spc="-15" dirty="0">
                <a:solidFill>
                  <a:srgbClr val="292934"/>
                </a:solidFill>
                <a:latin typeface="Calibri"/>
                <a:cs typeface="Calibri"/>
              </a:rPr>
              <a:t>e</a:t>
            </a:r>
            <a:r>
              <a:rPr spc="-20" dirty="0">
                <a:solidFill>
                  <a:srgbClr val="292934"/>
                </a:solidFill>
                <a:latin typeface="Calibri"/>
                <a:cs typeface="Calibri"/>
              </a:rPr>
              <a:t>c</a:t>
            </a:r>
            <a:r>
              <a:rPr spc="-15" dirty="0">
                <a:solidFill>
                  <a:srgbClr val="292934"/>
                </a:solidFill>
                <a:latin typeface="Calibri"/>
                <a:cs typeface="Calibri"/>
              </a:rPr>
              <a:t>hni</a:t>
            </a:r>
            <a:r>
              <a:rPr spc="-45" dirty="0">
                <a:solidFill>
                  <a:srgbClr val="292934"/>
                </a:solidFill>
                <a:latin typeface="Calibri"/>
                <a:cs typeface="Calibri"/>
              </a:rPr>
              <a:t>c</a:t>
            </a:r>
            <a:r>
              <a:rPr spc="-10" dirty="0">
                <a:solidFill>
                  <a:srgbClr val="292934"/>
                </a:solidFill>
                <a:latin typeface="Calibri"/>
                <a:cs typeface="Calibri"/>
              </a:rPr>
              <a:t>al</a:t>
            </a:r>
            <a:r>
              <a:rPr spc="5" dirty="0">
                <a:solidFill>
                  <a:srgbClr val="292934"/>
                </a:solidFill>
                <a:latin typeface="Calibri"/>
                <a:cs typeface="Calibri"/>
              </a:rPr>
              <a:t> </a:t>
            </a:r>
            <a:r>
              <a:rPr spc="-15" dirty="0">
                <a:solidFill>
                  <a:srgbClr val="292934"/>
                </a:solidFill>
                <a:latin typeface="Calibri"/>
                <a:cs typeface="Calibri"/>
              </a:rPr>
              <a:t>field</a:t>
            </a:r>
            <a:r>
              <a:rPr spc="-10" dirty="0">
                <a:solidFill>
                  <a:srgbClr val="292934"/>
                </a:solidFill>
                <a:latin typeface="Calibri"/>
                <a:cs typeface="Calibri"/>
              </a:rPr>
              <a:t>s</a:t>
            </a:r>
            <a:r>
              <a:rPr lang="en-US" spc="-10" dirty="0">
                <a:solidFill>
                  <a:srgbClr val="292934"/>
                </a:solidFill>
                <a:latin typeface="Calibri"/>
                <a:cs typeface="Calibri"/>
              </a:rPr>
              <a:t> </a:t>
            </a:r>
            <a:r>
              <a:rPr spc="-15" dirty="0">
                <a:solidFill>
                  <a:srgbClr val="292934"/>
                </a:solidFill>
                <a:latin typeface="Calibri"/>
                <a:cs typeface="Calibri"/>
              </a:rPr>
              <a:t>and </a:t>
            </a:r>
            <a:r>
              <a:rPr spc="-10" dirty="0">
                <a:solidFill>
                  <a:srgbClr val="292934"/>
                </a:solidFill>
                <a:latin typeface="Calibri"/>
                <a:cs typeface="Calibri"/>
              </a:rPr>
              <a:t>t</a:t>
            </a:r>
            <a:r>
              <a:rPr spc="-25" dirty="0">
                <a:solidFill>
                  <a:srgbClr val="292934"/>
                </a:solidFill>
                <a:latin typeface="Calibri"/>
                <a:cs typeface="Calibri"/>
              </a:rPr>
              <a:t>h</a:t>
            </a:r>
            <a:r>
              <a:rPr spc="-15" dirty="0">
                <a:solidFill>
                  <a:srgbClr val="292934"/>
                </a:solidFill>
                <a:latin typeface="Calibri"/>
                <a:cs typeface="Calibri"/>
              </a:rPr>
              <a:t>e</a:t>
            </a:r>
            <a:r>
              <a:rPr spc="10" dirty="0">
                <a:solidFill>
                  <a:srgbClr val="292934"/>
                </a:solidFill>
                <a:latin typeface="Calibri"/>
                <a:cs typeface="Calibri"/>
              </a:rPr>
              <a:t> </a:t>
            </a:r>
            <a:r>
              <a:rPr dirty="0">
                <a:solidFill>
                  <a:srgbClr val="292934"/>
                </a:solidFill>
                <a:latin typeface="Calibri"/>
                <a:cs typeface="Calibri"/>
              </a:rPr>
              <a:t>li</a:t>
            </a:r>
            <a:r>
              <a:rPr spc="-10" dirty="0">
                <a:solidFill>
                  <a:srgbClr val="292934"/>
                </a:solidFill>
                <a:latin typeface="Calibri"/>
                <a:cs typeface="Calibri"/>
              </a:rPr>
              <a:t>c</a:t>
            </a:r>
            <a:r>
              <a:rPr spc="-15" dirty="0">
                <a:solidFill>
                  <a:srgbClr val="292934"/>
                </a:solidFill>
                <a:latin typeface="Calibri"/>
                <a:cs typeface="Calibri"/>
              </a:rPr>
              <a:t>ensed</a:t>
            </a:r>
            <a:r>
              <a:rPr spc="-10" dirty="0">
                <a:solidFill>
                  <a:srgbClr val="292934"/>
                </a:solidFill>
                <a:latin typeface="Calibri"/>
                <a:cs typeface="Calibri"/>
              </a:rPr>
              <a:t> </a:t>
            </a:r>
            <a:r>
              <a:rPr spc="-20" dirty="0">
                <a:solidFill>
                  <a:srgbClr val="292934"/>
                </a:solidFill>
                <a:latin typeface="Calibri"/>
                <a:cs typeface="Calibri"/>
              </a:rPr>
              <a:t>p</a:t>
            </a:r>
            <a:r>
              <a:rPr spc="-45" dirty="0">
                <a:solidFill>
                  <a:srgbClr val="292934"/>
                </a:solidFill>
                <a:latin typeface="Calibri"/>
                <a:cs typeface="Calibri"/>
              </a:rPr>
              <a:t>r</a:t>
            </a:r>
            <a:r>
              <a:rPr spc="-20" dirty="0">
                <a:solidFill>
                  <a:srgbClr val="292934"/>
                </a:solidFill>
                <a:latin typeface="Calibri"/>
                <a:cs typeface="Calibri"/>
              </a:rPr>
              <a:t>o</a:t>
            </a:r>
            <a:r>
              <a:rPr spc="-65" dirty="0">
                <a:solidFill>
                  <a:srgbClr val="292934"/>
                </a:solidFill>
                <a:latin typeface="Calibri"/>
                <a:cs typeface="Calibri"/>
              </a:rPr>
              <a:t>f</a:t>
            </a:r>
            <a:r>
              <a:rPr spc="-10" dirty="0">
                <a:solidFill>
                  <a:srgbClr val="292934"/>
                </a:solidFill>
                <a:latin typeface="Calibri"/>
                <a:cs typeface="Calibri"/>
              </a:rPr>
              <a:t>essio</a:t>
            </a:r>
            <a:r>
              <a:rPr spc="-15" dirty="0">
                <a:solidFill>
                  <a:srgbClr val="292934"/>
                </a:solidFill>
                <a:latin typeface="Calibri"/>
                <a:cs typeface="Calibri"/>
              </a:rPr>
              <a:t>ns</a:t>
            </a:r>
            <a:r>
              <a:rPr spc="-10" dirty="0">
                <a:solidFill>
                  <a:srgbClr val="292934"/>
                </a:solidFill>
                <a:latin typeface="Calibri"/>
                <a:cs typeface="Calibri"/>
              </a:rPr>
              <a:t>,</a:t>
            </a:r>
            <a:r>
              <a:rPr dirty="0">
                <a:solidFill>
                  <a:srgbClr val="292934"/>
                </a:solidFill>
                <a:latin typeface="Calibri"/>
                <a:cs typeface="Calibri"/>
              </a:rPr>
              <a:t> </a:t>
            </a:r>
            <a:r>
              <a:rPr spc="-15" dirty="0">
                <a:solidFill>
                  <a:srgbClr val="292934"/>
                </a:solidFill>
                <a:latin typeface="Calibri"/>
                <a:cs typeface="Calibri"/>
              </a:rPr>
              <a:t>such</a:t>
            </a:r>
            <a:r>
              <a:rPr spc="5" dirty="0">
                <a:solidFill>
                  <a:srgbClr val="292934"/>
                </a:solidFill>
                <a:latin typeface="Calibri"/>
                <a:cs typeface="Calibri"/>
              </a:rPr>
              <a:t> </a:t>
            </a:r>
            <a:r>
              <a:rPr spc="-10" dirty="0">
                <a:solidFill>
                  <a:srgbClr val="292934"/>
                </a:solidFill>
                <a:latin typeface="Calibri"/>
                <a:cs typeface="Calibri"/>
              </a:rPr>
              <a:t>as</a:t>
            </a:r>
            <a:r>
              <a:rPr dirty="0">
                <a:solidFill>
                  <a:srgbClr val="292934"/>
                </a:solidFill>
                <a:latin typeface="Calibri"/>
                <a:cs typeface="Calibri"/>
              </a:rPr>
              <a:t> </a:t>
            </a:r>
            <a:r>
              <a:rPr spc="-20" dirty="0">
                <a:solidFill>
                  <a:srgbClr val="292934"/>
                </a:solidFill>
                <a:latin typeface="Calibri"/>
                <a:cs typeface="Calibri"/>
              </a:rPr>
              <a:t>tu</a:t>
            </a:r>
            <a:r>
              <a:rPr spc="-45" dirty="0">
                <a:solidFill>
                  <a:srgbClr val="292934"/>
                </a:solidFill>
                <a:latin typeface="Calibri"/>
                <a:cs typeface="Calibri"/>
              </a:rPr>
              <a:t>t</a:t>
            </a:r>
            <a:r>
              <a:rPr spc="-15" dirty="0">
                <a:solidFill>
                  <a:srgbClr val="292934"/>
                </a:solidFill>
                <a:latin typeface="Calibri"/>
                <a:cs typeface="Calibri"/>
              </a:rPr>
              <a:t>orin</a:t>
            </a:r>
            <a:r>
              <a:rPr spc="15" dirty="0">
                <a:solidFill>
                  <a:srgbClr val="292934"/>
                </a:solidFill>
                <a:latin typeface="Calibri"/>
                <a:cs typeface="Calibri"/>
              </a:rPr>
              <a:t>g</a:t>
            </a:r>
            <a:r>
              <a:rPr spc="-10" dirty="0">
                <a:solidFill>
                  <a:srgbClr val="292934"/>
                </a:solidFill>
                <a:latin typeface="Calibri"/>
                <a:cs typeface="Calibri"/>
              </a:rPr>
              <a:t>, a</a:t>
            </a:r>
            <a:r>
              <a:rPr spc="-35" dirty="0">
                <a:solidFill>
                  <a:srgbClr val="292934"/>
                </a:solidFill>
                <a:latin typeface="Calibri"/>
                <a:cs typeface="Calibri"/>
              </a:rPr>
              <a:t>c</a:t>
            </a:r>
            <a:r>
              <a:rPr spc="-15" dirty="0">
                <a:solidFill>
                  <a:srgbClr val="292934"/>
                </a:solidFill>
                <a:latin typeface="Calibri"/>
                <a:cs typeface="Calibri"/>
              </a:rPr>
              <a:t>ademic</a:t>
            </a:r>
            <a:r>
              <a:rPr dirty="0">
                <a:solidFill>
                  <a:srgbClr val="292934"/>
                </a:solidFill>
                <a:latin typeface="Calibri"/>
                <a:cs typeface="Calibri"/>
              </a:rPr>
              <a:t> </a:t>
            </a:r>
            <a:r>
              <a:rPr spc="-40" dirty="0">
                <a:solidFill>
                  <a:srgbClr val="292934"/>
                </a:solidFill>
                <a:latin typeface="Calibri"/>
                <a:cs typeface="Calibri"/>
              </a:rPr>
              <a:t>c</a:t>
            </a:r>
            <a:r>
              <a:rPr spc="-15" dirty="0">
                <a:solidFill>
                  <a:srgbClr val="292934"/>
                </a:solidFill>
                <a:latin typeface="Calibri"/>
                <a:cs typeface="Calibri"/>
              </a:rPr>
              <a:t>ounselin</a:t>
            </a:r>
            <a:r>
              <a:rPr spc="0" dirty="0">
                <a:solidFill>
                  <a:srgbClr val="292934"/>
                </a:solidFill>
                <a:latin typeface="Calibri"/>
                <a:cs typeface="Calibri"/>
              </a:rPr>
              <a:t>g</a:t>
            </a:r>
            <a:r>
              <a:rPr spc="-10" dirty="0">
                <a:solidFill>
                  <a:srgbClr val="292934"/>
                </a:solidFill>
                <a:latin typeface="Calibri"/>
                <a:cs typeface="Calibri"/>
              </a:rPr>
              <a:t>,</a:t>
            </a:r>
            <a:r>
              <a:rPr spc="5" dirty="0">
                <a:solidFill>
                  <a:srgbClr val="292934"/>
                </a:solidFill>
                <a:latin typeface="Calibri"/>
                <a:cs typeface="Calibri"/>
              </a:rPr>
              <a:t> </a:t>
            </a:r>
            <a:r>
              <a:rPr spc="-35" dirty="0">
                <a:solidFill>
                  <a:srgbClr val="292934"/>
                </a:solidFill>
                <a:latin typeface="Calibri"/>
                <a:cs typeface="Calibri"/>
              </a:rPr>
              <a:t>r</a:t>
            </a:r>
            <a:r>
              <a:rPr spc="-15" dirty="0">
                <a:solidFill>
                  <a:srgbClr val="292934"/>
                </a:solidFill>
                <a:latin typeface="Calibri"/>
                <a:cs typeface="Calibri"/>
              </a:rPr>
              <a:t>eme</a:t>
            </a:r>
            <a:r>
              <a:rPr spc="-25" dirty="0">
                <a:solidFill>
                  <a:srgbClr val="292934"/>
                </a:solidFill>
                <a:latin typeface="Calibri"/>
                <a:cs typeface="Calibri"/>
              </a:rPr>
              <a:t>d</a:t>
            </a:r>
            <a:r>
              <a:rPr spc="-10" dirty="0">
                <a:solidFill>
                  <a:srgbClr val="292934"/>
                </a:solidFill>
                <a:latin typeface="Calibri"/>
                <a:cs typeface="Calibri"/>
              </a:rPr>
              <a:t>ial,</a:t>
            </a:r>
            <a:r>
              <a:rPr spc="5" dirty="0">
                <a:solidFill>
                  <a:srgbClr val="292934"/>
                </a:solidFill>
                <a:latin typeface="Calibri"/>
                <a:cs typeface="Calibri"/>
              </a:rPr>
              <a:t> </a:t>
            </a:r>
            <a:r>
              <a:rPr spc="-30" dirty="0">
                <a:solidFill>
                  <a:srgbClr val="292934"/>
                </a:solidFill>
                <a:latin typeface="Calibri"/>
                <a:cs typeface="Calibri"/>
              </a:rPr>
              <a:t>s</a:t>
            </a:r>
            <a:r>
              <a:rPr spc="-40" dirty="0">
                <a:solidFill>
                  <a:srgbClr val="292934"/>
                </a:solidFill>
                <a:latin typeface="Calibri"/>
                <a:cs typeface="Calibri"/>
              </a:rPr>
              <a:t>t</a:t>
            </a:r>
            <a:r>
              <a:rPr spc="-15" dirty="0">
                <a:solidFill>
                  <a:srgbClr val="292934"/>
                </a:solidFill>
                <a:latin typeface="Calibri"/>
                <a:cs typeface="Calibri"/>
              </a:rPr>
              <a:t>anda</a:t>
            </a:r>
            <a:r>
              <a:rPr spc="-30" dirty="0">
                <a:solidFill>
                  <a:srgbClr val="292934"/>
                </a:solidFill>
                <a:latin typeface="Calibri"/>
                <a:cs typeface="Calibri"/>
              </a:rPr>
              <a:t>r</a:t>
            </a:r>
            <a:r>
              <a:rPr spc="-15" dirty="0">
                <a:solidFill>
                  <a:srgbClr val="292934"/>
                </a:solidFill>
                <a:latin typeface="Calibri"/>
                <a:cs typeface="Calibri"/>
              </a:rPr>
              <a:t>di</a:t>
            </a:r>
            <a:r>
              <a:rPr spc="-65" dirty="0">
                <a:solidFill>
                  <a:srgbClr val="292934"/>
                </a:solidFill>
                <a:latin typeface="Calibri"/>
                <a:cs typeface="Calibri"/>
              </a:rPr>
              <a:t>z</a:t>
            </a:r>
            <a:r>
              <a:rPr spc="-15" dirty="0">
                <a:solidFill>
                  <a:srgbClr val="292934"/>
                </a:solidFill>
                <a:latin typeface="Calibri"/>
                <a:cs typeface="Calibri"/>
              </a:rPr>
              <a:t>ed</a:t>
            </a:r>
            <a:r>
              <a:rPr spc="-25" dirty="0">
                <a:solidFill>
                  <a:srgbClr val="292934"/>
                </a:solidFill>
                <a:latin typeface="Calibri"/>
                <a:cs typeface="Calibri"/>
              </a:rPr>
              <a:t> </a:t>
            </a:r>
            <a:r>
              <a:rPr spc="-40" dirty="0">
                <a:solidFill>
                  <a:srgbClr val="292934"/>
                </a:solidFill>
                <a:latin typeface="Calibri"/>
                <a:cs typeface="Calibri"/>
              </a:rPr>
              <a:t>t</a:t>
            </a:r>
            <a:r>
              <a:rPr spc="-15" dirty="0">
                <a:solidFill>
                  <a:srgbClr val="292934"/>
                </a:solidFill>
                <a:latin typeface="Calibri"/>
                <a:cs typeface="Calibri"/>
              </a:rPr>
              <a:t>e</a:t>
            </a:r>
            <a:r>
              <a:rPr spc="-30" dirty="0">
                <a:solidFill>
                  <a:srgbClr val="292934"/>
                </a:solidFill>
                <a:latin typeface="Calibri"/>
                <a:cs typeface="Calibri"/>
              </a:rPr>
              <a:t>s</a:t>
            </a:r>
            <a:r>
              <a:rPr spc="-10" dirty="0">
                <a:solidFill>
                  <a:srgbClr val="292934"/>
                </a:solidFill>
                <a:latin typeface="Calibri"/>
                <a:cs typeface="Calibri"/>
              </a:rPr>
              <a:t>t</a:t>
            </a:r>
            <a:r>
              <a:rPr spc="10" dirty="0">
                <a:solidFill>
                  <a:srgbClr val="292934"/>
                </a:solidFill>
                <a:latin typeface="Calibri"/>
                <a:cs typeface="Calibri"/>
              </a:rPr>
              <a:t> </a:t>
            </a:r>
            <a:r>
              <a:rPr spc="-10" dirty="0">
                <a:solidFill>
                  <a:srgbClr val="292934"/>
                </a:solidFill>
                <a:latin typeface="Calibri"/>
                <a:cs typeface="Calibri"/>
              </a:rPr>
              <a:t>in</a:t>
            </a:r>
            <a:r>
              <a:rPr spc="-35" dirty="0">
                <a:solidFill>
                  <a:srgbClr val="292934"/>
                </a:solidFill>
                <a:latin typeface="Calibri"/>
                <a:cs typeface="Calibri"/>
              </a:rPr>
              <a:t>s</a:t>
            </a:r>
            <a:r>
              <a:rPr spc="-10" dirty="0">
                <a:solidFill>
                  <a:srgbClr val="292934"/>
                </a:solidFill>
                <a:latin typeface="Calibri"/>
                <a:cs typeface="Calibri"/>
              </a:rPr>
              <a:t>tru</a:t>
            </a:r>
            <a:r>
              <a:rPr spc="-20" dirty="0">
                <a:solidFill>
                  <a:srgbClr val="292934"/>
                </a:solidFill>
                <a:latin typeface="Calibri"/>
                <a:cs typeface="Calibri"/>
              </a:rPr>
              <a:t>c</a:t>
            </a:r>
            <a:r>
              <a:rPr spc="-10" dirty="0">
                <a:solidFill>
                  <a:srgbClr val="292934"/>
                </a:solidFill>
                <a:latin typeface="Calibri"/>
                <a:cs typeface="Calibri"/>
              </a:rPr>
              <a:t>tion</a:t>
            </a:r>
            <a:r>
              <a:rPr spc="-5" dirty="0">
                <a:solidFill>
                  <a:srgbClr val="292934"/>
                </a:solidFill>
                <a:latin typeface="Calibri"/>
                <a:cs typeface="Calibri"/>
              </a:rPr>
              <a:t> </a:t>
            </a:r>
            <a:r>
              <a:rPr spc="-70" dirty="0">
                <a:solidFill>
                  <a:srgbClr val="292934"/>
                </a:solidFill>
                <a:latin typeface="Calibri"/>
                <a:cs typeface="Calibri"/>
              </a:rPr>
              <a:t>f</a:t>
            </a:r>
            <a:r>
              <a:rPr spc="-10" dirty="0">
                <a:solidFill>
                  <a:srgbClr val="292934"/>
                </a:solidFill>
                <a:latin typeface="Calibri"/>
                <a:cs typeface="Calibri"/>
              </a:rPr>
              <a:t>ees;</a:t>
            </a:r>
            <a:r>
              <a:rPr spc="15" dirty="0">
                <a:solidFill>
                  <a:srgbClr val="292934"/>
                </a:solidFill>
                <a:latin typeface="Calibri"/>
                <a:cs typeface="Calibri"/>
              </a:rPr>
              <a:t> </a:t>
            </a:r>
            <a:r>
              <a:rPr spc="-35" dirty="0">
                <a:solidFill>
                  <a:srgbClr val="292934"/>
                </a:solidFill>
                <a:latin typeface="Calibri"/>
                <a:cs typeface="Calibri"/>
              </a:rPr>
              <a:t>r</a:t>
            </a:r>
            <a:r>
              <a:rPr spc="-10" dirty="0">
                <a:solidFill>
                  <a:srgbClr val="292934"/>
                </a:solidFill>
                <a:latin typeface="Calibri"/>
                <a:cs typeface="Calibri"/>
              </a:rPr>
              <a:t>ecru</a:t>
            </a:r>
            <a:r>
              <a:rPr spc="-15" dirty="0">
                <a:solidFill>
                  <a:srgbClr val="292934"/>
                </a:solidFill>
                <a:latin typeface="Calibri"/>
                <a:cs typeface="Calibri"/>
              </a:rPr>
              <a:t>itm</a:t>
            </a:r>
            <a:r>
              <a:rPr spc="-25" dirty="0">
                <a:solidFill>
                  <a:srgbClr val="292934"/>
                </a:solidFill>
                <a:latin typeface="Calibri"/>
                <a:cs typeface="Calibri"/>
              </a:rPr>
              <a:t>e</a:t>
            </a:r>
            <a:r>
              <a:rPr spc="-40" dirty="0">
                <a:solidFill>
                  <a:srgbClr val="292934"/>
                </a:solidFill>
                <a:latin typeface="Calibri"/>
                <a:cs typeface="Calibri"/>
              </a:rPr>
              <a:t>n</a:t>
            </a:r>
            <a:r>
              <a:rPr spc="-10" dirty="0">
                <a:solidFill>
                  <a:srgbClr val="292934"/>
                </a:solidFill>
                <a:latin typeface="Calibri"/>
                <a:cs typeface="Calibri"/>
              </a:rPr>
              <a:t>t</a:t>
            </a:r>
            <a:r>
              <a:rPr spc="25" dirty="0">
                <a:solidFill>
                  <a:srgbClr val="292934"/>
                </a:solidFill>
                <a:latin typeface="Calibri"/>
                <a:cs typeface="Calibri"/>
              </a:rPr>
              <a:t> </a:t>
            </a:r>
            <a:r>
              <a:rPr spc="-10" dirty="0">
                <a:solidFill>
                  <a:srgbClr val="292934"/>
                </a:solidFill>
                <a:latin typeface="Calibri"/>
                <a:cs typeface="Calibri"/>
              </a:rPr>
              <a:t>of</a:t>
            </a:r>
            <a:r>
              <a:rPr spc="-5" dirty="0">
                <a:solidFill>
                  <a:srgbClr val="292934"/>
                </a:solidFill>
                <a:latin typeface="Calibri"/>
                <a:cs typeface="Calibri"/>
              </a:rPr>
              <a:t> </a:t>
            </a:r>
            <a:r>
              <a:rPr spc="-30" dirty="0">
                <a:solidFill>
                  <a:srgbClr val="292934"/>
                </a:solidFill>
                <a:latin typeface="Calibri"/>
                <a:cs typeface="Calibri"/>
              </a:rPr>
              <a:t>s</a:t>
            </a:r>
            <a:r>
              <a:rPr spc="-15" dirty="0">
                <a:solidFill>
                  <a:srgbClr val="292934"/>
                </a:solidFill>
                <a:latin typeface="Calibri"/>
                <a:cs typeface="Calibri"/>
              </a:rPr>
              <a:t>tud</a:t>
            </a:r>
            <a:r>
              <a:rPr spc="-25" dirty="0">
                <a:solidFill>
                  <a:srgbClr val="292934"/>
                </a:solidFill>
                <a:latin typeface="Calibri"/>
                <a:cs typeface="Calibri"/>
              </a:rPr>
              <a:t>e</a:t>
            </a:r>
            <a:r>
              <a:rPr spc="-40" dirty="0">
                <a:solidFill>
                  <a:srgbClr val="292934"/>
                </a:solidFill>
                <a:latin typeface="Calibri"/>
                <a:cs typeface="Calibri"/>
              </a:rPr>
              <a:t>n</a:t>
            </a:r>
            <a:r>
              <a:rPr spc="-10" dirty="0">
                <a:solidFill>
                  <a:srgbClr val="292934"/>
                </a:solidFill>
                <a:latin typeface="Calibri"/>
                <a:cs typeface="Calibri"/>
              </a:rPr>
              <a:t>ts,</a:t>
            </a:r>
            <a:r>
              <a:rPr spc="20" dirty="0">
                <a:solidFill>
                  <a:srgbClr val="292934"/>
                </a:solidFill>
                <a:latin typeface="Calibri"/>
                <a:cs typeface="Calibri"/>
              </a:rPr>
              <a:t> </a:t>
            </a:r>
            <a:r>
              <a:rPr spc="-15" dirty="0">
                <a:solidFill>
                  <a:srgbClr val="292934"/>
                </a:solidFill>
                <a:latin typeface="Calibri"/>
                <a:cs typeface="Calibri"/>
              </a:rPr>
              <a:t>a</a:t>
            </a:r>
            <a:r>
              <a:rPr spc="-35" dirty="0">
                <a:solidFill>
                  <a:srgbClr val="292934"/>
                </a:solidFill>
                <a:latin typeface="Calibri"/>
                <a:cs typeface="Calibri"/>
              </a:rPr>
              <a:t>c</a:t>
            </a:r>
            <a:r>
              <a:rPr spc="-15" dirty="0">
                <a:solidFill>
                  <a:srgbClr val="292934"/>
                </a:solidFill>
                <a:latin typeface="Calibri"/>
                <a:cs typeface="Calibri"/>
              </a:rPr>
              <a:t>ademic</a:t>
            </a:r>
            <a:r>
              <a:rPr dirty="0">
                <a:solidFill>
                  <a:srgbClr val="292934"/>
                </a:solidFill>
                <a:latin typeface="Calibri"/>
                <a:cs typeface="Calibri"/>
              </a:rPr>
              <a:t> </a:t>
            </a:r>
            <a:r>
              <a:rPr spc="-10" dirty="0">
                <a:solidFill>
                  <a:srgbClr val="292934"/>
                </a:solidFill>
                <a:latin typeface="Calibri"/>
                <a:cs typeface="Calibri"/>
              </a:rPr>
              <a:t>enri</a:t>
            </a:r>
            <a:r>
              <a:rPr spc="-20" dirty="0">
                <a:solidFill>
                  <a:srgbClr val="292934"/>
                </a:solidFill>
                <a:latin typeface="Calibri"/>
                <a:cs typeface="Calibri"/>
              </a:rPr>
              <a:t>chme</a:t>
            </a:r>
            <a:r>
              <a:rPr spc="-45" dirty="0">
                <a:solidFill>
                  <a:srgbClr val="292934"/>
                </a:solidFill>
                <a:latin typeface="Calibri"/>
                <a:cs typeface="Calibri"/>
              </a:rPr>
              <a:t>n</a:t>
            </a:r>
            <a:r>
              <a:rPr spc="-10" dirty="0">
                <a:solidFill>
                  <a:srgbClr val="292934"/>
                </a:solidFill>
                <a:latin typeface="Calibri"/>
                <a:cs typeface="Calibri"/>
              </a:rPr>
              <a:t>t,</a:t>
            </a:r>
            <a:r>
              <a:rPr spc="25" dirty="0">
                <a:solidFill>
                  <a:srgbClr val="292934"/>
                </a:solidFill>
                <a:latin typeface="Calibri"/>
                <a:cs typeface="Calibri"/>
              </a:rPr>
              <a:t> </a:t>
            </a:r>
            <a:r>
              <a:rPr spc="-40" dirty="0">
                <a:solidFill>
                  <a:srgbClr val="292934"/>
                </a:solidFill>
                <a:latin typeface="Calibri"/>
                <a:cs typeface="Calibri"/>
              </a:rPr>
              <a:t>c</a:t>
            </a:r>
            <a:r>
              <a:rPr spc="-15" dirty="0">
                <a:solidFill>
                  <a:srgbClr val="292934"/>
                </a:solidFill>
                <a:latin typeface="Calibri"/>
                <a:cs typeface="Calibri"/>
              </a:rPr>
              <a:t>a</a:t>
            </a:r>
            <a:r>
              <a:rPr spc="-30" dirty="0">
                <a:solidFill>
                  <a:srgbClr val="292934"/>
                </a:solidFill>
                <a:latin typeface="Calibri"/>
                <a:cs typeface="Calibri"/>
              </a:rPr>
              <a:t>r</a:t>
            </a:r>
            <a:r>
              <a:rPr spc="-10" dirty="0">
                <a:solidFill>
                  <a:srgbClr val="292934"/>
                </a:solidFill>
                <a:latin typeface="Calibri"/>
                <a:cs typeface="Calibri"/>
              </a:rPr>
              <a:t>eer</a:t>
            </a:r>
            <a:r>
              <a:rPr spc="-5" dirty="0">
                <a:solidFill>
                  <a:srgbClr val="292934"/>
                </a:solidFill>
                <a:latin typeface="Calibri"/>
                <a:cs typeface="Calibri"/>
              </a:rPr>
              <a:t> </a:t>
            </a:r>
            <a:r>
              <a:rPr spc="-15" dirty="0">
                <a:solidFill>
                  <a:srgbClr val="292934"/>
                </a:solidFill>
                <a:latin typeface="Calibri"/>
                <a:cs typeface="Calibri"/>
              </a:rPr>
              <a:t>plannin</a:t>
            </a:r>
            <a:r>
              <a:rPr spc="0" dirty="0">
                <a:solidFill>
                  <a:srgbClr val="292934"/>
                </a:solidFill>
                <a:latin typeface="Calibri"/>
                <a:cs typeface="Calibri"/>
              </a:rPr>
              <a:t>g</a:t>
            </a:r>
            <a:r>
              <a:rPr spc="-10" dirty="0">
                <a:solidFill>
                  <a:srgbClr val="292934"/>
                </a:solidFill>
                <a:latin typeface="Calibri"/>
                <a:cs typeface="Calibri"/>
              </a:rPr>
              <a:t>,</a:t>
            </a:r>
            <a:r>
              <a:rPr spc="-15" dirty="0">
                <a:solidFill>
                  <a:srgbClr val="292934"/>
                </a:solidFill>
                <a:latin typeface="Calibri"/>
                <a:cs typeface="Calibri"/>
              </a:rPr>
              <a:t> and</a:t>
            </a:r>
            <a:r>
              <a:rPr spc="-5" dirty="0">
                <a:solidFill>
                  <a:srgbClr val="292934"/>
                </a:solidFill>
                <a:latin typeface="Calibri"/>
                <a:cs typeface="Calibri"/>
              </a:rPr>
              <a:t> </a:t>
            </a:r>
            <a:r>
              <a:rPr spc="-35" dirty="0">
                <a:solidFill>
                  <a:srgbClr val="292934"/>
                </a:solidFill>
                <a:latin typeface="Calibri"/>
                <a:cs typeface="Calibri"/>
              </a:rPr>
              <a:t>r</a:t>
            </a:r>
            <a:r>
              <a:rPr spc="-30" dirty="0">
                <a:solidFill>
                  <a:srgbClr val="292934"/>
                </a:solidFill>
                <a:latin typeface="Calibri"/>
                <a:cs typeface="Calibri"/>
              </a:rPr>
              <a:t>e</a:t>
            </a:r>
            <a:r>
              <a:rPr spc="-10" dirty="0">
                <a:solidFill>
                  <a:srgbClr val="292934"/>
                </a:solidFill>
                <a:latin typeface="Calibri"/>
                <a:cs typeface="Calibri"/>
              </a:rPr>
              <a:t>vi</a:t>
            </a:r>
            <a:r>
              <a:rPr spc="-25" dirty="0">
                <a:solidFill>
                  <a:srgbClr val="292934"/>
                </a:solidFill>
                <a:latin typeface="Calibri"/>
                <a:cs typeface="Calibri"/>
              </a:rPr>
              <a:t>e</a:t>
            </a:r>
            <a:r>
              <a:rPr spc="-20" dirty="0">
                <a:solidFill>
                  <a:srgbClr val="292934"/>
                </a:solidFill>
                <a:latin typeface="Calibri"/>
                <a:cs typeface="Calibri"/>
              </a:rPr>
              <a:t>w</a:t>
            </a:r>
            <a:r>
              <a:rPr spc="5" dirty="0">
                <a:solidFill>
                  <a:srgbClr val="292934"/>
                </a:solidFill>
                <a:latin typeface="Calibri"/>
                <a:cs typeface="Calibri"/>
              </a:rPr>
              <a:t> </a:t>
            </a:r>
            <a:r>
              <a:rPr spc="-60" dirty="0">
                <a:solidFill>
                  <a:srgbClr val="292934"/>
                </a:solidFill>
                <a:latin typeface="Calibri"/>
                <a:cs typeface="Calibri"/>
              </a:rPr>
              <a:t>f</a:t>
            </a:r>
            <a:r>
              <a:rPr spc="-10" dirty="0">
                <a:solidFill>
                  <a:srgbClr val="292934"/>
                </a:solidFill>
                <a:latin typeface="Calibri"/>
                <a:cs typeface="Calibri"/>
              </a:rPr>
              <a:t>or</a:t>
            </a:r>
            <a:r>
              <a:rPr dirty="0">
                <a:solidFill>
                  <a:srgbClr val="292934"/>
                </a:solidFill>
                <a:latin typeface="Calibri"/>
                <a:cs typeface="Calibri"/>
              </a:rPr>
              <a:t> </a:t>
            </a:r>
            <a:r>
              <a:rPr spc="-5" dirty="0">
                <a:solidFill>
                  <a:srgbClr val="292934"/>
                </a:solidFill>
                <a:latin typeface="Calibri"/>
                <a:cs typeface="Calibri"/>
              </a:rPr>
              <a:t>li</a:t>
            </a:r>
            <a:r>
              <a:rPr spc="-20" dirty="0">
                <a:solidFill>
                  <a:srgbClr val="292934"/>
                </a:solidFill>
                <a:latin typeface="Calibri"/>
                <a:cs typeface="Calibri"/>
              </a:rPr>
              <a:t>c</a:t>
            </a:r>
            <a:r>
              <a:rPr spc="-10" dirty="0">
                <a:solidFill>
                  <a:srgbClr val="292934"/>
                </a:solidFill>
                <a:latin typeface="Calibri"/>
                <a:cs typeface="Calibri"/>
              </a:rPr>
              <a:t>ensing </a:t>
            </a:r>
            <a:r>
              <a:rPr spc="-45" dirty="0">
                <a:solidFill>
                  <a:srgbClr val="292934"/>
                </a:solidFill>
                <a:latin typeface="Calibri"/>
                <a:cs typeface="Calibri"/>
              </a:rPr>
              <a:t>e</a:t>
            </a:r>
            <a:r>
              <a:rPr spc="-50" dirty="0">
                <a:solidFill>
                  <a:srgbClr val="292934"/>
                </a:solidFill>
                <a:latin typeface="Calibri"/>
                <a:cs typeface="Calibri"/>
              </a:rPr>
              <a:t>x</a:t>
            </a:r>
            <a:r>
              <a:rPr spc="-15" dirty="0">
                <a:solidFill>
                  <a:srgbClr val="292934"/>
                </a:solidFill>
                <a:latin typeface="Calibri"/>
                <a:cs typeface="Calibri"/>
              </a:rPr>
              <a:t>amin</a:t>
            </a:r>
            <a:r>
              <a:rPr spc="-35" dirty="0">
                <a:solidFill>
                  <a:srgbClr val="292934"/>
                </a:solidFill>
                <a:latin typeface="Calibri"/>
                <a:cs typeface="Calibri"/>
              </a:rPr>
              <a:t>a</a:t>
            </a:r>
            <a:r>
              <a:rPr spc="-10" dirty="0">
                <a:solidFill>
                  <a:srgbClr val="292934"/>
                </a:solidFill>
                <a:latin typeface="Calibri"/>
                <a:cs typeface="Calibri"/>
              </a:rPr>
              <a:t>tions</a:t>
            </a:r>
            <a:endParaRPr lang="en-US" spc="-10" dirty="0">
              <a:solidFill>
                <a:srgbClr val="292934"/>
              </a:solidFill>
              <a:latin typeface="Calibri"/>
              <a:cs typeface="Calibri"/>
            </a:endParaRPr>
          </a:p>
          <a:p>
            <a:pPr marL="355600" indent="-298450" algn="just">
              <a:lnSpc>
                <a:spcPct val="100000"/>
              </a:lnSpc>
              <a:buClr>
                <a:schemeClr val="accent6">
                  <a:lumMod val="50000"/>
                </a:schemeClr>
              </a:buClr>
              <a:buSzPct val="75000"/>
              <a:buFont typeface="Wingdings" panose="05000000000000000000" pitchFamily="2" charset="2"/>
              <a:buChar char="v"/>
            </a:pPr>
            <a:endParaRPr lang="en-US" sz="1000" spc="-10" dirty="0">
              <a:solidFill>
                <a:srgbClr val="292934"/>
              </a:solidFill>
              <a:latin typeface="Calibri"/>
              <a:cs typeface="Calibri"/>
            </a:endParaRPr>
          </a:p>
          <a:p>
            <a:pPr marL="355600" indent="-298450" algn="just">
              <a:lnSpc>
                <a:spcPct val="100000"/>
              </a:lnSpc>
              <a:buClr>
                <a:schemeClr val="accent6">
                  <a:lumMod val="50000"/>
                </a:schemeClr>
              </a:buClr>
              <a:buSzPct val="75000"/>
              <a:buFont typeface="Wingdings" panose="05000000000000000000" pitchFamily="2" charset="2"/>
              <a:buChar char="v"/>
            </a:pPr>
            <a:r>
              <a:rPr b="1" spc="-10" dirty="0">
                <a:solidFill>
                  <a:srgbClr val="FF0000"/>
                </a:solidFill>
                <a:latin typeface="Calibri"/>
                <a:cs typeface="Calibri"/>
              </a:rPr>
              <a:t>Stu</a:t>
            </a:r>
            <a:r>
              <a:rPr b="1" spc="-25" dirty="0">
                <a:solidFill>
                  <a:srgbClr val="FF0000"/>
                </a:solidFill>
                <a:latin typeface="Calibri"/>
                <a:cs typeface="Calibri"/>
              </a:rPr>
              <a:t>d</a:t>
            </a:r>
            <a:r>
              <a:rPr b="1" spc="-20" dirty="0">
                <a:solidFill>
                  <a:srgbClr val="FF0000"/>
                </a:solidFill>
                <a:latin typeface="Calibri"/>
                <a:cs typeface="Calibri"/>
              </a:rPr>
              <a:t>e</a:t>
            </a:r>
            <a:r>
              <a:rPr b="1" spc="-45" dirty="0">
                <a:solidFill>
                  <a:srgbClr val="FF0000"/>
                </a:solidFill>
                <a:latin typeface="Calibri"/>
                <a:cs typeface="Calibri"/>
              </a:rPr>
              <a:t>n</a:t>
            </a:r>
            <a:r>
              <a:rPr b="1" spc="-10" dirty="0">
                <a:solidFill>
                  <a:srgbClr val="FF0000"/>
                </a:solidFill>
                <a:latin typeface="Calibri"/>
                <a:cs typeface="Calibri"/>
              </a:rPr>
              <a:t>t</a:t>
            </a:r>
            <a:r>
              <a:rPr b="1" spc="10" dirty="0">
                <a:solidFill>
                  <a:srgbClr val="FF0000"/>
                </a:solidFill>
                <a:latin typeface="Calibri"/>
                <a:cs typeface="Calibri"/>
              </a:rPr>
              <a:t> </a:t>
            </a:r>
            <a:r>
              <a:rPr b="1" spc="-15" dirty="0">
                <a:solidFill>
                  <a:srgbClr val="FF0000"/>
                </a:solidFill>
                <a:latin typeface="Calibri"/>
                <a:cs typeface="Calibri"/>
              </a:rPr>
              <a:t>class</a:t>
            </a:r>
            <a:r>
              <a:rPr b="1" spc="-30" dirty="0">
                <a:solidFill>
                  <a:srgbClr val="FF0000"/>
                </a:solidFill>
                <a:latin typeface="Calibri"/>
                <a:cs typeface="Calibri"/>
              </a:rPr>
              <a:t>r</a:t>
            </a:r>
            <a:r>
              <a:rPr b="1" spc="-15" dirty="0">
                <a:solidFill>
                  <a:srgbClr val="FF0000"/>
                </a:solidFill>
                <a:latin typeface="Calibri"/>
                <a:cs typeface="Calibri"/>
              </a:rPr>
              <a:t>o</a:t>
            </a:r>
            <a:r>
              <a:rPr b="1" spc="-25" dirty="0">
                <a:solidFill>
                  <a:srgbClr val="FF0000"/>
                </a:solidFill>
                <a:latin typeface="Calibri"/>
                <a:cs typeface="Calibri"/>
              </a:rPr>
              <a:t>o</a:t>
            </a:r>
            <a:r>
              <a:rPr b="1" spc="-20" dirty="0">
                <a:solidFill>
                  <a:srgbClr val="FF0000"/>
                </a:solidFill>
                <a:latin typeface="Calibri"/>
                <a:cs typeface="Calibri"/>
              </a:rPr>
              <a:t>m</a:t>
            </a:r>
            <a:r>
              <a:rPr b="1" spc="30" dirty="0">
                <a:solidFill>
                  <a:srgbClr val="FF0000"/>
                </a:solidFill>
                <a:latin typeface="Calibri"/>
                <a:cs typeface="Calibri"/>
              </a:rPr>
              <a:t> </a:t>
            </a:r>
            <a:r>
              <a:rPr b="1" spc="-15" dirty="0">
                <a:solidFill>
                  <a:srgbClr val="FF0000"/>
                </a:solidFill>
                <a:latin typeface="Calibri"/>
                <a:cs typeface="Calibri"/>
              </a:rPr>
              <a:t>su</a:t>
            </a:r>
            <a:r>
              <a:rPr b="1" spc="-20" dirty="0">
                <a:solidFill>
                  <a:srgbClr val="FF0000"/>
                </a:solidFill>
                <a:latin typeface="Calibri"/>
                <a:cs typeface="Calibri"/>
              </a:rPr>
              <a:t>p</a:t>
            </a:r>
            <a:r>
              <a:rPr b="1" spc="-10" dirty="0">
                <a:solidFill>
                  <a:srgbClr val="FF0000"/>
                </a:solidFill>
                <a:latin typeface="Calibri"/>
                <a:cs typeface="Calibri"/>
              </a:rPr>
              <a:t>plie</a:t>
            </a:r>
            <a:r>
              <a:rPr b="1" spc="-15" dirty="0">
                <a:solidFill>
                  <a:srgbClr val="FF0000"/>
                </a:solidFill>
                <a:latin typeface="Calibri"/>
                <a:cs typeface="Calibri"/>
              </a:rPr>
              <a:t>s</a:t>
            </a:r>
            <a:r>
              <a:rPr spc="-10" dirty="0">
                <a:solidFill>
                  <a:srgbClr val="292934"/>
                </a:solidFill>
                <a:latin typeface="Calibri"/>
                <a:cs typeface="Calibri"/>
              </a:rPr>
              <a:t>,</a:t>
            </a:r>
            <a:r>
              <a:rPr spc="5" dirty="0">
                <a:solidFill>
                  <a:srgbClr val="292934"/>
                </a:solidFill>
                <a:latin typeface="Calibri"/>
                <a:cs typeface="Calibri"/>
              </a:rPr>
              <a:t> </a:t>
            </a:r>
            <a:r>
              <a:rPr spc="-10" dirty="0">
                <a:solidFill>
                  <a:srgbClr val="292934"/>
                </a:solidFill>
                <a:latin typeface="Calibri"/>
                <a:cs typeface="Calibri"/>
              </a:rPr>
              <a:t>in</a:t>
            </a:r>
            <a:r>
              <a:rPr spc="-20" dirty="0">
                <a:solidFill>
                  <a:srgbClr val="292934"/>
                </a:solidFill>
                <a:latin typeface="Calibri"/>
                <a:cs typeface="Calibri"/>
              </a:rPr>
              <a:t>c</a:t>
            </a:r>
            <a:r>
              <a:rPr spc="-10" dirty="0">
                <a:solidFill>
                  <a:srgbClr val="292934"/>
                </a:solidFill>
                <a:latin typeface="Calibri"/>
                <a:cs typeface="Calibri"/>
              </a:rPr>
              <a:t>luding</a:t>
            </a:r>
            <a:r>
              <a:rPr spc="-30" dirty="0">
                <a:solidFill>
                  <a:srgbClr val="292934"/>
                </a:solidFill>
                <a:latin typeface="Calibri"/>
                <a:cs typeface="Calibri"/>
              </a:rPr>
              <a:t> s</a:t>
            </a:r>
            <a:r>
              <a:rPr spc="-15" dirty="0">
                <a:solidFill>
                  <a:srgbClr val="292934"/>
                </a:solidFill>
                <a:latin typeface="Calibri"/>
                <a:cs typeface="Calibri"/>
              </a:rPr>
              <a:t>tud</a:t>
            </a:r>
            <a:r>
              <a:rPr spc="-25" dirty="0">
                <a:solidFill>
                  <a:srgbClr val="292934"/>
                </a:solidFill>
                <a:latin typeface="Calibri"/>
                <a:cs typeface="Calibri"/>
              </a:rPr>
              <a:t>e</a:t>
            </a:r>
            <a:r>
              <a:rPr spc="-40" dirty="0">
                <a:solidFill>
                  <a:srgbClr val="292934"/>
                </a:solidFill>
                <a:latin typeface="Calibri"/>
                <a:cs typeface="Calibri"/>
              </a:rPr>
              <a:t>n</a:t>
            </a:r>
            <a:r>
              <a:rPr spc="-10" dirty="0">
                <a:solidFill>
                  <a:srgbClr val="292934"/>
                </a:solidFill>
                <a:latin typeface="Calibri"/>
                <a:cs typeface="Calibri"/>
              </a:rPr>
              <a:t>t</a:t>
            </a:r>
            <a:r>
              <a:rPr spc="10" dirty="0">
                <a:solidFill>
                  <a:srgbClr val="292934"/>
                </a:solidFill>
                <a:latin typeface="Calibri"/>
                <a:cs typeface="Calibri"/>
              </a:rPr>
              <a:t> </a:t>
            </a:r>
            <a:r>
              <a:rPr spc="-10" dirty="0">
                <a:solidFill>
                  <a:srgbClr val="292934"/>
                </a:solidFill>
                <a:latin typeface="Calibri"/>
                <a:cs typeface="Calibri"/>
              </a:rPr>
              <a:t>labo</a:t>
            </a:r>
            <a:r>
              <a:rPr spc="-60" dirty="0">
                <a:solidFill>
                  <a:srgbClr val="292934"/>
                </a:solidFill>
                <a:latin typeface="Calibri"/>
                <a:cs typeface="Calibri"/>
              </a:rPr>
              <a:t>r</a:t>
            </a:r>
            <a:r>
              <a:rPr spc="-35" dirty="0">
                <a:solidFill>
                  <a:srgbClr val="292934"/>
                </a:solidFill>
                <a:latin typeface="Calibri"/>
                <a:cs typeface="Calibri"/>
              </a:rPr>
              <a:t>a</a:t>
            </a:r>
            <a:r>
              <a:rPr spc="-40" dirty="0">
                <a:solidFill>
                  <a:srgbClr val="292934"/>
                </a:solidFill>
                <a:latin typeface="Calibri"/>
                <a:cs typeface="Calibri"/>
              </a:rPr>
              <a:t>t</a:t>
            </a:r>
            <a:r>
              <a:rPr spc="-15" dirty="0">
                <a:solidFill>
                  <a:srgbClr val="292934"/>
                </a:solidFill>
                <a:latin typeface="Calibri"/>
                <a:cs typeface="Calibri"/>
              </a:rPr>
              <a:t>o</a:t>
            </a:r>
            <a:r>
              <a:rPr dirty="0">
                <a:solidFill>
                  <a:srgbClr val="292934"/>
                </a:solidFill>
                <a:latin typeface="Calibri"/>
                <a:cs typeface="Calibri"/>
              </a:rPr>
              <a:t>r</a:t>
            </a:r>
            <a:r>
              <a:rPr spc="-10" dirty="0">
                <a:solidFill>
                  <a:srgbClr val="292934"/>
                </a:solidFill>
                <a:latin typeface="Calibri"/>
                <a:cs typeface="Calibri"/>
              </a:rPr>
              <a:t>y</a:t>
            </a:r>
            <a:r>
              <a:rPr lang="en-US" dirty="0">
                <a:latin typeface="Calibri"/>
                <a:cs typeface="Calibri"/>
              </a:rPr>
              <a:t> </a:t>
            </a:r>
            <a:r>
              <a:rPr spc="-15" dirty="0">
                <a:solidFill>
                  <a:srgbClr val="292934"/>
                </a:solidFill>
                <a:latin typeface="Calibri"/>
                <a:cs typeface="Calibri"/>
              </a:rPr>
              <a:t>suppli</a:t>
            </a:r>
            <a:r>
              <a:rPr spc="-25" dirty="0">
                <a:solidFill>
                  <a:srgbClr val="292934"/>
                </a:solidFill>
                <a:latin typeface="Calibri"/>
                <a:cs typeface="Calibri"/>
              </a:rPr>
              <a:t>e</a:t>
            </a:r>
            <a:r>
              <a:rPr spc="-15" dirty="0">
                <a:solidFill>
                  <a:srgbClr val="292934"/>
                </a:solidFill>
                <a:latin typeface="Calibri"/>
                <a:cs typeface="Calibri"/>
              </a:rPr>
              <a:t>s</a:t>
            </a:r>
            <a:endParaRPr lang="en-US" spc="-15" dirty="0">
              <a:solidFill>
                <a:srgbClr val="292934"/>
              </a:solidFill>
              <a:latin typeface="Calibri"/>
              <a:cs typeface="Calibri"/>
            </a:endParaRPr>
          </a:p>
          <a:p>
            <a:pPr marL="355600" indent="-298450" algn="just">
              <a:lnSpc>
                <a:spcPct val="100000"/>
              </a:lnSpc>
              <a:buClr>
                <a:schemeClr val="accent6">
                  <a:lumMod val="50000"/>
                </a:schemeClr>
              </a:buClr>
              <a:buSzPct val="75000"/>
              <a:buFont typeface="Wingdings" panose="05000000000000000000" pitchFamily="2" charset="2"/>
              <a:buChar char="v"/>
            </a:pPr>
            <a:endParaRPr lang="en-US" sz="1000" spc="-15" dirty="0">
              <a:solidFill>
                <a:srgbClr val="292934"/>
              </a:solidFill>
              <a:latin typeface="Calibri"/>
              <a:cs typeface="Calibri"/>
            </a:endParaRPr>
          </a:p>
          <a:p>
            <a:pPr marL="355600" indent="-298450" algn="just">
              <a:lnSpc>
                <a:spcPct val="100000"/>
              </a:lnSpc>
              <a:buClr>
                <a:schemeClr val="accent6">
                  <a:lumMod val="50000"/>
                </a:schemeClr>
              </a:buClr>
              <a:buSzPct val="75000"/>
              <a:buFont typeface="Wingdings" panose="05000000000000000000" pitchFamily="2" charset="2"/>
              <a:buChar char="v"/>
            </a:pPr>
            <a:r>
              <a:rPr b="1" spc="-15" dirty="0">
                <a:solidFill>
                  <a:srgbClr val="FF0000"/>
                </a:solidFill>
                <a:latin typeface="Calibri"/>
                <a:cs typeface="Calibri"/>
              </a:rPr>
              <a:t>Admini</a:t>
            </a:r>
            <a:r>
              <a:rPr b="1" spc="-35" dirty="0">
                <a:solidFill>
                  <a:srgbClr val="FF0000"/>
                </a:solidFill>
                <a:latin typeface="Calibri"/>
                <a:cs typeface="Calibri"/>
              </a:rPr>
              <a:t>s</a:t>
            </a:r>
            <a:r>
              <a:rPr b="1" spc="-10" dirty="0">
                <a:solidFill>
                  <a:srgbClr val="FF0000"/>
                </a:solidFill>
                <a:latin typeface="Calibri"/>
                <a:cs typeface="Calibri"/>
              </a:rPr>
              <a:t>t</a:t>
            </a:r>
            <a:r>
              <a:rPr b="1" spc="-65" dirty="0">
                <a:solidFill>
                  <a:srgbClr val="FF0000"/>
                </a:solidFill>
                <a:latin typeface="Calibri"/>
                <a:cs typeface="Calibri"/>
              </a:rPr>
              <a:t>r</a:t>
            </a:r>
            <a:r>
              <a:rPr b="1" spc="-45" dirty="0">
                <a:solidFill>
                  <a:srgbClr val="FF0000"/>
                </a:solidFill>
                <a:latin typeface="Calibri"/>
                <a:cs typeface="Calibri"/>
              </a:rPr>
              <a:t>a</a:t>
            </a:r>
            <a:r>
              <a:rPr b="1" spc="-10" dirty="0">
                <a:solidFill>
                  <a:srgbClr val="FF0000"/>
                </a:solidFill>
                <a:latin typeface="Calibri"/>
                <a:cs typeface="Calibri"/>
              </a:rPr>
              <a:t>ti</a:t>
            </a:r>
            <a:r>
              <a:rPr b="1" spc="-40" dirty="0">
                <a:solidFill>
                  <a:srgbClr val="FF0000"/>
                </a:solidFill>
                <a:latin typeface="Calibri"/>
                <a:cs typeface="Calibri"/>
              </a:rPr>
              <a:t>v</a:t>
            </a:r>
            <a:r>
              <a:rPr b="1" spc="-15" dirty="0">
                <a:solidFill>
                  <a:srgbClr val="FF0000"/>
                </a:solidFill>
                <a:latin typeface="Calibri"/>
                <a:cs typeface="Calibri"/>
              </a:rPr>
              <a:t>e</a:t>
            </a:r>
            <a:r>
              <a:rPr b="1" spc="25" dirty="0">
                <a:solidFill>
                  <a:srgbClr val="FF0000"/>
                </a:solidFill>
                <a:latin typeface="Calibri"/>
                <a:cs typeface="Calibri"/>
              </a:rPr>
              <a:t> </a:t>
            </a:r>
            <a:r>
              <a:rPr b="1" spc="-15" dirty="0">
                <a:solidFill>
                  <a:srgbClr val="FF0000"/>
                </a:solidFill>
                <a:latin typeface="Calibri"/>
                <a:cs typeface="Calibri"/>
              </a:rPr>
              <a:t>a</a:t>
            </a:r>
            <a:r>
              <a:rPr b="1" spc="-25" dirty="0">
                <a:solidFill>
                  <a:srgbClr val="FF0000"/>
                </a:solidFill>
                <a:latin typeface="Calibri"/>
                <a:cs typeface="Calibri"/>
              </a:rPr>
              <a:t>n</a:t>
            </a:r>
            <a:r>
              <a:rPr b="1" spc="-15" dirty="0">
                <a:solidFill>
                  <a:srgbClr val="FF0000"/>
                </a:solidFill>
                <a:latin typeface="Calibri"/>
                <a:cs typeface="Calibri"/>
              </a:rPr>
              <a:t>d</a:t>
            </a:r>
            <a:r>
              <a:rPr b="1" dirty="0">
                <a:solidFill>
                  <a:srgbClr val="FF0000"/>
                </a:solidFill>
                <a:latin typeface="Calibri"/>
                <a:cs typeface="Calibri"/>
              </a:rPr>
              <a:t> </a:t>
            </a:r>
            <a:r>
              <a:rPr b="1" spc="-10" dirty="0">
                <a:solidFill>
                  <a:srgbClr val="FF0000"/>
                </a:solidFill>
                <a:latin typeface="Calibri"/>
                <a:cs typeface="Calibri"/>
              </a:rPr>
              <a:t>in</a:t>
            </a:r>
            <a:r>
              <a:rPr b="1" spc="-35" dirty="0">
                <a:solidFill>
                  <a:srgbClr val="FF0000"/>
                </a:solidFill>
                <a:latin typeface="Calibri"/>
                <a:cs typeface="Calibri"/>
              </a:rPr>
              <a:t>s</a:t>
            </a:r>
            <a:r>
              <a:rPr b="1" spc="-10" dirty="0">
                <a:solidFill>
                  <a:srgbClr val="FF0000"/>
                </a:solidFill>
                <a:latin typeface="Calibri"/>
                <a:cs typeface="Calibri"/>
              </a:rPr>
              <a:t>tr</a:t>
            </a:r>
            <a:r>
              <a:rPr b="1" spc="-25" dirty="0">
                <a:solidFill>
                  <a:srgbClr val="FF0000"/>
                </a:solidFill>
                <a:latin typeface="Calibri"/>
                <a:cs typeface="Calibri"/>
              </a:rPr>
              <a:t>u</a:t>
            </a:r>
            <a:r>
              <a:rPr b="1" spc="-15" dirty="0">
                <a:solidFill>
                  <a:srgbClr val="FF0000"/>
                </a:solidFill>
                <a:latin typeface="Calibri"/>
                <a:cs typeface="Calibri"/>
              </a:rPr>
              <a:t>ction</a:t>
            </a:r>
            <a:r>
              <a:rPr b="1" spc="-10" dirty="0">
                <a:solidFill>
                  <a:srgbClr val="FF0000"/>
                </a:solidFill>
                <a:latin typeface="Calibri"/>
                <a:cs typeface="Calibri"/>
              </a:rPr>
              <a:t>al</a:t>
            </a:r>
            <a:r>
              <a:rPr b="1" spc="20" dirty="0">
                <a:solidFill>
                  <a:srgbClr val="FF0000"/>
                </a:solidFill>
                <a:latin typeface="Calibri"/>
                <a:cs typeface="Calibri"/>
              </a:rPr>
              <a:t> </a:t>
            </a:r>
            <a:r>
              <a:rPr b="1" spc="-15" dirty="0">
                <a:solidFill>
                  <a:srgbClr val="FF0000"/>
                </a:solidFill>
                <a:latin typeface="Calibri"/>
                <a:cs typeface="Calibri"/>
              </a:rPr>
              <a:t>su</a:t>
            </a:r>
            <a:r>
              <a:rPr b="1" spc="-20" dirty="0">
                <a:solidFill>
                  <a:srgbClr val="FF0000"/>
                </a:solidFill>
                <a:latin typeface="Calibri"/>
                <a:cs typeface="Calibri"/>
              </a:rPr>
              <a:t>p</a:t>
            </a:r>
            <a:r>
              <a:rPr b="1" spc="-10" dirty="0">
                <a:solidFill>
                  <a:srgbClr val="FF0000"/>
                </a:solidFill>
                <a:latin typeface="Calibri"/>
                <a:cs typeface="Calibri"/>
              </a:rPr>
              <a:t>plies</a:t>
            </a:r>
            <a:r>
              <a:rPr b="1" dirty="0">
                <a:solidFill>
                  <a:srgbClr val="FF0000"/>
                </a:solidFill>
                <a:latin typeface="Calibri"/>
                <a:cs typeface="Calibri"/>
              </a:rPr>
              <a:t> </a:t>
            </a:r>
            <a:r>
              <a:rPr spc="-15" dirty="0">
                <a:solidFill>
                  <a:srgbClr val="292934"/>
                </a:solidFill>
                <a:latin typeface="Calibri"/>
                <a:cs typeface="Calibri"/>
              </a:rPr>
              <a:t>and</a:t>
            </a:r>
            <a:r>
              <a:rPr spc="-5" dirty="0">
                <a:solidFill>
                  <a:srgbClr val="292934"/>
                </a:solidFill>
                <a:latin typeface="Calibri"/>
                <a:cs typeface="Calibri"/>
              </a:rPr>
              <a:t> </a:t>
            </a:r>
            <a:r>
              <a:rPr spc="-20" dirty="0">
                <a:solidFill>
                  <a:srgbClr val="292934"/>
                </a:solidFill>
                <a:latin typeface="Calibri"/>
                <a:cs typeface="Calibri"/>
              </a:rPr>
              <a:t>m</a:t>
            </a:r>
            <a:r>
              <a:rPr spc="-40" dirty="0">
                <a:solidFill>
                  <a:srgbClr val="292934"/>
                </a:solidFill>
                <a:latin typeface="Calibri"/>
                <a:cs typeface="Calibri"/>
              </a:rPr>
              <a:t>at</a:t>
            </a:r>
            <a:r>
              <a:rPr spc="-10" dirty="0">
                <a:solidFill>
                  <a:srgbClr val="292934"/>
                </a:solidFill>
                <a:latin typeface="Calibri"/>
                <a:cs typeface="Calibri"/>
              </a:rPr>
              <a:t>erials</a:t>
            </a:r>
            <a:r>
              <a:rPr spc="-5" dirty="0">
                <a:solidFill>
                  <a:srgbClr val="292934"/>
                </a:solidFill>
                <a:latin typeface="Calibri"/>
                <a:cs typeface="Calibri"/>
              </a:rPr>
              <a:t> </a:t>
            </a:r>
            <a:r>
              <a:rPr spc="-15" dirty="0">
                <a:solidFill>
                  <a:srgbClr val="292934"/>
                </a:solidFill>
                <a:latin typeface="Calibri"/>
                <a:cs typeface="Calibri"/>
              </a:rPr>
              <a:t>(i</a:t>
            </a:r>
            <a:r>
              <a:rPr spc="-25" dirty="0">
                <a:solidFill>
                  <a:srgbClr val="292934"/>
                </a:solidFill>
                <a:latin typeface="Calibri"/>
                <a:cs typeface="Calibri"/>
              </a:rPr>
              <a:t>n</a:t>
            </a:r>
            <a:r>
              <a:rPr spc="-10" dirty="0">
                <a:solidFill>
                  <a:srgbClr val="292934"/>
                </a:solidFill>
                <a:latin typeface="Calibri"/>
                <a:cs typeface="Calibri"/>
              </a:rPr>
              <a:t>cl</a:t>
            </a:r>
            <a:r>
              <a:rPr spc="-25" dirty="0">
                <a:solidFill>
                  <a:srgbClr val="292934"/>
                </a:solidFill>
                <a:latin typeface="Calibri"/>
                <a:cs typeface="Calibri"/>
              </a:rPr>
              <a:t>u</a:t>
            </a:r>
            <a:r>
              <a:rPr spc="-15" dirty="0">
                <a:solidFill>
                  <a:srgbClr val="292934"/>
                </a:solidFill>
                <a:latin typeface="Calibri"/>
                <a:cs typeface="Calibri"/>
              </a:rPr>
              <a:t>ding</a:t>
            </a:r>
            <a:r>
              <a:rPr spc="-5" dirty="0">
                <a:solidFill>
                  <a:srgbClr val="292934"/>
                </a:solidFill>
                <a:latin typeface="Calibri"/>
                <a:cs typeface="Calibri"/>
              </a:rPr>
              <a:t> </a:t>
            </a:r>
            <a:r>
              <a:rPr spc="-10" dirty="0">
                <a:solidFill>
                  <a:srgbClr val="292934"/>
                </a:solidFill>
                <a:latin typeface="Calibri"/>
                <a:cs typeface="Calibri"/>
              </a:rPr>
              <a:t>in</a:t>
            </a:r>
            <a:r>
              <a:rPr spc="-35" dirty="0">
                <a:solidFill>
                  <a:srgbClr val="292934"/>
                </a:solidFill>
                <a:latin typeface="Calibri"/>
                <a:cs typeface="Calibri"/>
              </a:rPr>
              <a:t>s</a:t>
            </a:r>
            <a:r>
              <a:rPr spc="-10" dirty="0">
                <a:solidFill>
                  <a:srgbClr val="292934"/>
                </a:solidFill>
                <a:latin typeface="Calibri"/>
                <a:cs typeface="Calibri"/>
              </a:rPr>
              <a:t>tru</a:t>
            </a:r>
            <a:r>
              <a:rPr spc="-20" dirty="0">
                <a:solidFill>
                  <a:srgbClr val="292934"/>
                </a:solidFill>
                <a:latin typeface="Calibri"/>
                <a:cs typeface="Calibri"/>
              </a:rPr>
              <a:t>c</a:t>
            </a:r>
            <a:r>
              <a:rPr spc="-10" dirty="0">
                <a:solidFill>
                  <a:srgbClr val="292934"/>
                </a:solidFill>
                <a:latin typeface="Calibri"/>
                <a:cs typeface="Calibri"/>
              </a:rPr>
              <a:t>tional</a:t>
            </a:r>
            <a:r>
              <a:rPr spc="-15" dirty="0">
                <a:solidFill>
                  <a:srgbClr val="292934"/>
                </a:solidFill>
                <a:latin typeface="Calibri"/>
                <a:cs typeface="Calibri"/>
              </a:rPr>
              <a:t> </a:t>
            </a:r>
            <a:r>
              <a:rPr spc="-10" dirty="0">
                <a:solidFill>
                  <a:srgbClr val="292934"/>
                </a:solidFill>
                <a:latin typeface="Calibri"/>
                <a:cs typeface="Calibri"/>
              </a:rPr>
              <a:t>or</a:t>
            </a:r>
            <a:r>
              <a:rPr dirty="0">
                <a:solidFill>
                  <a:srgbClr val="292934"/>
                </a:solidFill>
                <a:latin typeface="Calibri"/>
                <a:cs typeface="Calibri"/>
              </a:rPr>
              <a:t> </a:t>
            </a:r>
            <a:r>
              <a:rPr spc="-15" dirty="0">
                <a:solidFill>
                  <a:srgbClr val="292934"/>
                </a:solidFill>
                <a:latin typeface="Calibri"/>
                <a:cs typeface="Calibri"/>
              </a:rPr>
              <a:t>admini</a:t>
            </a:r>
            <a:r>
              <a:rPr spc="-35" dirty="0">
                <a:solidFill>
                  <a:srgbClr val="292934"/>
                </a:solidFill>
                <a:latin typeface="Calibri"/>
                <a:cs typeface="Calibri"/>
              </a:rPr>
              <a:t>s</a:t>
            </a:r>
            <a:r>
              <a:rPr spc="-10" dirty="0">
                <a:solidFill>
                  <a:srgbClr val="292934"/>
                </a:solidFill>
                <a:latin typeface="Calibri"/>
                <a:cs typeface="Calibri"/>
              </a:rPr>
              <a:t>t</a:t>
            </a:r>
            <a:r>
              <a:rPr spc="-60" dirty="0">
                <a:solidFill>
                  <a:srgbClr val="292934"/>
                </a:solidFill>
                <a:latin typeface="Calibri"/>
                <a:cs typeface="Calibri"/>
              </a:rPr>
              <a:t>r</a:t>
            </a:r>
            <a:r>
              <a:rPr spc="-35" dirty="0">
                <a:solidFill>
                  <a:srgbClr val="292934"/>
                </a:solidFill>
                <a:latin typeface="Calibri"/>
                <a:cs typeface="Calibri"/>
              </a:rPr>
              <a:t>a</a:t>
            </a:r>
            <a:r>
              <a:rPr spc="-10" dirty="0">
                <a:solidFill>
                  <a:srgbClr val="292934"/>
                </a:solidFill>
                <a:latin typeface="Calibri"/>
                <a:cs typeface="Calibri"/>
              </a:rPr>
              <a:t>ti</a:t>
            </a:r>
            <a:r>
              <a:rPr spc="-35" dirty="0">
                <a:solidFill>
                  <a:srgbClr val="292934"/>
                </a:solidFill>
                <a:latin typeface="Calibri"/>
                <a:cs typeface="Calibri"/>
              </a:rPr>
              <a:t>v</a:t>
            </a:r>
            <a:r>
              <a:rPr spc="-15" dirty="0">
                <a:solidFill>
                  <a:srgbClr val="292934"/>
                </a:solidFill>
                <a:latin typeface="Calibri"/>
                <a:cs typeface="Calibri"/>
              </a:rPr>
              <a:t>e</a:t>
            </a:r>
            <a:r>
              <a:rPr dirty="0">
                <a:solidFill>
                  <a:srgbClr val="292934"/>
                </a:solidFill>
                <a:latin typeface="Calibri"/>
                <a:cs typeface="Calibri"/>
              </a:rPr>
              <a:t> </a:t>
            </a:r>
            <a:r>
              <a:rPr spc="-45" dirty="0">
                <a:solidFill>
                  <a:srgbClr val="292934"/>
                </a:solidFill>
                <a:latin typeface="Calibri"/>
                <a:cs typeface="Calibri"/>
              </a:rPr>
              <a:t>c</a:t>
            </a:r>
            <a:r>
              <a:rPr spc="-15" dirty="0">
                <a:solidFill>
                  <a:srgbClr val="292934"/>
                </a:solidFill>
                <a:latin typeface="Calibri"/>
                <a:cs typeface="Calibri"/>
              </a:rPr>
              <a:t>ompu</a:t>
            </a:r>
            <a:r>
              <a:rPr spc="-50" dirty="0">
                <a:solidFill>
                  <a:srgbClr val="292934"/>
                </a:solidFill>
                <a:latin typeface="Calibri"/>
                <a:cs typeface="Calibri"/>
              </a:rPr>
              <a:t>t</a:t>
            </a:r>
            <a:r>
              <a:rPr spc="-10" dirty="0">
                <a:solidFill>
                  <a:srgbClr val="292934"/>
                </a:solidFill>
                <a:latin typeface="Calibri"/>
                <a:cs typeface="Calibri"/>
              </a:rPr>
              <a:t>er</a:t>
            </a:r>
            <a:r>
              <a:rPr spc="15" dirty="0">
                <a:solidFill>
                  <a:srgbClr val="292934"/>
                </a:solidFill>
                <a:latin typeface="Calibri"/>
                <a:cs typeface="Calibri"/>
              </a:rPr>
              <a:t> </a:t>
            </a:r>
            <a:r>
              <a:rPr spc="-15" dirty="0">
                <a:solidFill>
                  <a:srgbClr val="292934"/>
                </a:solidFill>
                <a:latin typeface="Calibri"/>
                <a:cs typeface="Calibri"/>
              </a:rPr>
              <a:t>s</a:t>
            </a:r>
            <a:r>
              <a:rPr spc="-10" dirty="0">
                <a:solidFill>
                  <a:srgbClr val="292934"/>
                </a:solidFill>
                <a:latin typeface="Calibri"/>
                <a:cs typeface="Calibri"/>
              </a:rPr>
              <a:t>o</a:t>
            </a:r>
            <a:r>
              <a:rPr spc="-15" dirty="0">
                <a:solidFill>
                  <a:srgbClr val="292934"/>
                </a:solidFill>
                <a:latin typeface="Calibri"/>
                <a:cs typeface="Calibri"/>
              </a:rPr>
              <a:t>ft</a:t>
            </a:r>
            <a:r>
              <a:rPr spc="-45" dirty="0">
                <a:solidFill>
                  <a:srgbClr val="292934"/>
                </a:solidFill>
                <a:latin typeface="Calibri"/>
                <a:cs typeface="Calibri"/>
              </a:rPr>
              <a:t>w</a:t>
            </a:r>
            <a:r>
              <a:rPr spc="-15" dirty="0">
                <a:solidFill>
                  <a:srgbClr val="292934"/>
                </a:solidFill>
                <a:latin typeface="Calibri"/>
                <a:cs typeface="Calibri"/>
              </a:rPr>
              <a:t>a</a:t>
            </a:r>
            <a:r>
              <a:rPr spc="-30" dirty="0">
                <a:solidFill>
                  <a:srgbClr val="292934"/>
                </a:solidFill>
                <a:latin typeface="Calibri"/>
                <a:cs typeface="Calibri"/>
              </a:rPr>
              <a:t>r</a:t>
            </a:r>
            <a:r>
              <a:rPr spc="-15" dirty="0">
                <a:solidFill>
                  <a:srgbClr val="292934"/>
                </a:solidFill>
                <a:latin typeface="Calibri"/>
                <a:cs typeface="Calibri"/>
              </a:rPr>
              <a:t>e</a:t>
            </a:r>
            <a:r>
              <a:rPr dirty="0">
                <a:solidFill>
                  <a:srgbClr val="292934"/>
                </a:solidFill>
                <a:latin typeface="Calibri"/>
                <a:cs typeface="Calibri"/>
              </a:rPr>
              <a:t> </a:t>
            </a:r>
            <a:r>
              <a:rPr spc="-10" dirty="0">
                <a:solidFill>
                  <a:srgbClr val="292934"/>
                </a:solidFill>
                <a:latin typeface="Calibri"/>
                <a:cs typeface="Calibri"/>
              </a:rPr>
              <a:t>a</a:t>
            </a:r>
            <a:r>
              <a:rPr spc="-20" dirty="0">
                <a:solidFill>
                  <a:srgbClr val="292934"/>
                </a:solidFill>
                <a:latin typeface="Calibri"/>
                <a:cs typeface="Calibri"/>
              </a:rPr>
              <a:t>nd</a:t>
            </a:r>
            <a:r>
              <a:rPr spc="-10" dirty="0">
                <a:solidFill>
                  <a:srgbClr val="292934"/>
                </a:solidFill>
                <a:latin typeface="Calibri"/>
                <a:cs typeface="Calibri"/>
              </a:rPr>
              <a:t> </a:t>
            </a:r>
            <a:r>
              <a:rPr spc="-40" dirty="0">
                <a:solidFill>
                  <a:srgbClr val="292934"/>
                </a:solidFill>
                <a:latin typeface="Calibri"/>
                <a:cs typeface="Calibri"/>
              </a:rPr>
              <a:t>c</a:t>
            </a:r>
            <a:r>
              <a:rPr spc="-15" dirty="0">
                <a:solidFill>
                  <a:srgbClr val="292934"/>
                </a:solidFill>
                <a:latin typeface="Calibri"/>
                <a:cs typeface="Calibri"/>
              </a:rPr>
              <a:t>ompu</a:t>
            </a:r>
            <a:r>
              <a:rPr spc="-50" dirty="0">
                <a:solidFill>
                  <a:srgbClr val="292934"/>
                </a:solidFill>
                <a:latin typeface="Calibri"/>
                <a:cs typeface="Calibri"/>
              </a:rPr>
              <a:t>t</a:t>
            </a:r>
            <a:r>
              <a:rPr spc="-15" dirty="0">
                <a:solidFill>
                  <a:srgbClr val="292934"/>
                </a:solidFill>
                <a:latin typeface="Calibri"/>
                <a:cs typeface="Calibri"/>
              </a:rPr>
              <a:t>e</a:t>
            </a:r>
            <a:r>
              <a:rPr spc="-45" dirty="0">
                <a:solidFill>
                  <a:srgbClr val="292934"/>
                </a:solidFill>
                <a:latin typeface="Calibri"/>
                <a:cs typeface="Calibri"/>
              </a:rPr>
              <a:t>r</a:t>
            </a:r>
            <a:r>
              <a:rPr spc="-5" dirty="0">
                <a:solidFill>
                  <a:srgbClr val="292934"/>
                </a:solidFill>
                <a:latin typeface="Calibri"/>
                <a:cs typeface="Calibri"/>
              </a:rPr>
              <a:t>s</a:t>
            </a:r>
            <a:r>
              <a:rPr spc="-10" dirty="0">
                <a:solidFill>
                  <a:srgbClr val="292934"/>
                </a:solidFill>
                <a:latin typeface="Calibri"/>
                <a:cs typeface="Calibri"/>
              </a:rPr>
              <a:t>,</a:t>
            </a:r>
            <a:r>
              <a:rPr spc="20" dirty="0">
                <a:solidFill>
                  <a:srgbClr val="292934"/>
                </a:solidFill>
                <a:latin typeface="Calibri"/>
                <a:cs typeface="Calibri"/>
              </a:rPr>
              <a:t> </a:t>
            </a:r>
            <a:r>
              <a:rPr spc="-30" dirty="0">
                <a:solidFill>
                  <a:srgbClr val="292934"/>
                </a:solidFill>
                <a:latin typeface="Calibri"/>
                <a:cs typeface="Calibri"/>
              </a:rPr>
              <a:t>e</a:t>
            </a:r>
            <a:r>
              <a:rPr spc="-40" dirty="0">
                <a:solidFill>
                  <a:srgbClr val="292934"/>
                </a:solidFill>
                <a:latin typeface="Calibri"/>
                <a:cs typeface="Calibri"/>
              </a:rPr>
              <a:t>t</a:t>
            </a:r>
            <a:r>
              <a:rPr spc="-10" dirty="0">
                <a:solidFill>
                  <a:srgbClr val="292934"/>
                </a:solidFill>
                <a:latin typeface="Calibri"/>
                <a:cs typeface="Calibri"/>
              </a:rPr>
              <a:t>c.</a:t>
            </a:r>
            <a:r>
              <a:rPr spc="-25" dirty="0">
                <a:solidFill>
                  <a:srgbClr val="292934"/>
                </a:solidFill>
                <a:latin typeface="Calibri"/>
                <a:cs typeface="Calibri"/>
              </a:rPr>
              <a:t>)</a:t>
            </a:r>
            <a:endParaRPr lang="en-US" spc="-25" dirty="0">
              <a:solidFill>
                <a:srgbClr val="292934"/>
              </a:solidFill>
              <a:latin typeface="Calibri"/>
              <a:cs typeface="Calibri"/>
            </a:endParaRPr>
          </a:p>
          <a:p>
            <a:pPr marL="355600" indent="-298450" algn="just">
              <a:lnSpc>
                <a:spcPct val="100000"/>
              </a:lnSpc>
              <a:buClr>
                <a:schemeClr val="accent6">
                  <a:lumMod val="50000"/>
                </a:schemeClr>
              </a:buClr>
              <a:buSzPct val="75000"/>
              <a:buFont typeface="Wingdings" panose="05000000000000000000" pitchFamily="2" charset="2"/>
              <a:buChar char="v"/>
            </a:pPr>
            <a:endParaRPr lang="en-US" sz="1000" spc="-25" dirty="0">
              <a:solidFill>
                <a:srgbClr val="292934"/>
              </a:solidFill>
              <a:latin typeface="Calibri"/>
              <a:cs typeface="Calibri"/>
            </a:endParaRPr>
          </a:p>
          <a:p>
            <a:pPr marL="355600" indent="-298450" algn="just">
              <a:buClr>
                <a:schemeClr val="accent6">
                  <a:lumMod val="50000"/>
                </a:schemeClr>
              </a:buClr>
              <a:buSzPct val="75000"/>
              <a:buFont typeface="Wingdings" panose="05000000000000000000" pitchFamily="2" charset="2"/>
              <a:buChar char="v"/>
            </a:pPr>
            <a:r>
              <a:rPr lang="en-US" b="1" dirty="0">
                <a:solidFill>
                  <a:srgbClr val="FF0000"/>
                </a:solidFill>
              </a:rPr>
              <a:t>Evaluation materials </a:t>
            </a:r>
            <a:r>
              <a:rPr lang="en-US" dirty="0"/>
              <a:t>and activities</a:t>
            </a:r>
          </a:p>
          <a:p>
            <a:pPr marL="355600" indent="-298450" algn="just">
              <a:buClr>
                <a:schemeClr val="accent6">
                  <a:lumMod val="50000"/>
                </a:schemeClr>
              </a:buClr>
              <a:buSzPct val="75000"/>
              <a:buFont typeface="Wingdings" panose="05000000000000000000" pitchFamily="2" charset="2"/>
              <a:buChar char="v"/>
            </a:pPr>
            <a:endParaRPr lang="en-US" sz="1000" dirty="0"/>
          </a:p>
          <a:p>
            <a:pPr marL="355600" indent="-298450" algn="just">
              <a:buClr>
                <a:schemeClr val="accent6">
                  <a:lumMod val="50000"/>
                </a:schemeClr>
              </a:buClr>
              <a:buSzPct val="75000"/>
              <a:buFont typeface="Wingdings" panose="05000000000000000000" pitchFamily="2" charset="2"/>
              <a:buChar char="v"/>
            </a:pPr>
            <a:r>
              <a:rPr lang="en-US" dirty="0"/>
              <a:t>Program </a:t>
            </a:r>
            <a:r>
              <a:rPr lang="en-US" b="1" dirty="0">
                <a:solidFill>
                  <a:srgbClr val="FF0000"/>
                </a:solidFill>
              </a:rPr>
              <a:t>brochures/materials </a:t>
            </a:r>
            <a:r>
              <a:rPr lang="en-US" dirty="0"/>
              <a:t>and </a:t>
            </a:r>
            <a:r>
              <a:rPr lang="en-US" b="1" dirty="0">
                <a:solidFill>
                  <a:srgbClr val="FF0000"/>
                </a:solidFill>
              </a:rPr>
              <a:t>promotional activities</a:t>
            </a:r>
          </a:p>
          <a:p>
            <a:pPr marL="355600" indent="-298450" algn="just">
              <a:buClr>
                <a:schemeClr val="accent6">
                  <a:lumMod val="50000"/>
                </a:schemeClr>
              </a:buClr>
              <a:buSzPct val="75000"/>
              <a:buFont typeface="Wingdings" panose="05000000000000000000" pitchFamily="2" charset="2"/>
              <a:buChar char="v"/>
            </a:pPr>
            <a:endParaRPr lang="en-US" sz="1000" dirty="0"/>
          </a:p>
          <a:p>
            <a:pPr marL="355600" indent="-298450" algn="just">
              <a:buClr>
                <a:schemeClr val="accent6">
                  <a:lumMod val="50000"/>
                </a:schemeClr>
              </a:buClr>
              <a:buSzPct val="75000"/>
              <a:buFont typeface="Wingdings" panose="05000000000000000000" pitchFamily="2" charset="2"/>
              <a:buChar char="v"/>
            </a:pPr>
            <a:r>
              <a:rPr lang="en-US" b="1" dirty="0">
                <a:solidFill>
                  <a:srgbClr val="FF0000"/>
                </a:solidFill>
              </a:rPr>
              <a:t>Subcontracts for program services </a:t>
            </a:r>
            <a:r>
              <a:rPr lang="en-US" dirty="0"/>
              <a:t>can be made</a:t>
            </a:r>
          </a:p>
          <a:p>
            <a:pPr marL="355600" indent="-298450" algn="just">
              <a:buClr>
                <a:schemeClr val="accent6">
                  <a:lumMod val="50000"/>
                </a:schemeClr>
              </a:buClr>
              <a:buSzPct val="75000"/>
              <a:buFont typeface="Wingdings" panose="05000000000000000000" pitchFamily="2" charset="2"/>
              <a:buChar char="v"/>
            </a:pPr>
            <a:endParaRPr lang="en-US" sz="1000" dirty="0"/>
          </a:p>
          <a:p>
            <a:pPr marL="355600" indent="-298450" algn="just">
              <a:lnSpc>
                <a:spcPct val="100000"/>
              </a:lnSpc>
              <a:buClr>
                <a:schemeClr val="accent6">
                  <a:lumMod val="50000"/>
                </a:schemeClr>
              </a:buClr>
              <a:buSzPct val="75000"/>
              <a:buFont typeface="Wingdings" panose="05000000000000000000" pitchFamily="2" charset="2"/>
              <a:buChar char="v"/>
            </a:pPr>
            <a:r>
              <a:rPr b="1" dirty="0">
                <a:solidFill>
                  <a:srgbClr val="FF0000"/>
                </a:solidFill>
                <a:latin typeface="Calibri"/>
                <a:cs typeface="Calibri"/>
              </a:rPr>
              <a:t>Ind</a:t>
            </a:r>
            <a:r>
              <a:rPr b="1" spc="-10" dirty="0">
                <a:solidFill>
                  <a:srgbClr val="FF0000"/>
                </a:solidFill>
                <a:latin typeface="Calibri"/>
                <a:cs typeface="Calibri"/>
              </a:rPr>
              <a:t>i</a:t>
            </a:r>
            <a:r>
              <a:rPr b="1" spc="-35" dirty="0">
                <a:solidFill>
                  <a:srgbClr val="FF0000"/>
                </a:solidFill>
                <a:latin typeface="Calibri"/>
                <a:cs typeface="Calibri"/>
              </a:rPr>
              <a:t>r</a:t>
            </a:r>
            <a:r>
              <a:rPr b="1" spc="-15" dirty="0">
                <a:solidFill>
                  <a:srgbClr val="FF0000"/>
                </a:solidFill>
                <a:latin typeface="Calibri"/>
                <a:cs typeface="Calibri"/>
              </a:rPr>
              <a:t>e</a:t>
            </a:r>
            <a:r>
              <a:rPr b="1" spc="-20" dirty="0">
                <a:solidFill>
                  <a:srgbClr val="FF0000"/>
                </a:solidFill>
                <a:latin typeface="Calibri"/>
                <a:cs typeface="Calibri"/>
              </a:rPr>
              <a:t>c</a:t>
            </a:r>
            <a:r>
              <a:rPr b="1" spc="-10" dirty="0">
                <a:solidFill>
                  <a:srgbClr val="FF0000"/>
                </a:solidFill>
                <a:latin typeface="Calibri"/>
                <a:cs typeface="Calibri"/>
              </a:rPr>
              <a:t>t </a:t>
            </a:r>
            <a:r>
              <a:rPr b="1" spc="-45" dirty="0">
                <a:solidFill>
                  <a:srgbClr val="FF0000"/>
                </a:solidFill>
                <a:latin typeface="Calibri"/>
                <a:cs typeface="Calibri"/>
              </a:rPr>
              <a:t>c</a:t>
            </a:r>
            <a:r>
              <a:rPr b="1" spc="-20" dirty="0">
                <a:solidFill>
                  <a:srgbClr val="FF0000"/>
                </a:solidFill>
                <a:latin typeface="Calibri"/>
                <a:cs typeface="Calibri"/>
              </a:rPr>
              <a:t>o</a:t>
            </a:r>
            <a:r>
              <a:rPr b="1" spc="-25" dirty="0">
                <a:solidFill>
                  <a:srgbClr val="FF0000"/>
                </a:solidFill>
                <a:latin typeface="Calibri"/>
                <a:cs typeface="Calibri"/>
              </a:rPr>
              <a:t>s</a:t>
            </a:r>
            <a:r>
              <a:rPr b="1" spc="-10" dirty="0">
                <a:solidFill>
                  <a:srgbClr val="FF0000"/>
                </a:solidFill>
                <a:latin typeface="Calibri"/>
                <a:cs typeface="Calibri"/>
              </a:rPr>
              <a:t>ts</a:t>
            </a:r>
            <a:r>
              <a:rPr b="1" spc="5" dirty="0">
                <a:solidFill>
                  <a:srgbClr val="FF0000"/>
                </a:solidFill>
                <a:latin typeface="Calibri"/>
                <a:cs typeface="Calibri"/>
              </a:rPr>
              <a:t> </a:t>
            </a:r>
            <a:r>
              <a:rPr spc="-20" dirty="0">
                <a:solidFill>
                  <a:srgbClr val="292934"/>
                </a:solidFill>
                <a:latin typeface="Calibri"/>
                <a:cs typeface="Calibri"/>
              </a:rPr>
              <a:t>o</a:t>
            </a:r>
            <a:r>
              <a:rPr spc="-15" dirty="0">
                <a:solidFill>
                  <a:srgbClr val="292934"/>
                </a:solidFill>
                <a:latin typeface="Calibri"/>
                <a:cs typeface="Calibri"/>
              </a:rPr>
              <a:t>n</a:t>
            </a:r>
            <a:r>
              <a:rPr spc="5" dirty="0">
                <a:solidFill>
                  <a:srgbClr val="292934"/>
                </a:solidFill>
                <a:latin typeface="Calibri"/>
                <a:cs typeface="Calibri"/>
              </a:rPr>
              <a:t> </a:t>
            </a:r>
            <a:r>
              <a:rPr spc="-15" dirty="0">
                <a:solidFill>
                  <a:srgbClr val="292934"/>
                </a:solidFill>
                <a:latin typeface="Calibri"/>
                <a:cs typeface="Calibri"/>
              </a:rPr>
              <a:t>g</a:t>
            </a:r>
            <a:r>
              <a:rPr spc="-60" dirty="0">
                <a:solidFill>
                  <a:srgbClr val="292934"/>
                </a:solidFill>
                <a:latin typeface="Calibri"/>
                <a:cs typeface="Calibri"/>
              </a:rPr>
              <a:t>r</a:t>
            </a:r>
            <a:r>
              <a:rPr spc="-15" dirty="0">
                <a:solidFill>
                  <a:srgbClr val="292934"/>
                </a:solidFill>
                <a:latin typeface="Calibri"/>
                <a:cs typeface="Calibri"/>
              </a:rPr>
              <a:t>a</a:t>
            </a:r>
            <a:r>
              <a:rPr spc="-40" dirty="0">
                <a:solidFill>
                  <a:srgbClr val="292934"/>
                </a:solidFill>
                <a:latin typeface="Calibri"/>
                <a:cs typeface="Calibri"/>
              </a:rPr>
              <a:t>n</a:t>
            </a:r>
            <a:r>
              <a:rPr spc="-10" dirty="0">
                <a:solidFill>
                  <a:srgbClr val="292934"/>
                </a:solidFill>
                <a:latin typeface="Calibri"/>
                <a:cs typeface="Calibri"/>
              </a:rPr>
              <a:t>t</a:t>
            </a:r>
            <a:r>
              <a:rPr spc="-5" dirty="0">
                <a:solidFill>
                  <a:srgbClr val="292934"/>
                </a:solidFill>
                <a:latin typeface="Calibri"/>
                <a:cs typeface="Calibri"/>
              </a:rPr>
              <a:t> </a:t>
            </a:r>
            <a:r>
              <a:rPr spc="-20" dirty="0">
                <a:solidFill>
                  <a:srgbClr val="292934"/>
                </a:solidFill>
                <a:latin typeface="Calibri"/>
                <a:cs typeface="Calibri"/>
              </a:rPr>
              <a:t>fund</a:t>
            </a:r>
            <a:r>
              <a:rPr spc="-10" dirty="0">
                <a:solidFill>
                  <a:srgbClr val="292934"/>
                </a:solidFill>
                <a:latin typeface="Calibri"/>
                <a:cs typeface="Calibri"/>
              </a:rPr>
              <a:t>s</a:t>
            </a:r>
            <a:r>
              <a:rPr spc="-5" dirty="0">
                <a:solidFill>
                  <a:srgbClr val="292934"/>
                </a:solidFill>
                <a:latin typeface="Calibri"/>
                <a:cs typeface="Calibri"/>
              </a:rPr>
              <a:t> </a:t>
            </a:r>
            <a:r>
              <a:rPr spc="-40" dirty="0">
                <a:solidFill>
                  <a:srgbClr val="292934"/>
                </a:solidFill>
                <a:latin typeface="Calibri"/>
                <a:cs typeface="Calibri"/>
              </a:rPr>
              <a:t>a</a:t>
            </a:r>
            <a:r>
              <a:rPr spc="-10" dirty="0">
                <a:solidFill>
                  <a:srgbClr val="292934"/>
                </a:solidFill>
                <a:latin typeface="Calibri"/>
                <a:cs typeface="Calibri"/>
              </a:rPr>
              <a:t>t</a:t>
            </a:r>
            <a:r>
              <a:rPr spc="5" dirty="0">
                <a:solidFill>
                  <a:srgbClr val="292934"/>
                </a:solidFill>
                <a:latin typeface="Calibri"/>
                <a:cs typeface="Calibri"/>
              </a:rPr>
              <a:t> </a:t>
            </a:r>
            <a:r>
              <a:rPr spc="-20" dirty="0">
                <a:solidFill>
                  <a:srgbClr val="292934"/>
                </a:solidFill>
                <a:latin typeface="Calibri"/>
                <a:cs typeface="Calibri"/>
              </a:rPr>
              <a:t>n</a:t>
            </a:r>
            <a:r>
              <a:rPr spc="-15" dirty="0">
                <a:solidFill>
                  <a:srgbClr val="292934"/>
                </a:solidFill>
                <a:latin typeface="Calibri"/>
                <a:cs typeface="Calibri"/>
              </a:rPr>
              <a:t>o</a:t>
            </a:r>
            <a:r>
              <a:rPr spc="-5" dirty="0">
                <a:solidFill>
                  <a:srgbClr val="292934"/>
                </a:solidFill>
                <a:latin typeface="Calibri"/>
                <a:cs typeface="Calibri"/>
              </a:rPr>
              <a:t> </a:t>
            </a:r>
            <a:r>
              <a:rPr spc="-15" dirty="0">
                <a:solidFill>
                  <a:srgbClr val="292934"/>
                </a:solidFill>
                <a:latin typeface="Calibri"/>
                <a:cs typeface="Calibri"/>
              </a:rPr>
              <a:t>mo</a:t>
            </a:r>
            <a:r>
              <a:rPr spc="-35" dirty="0">
                <a:solidFill>
                  <a:srgbClr val="292934"/>
                </a:solidFill>
                <a:latin typeface="Calibri"/>
                <a:cs typeface="Calibri"/>
              </a:rPr>
              <a:t>r</a:t>
            </a:r>
            <a:r>
              <a:rPr spc="-15" dirty="0">
                <a:solidFill>
                  <a:srgbClr val="292934"/>
                </a:solidFill>
                <a:latin typeface="Calibri"/>
                <a:cs typeface="Calibri"/>
              </a:rPr>
              <a:t>e</a:t>
            </a:r>
            <a:r>
              <a:rPr spc="10" dirty="0">
                <a:solidFill>
                  <a:srgbClr val="292934"/>
                </a:solidFill>
                <a:latin typeface="Calibri"/>
                <a:cs typeface="Calibri"/>
              </a:rPr>
              <a:t> </a:t>
            </a:r>
            <a:r>
              <a:rPr spc="-10" dirty="0">
                <a:solidFill>
                  <a:srgbClr val="292934"/>
                </a:solidFill>
                <a:latin typeface="Calibri"/>
                <a:cs typeface="Calibri"/>
              </a:rPr>
              <a:t>t</a:t>
            </a:r>
            <a:r>
              <a:rPr spc="-25" dirty="0">
                <a:solidFill>
                  <a:srgbClr val="292934"/>
                </a:solidFill>
                <a:latin typeface="Calibri"/>
                <a:cs typeface="Calibri"/>
              </a:rPr>
              <a:t>h</a:t>
            </a:r>
            <a:r>
              <a:rPr spc="-15" dirty="0">
                <a:solidFill>
                  <a:srgbClr val="292934"/>
                </a:solidFill>
                <a:latin typeface="Calibri"/>
                <a:cs typeface="Calibri"/>
              </a:rPr>
              <a:t>an</a:t>
            </a:r>
            <a:r>
              <a:rPr dirty="0">
                <a:solidFill>
                  <a:srgbClr val="292934"/>
                </a:solidFill>
                <a:latin typeface="Calibri"/>
                <a:cs typeface="Calibri"/>
              </a:rPr>
              <a:t> </a:t>
            </a:r>
            <a:r>
              <a:rPr spc="-15" dirty="0">
                <a:solidFill>
                  <a:srgbClr val="292934"/>
                </a:solidFill>
                <a:latin typeface="Calibri"/>
                <a:cs typeface="Calibri"/>
              </a:rPr>
              <a:t>8%</a:t>
            </a:r>
            <a:endParaRPr dirty="0">
              <a:latin typeface="Calibri"/>
              <a:cs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10589"/>
            <a:ext cx="7978140" cy="901041"/>
          </a:xfrm>
          <a:prstGeom prst="rect">
            <a:avLst/>
          </a:prstGeom>
        </p:spPr>
        <p:txBody>
          <a:bodyPr vert="horz" wrap="square" lIns="0" tIns="282727" rIns="0" bIns="0" rtlCol="0">
            <a:spAutoFit/>
          </a:bodyPr>
          <a:lstStyle/>
          <a:p>
            <a:pPr marL="734060">
              <a:lnSpc>
                <a:spcPct val="100000"/>
              </a:lnSpc>
            </a:pPr>
            <a:r>
              <a:rPr b="1" spc="-5" dirty="0"/>
              <a:t>Fun</a:t>
            </a:r>
            <a:r>
              <a:rPr b="1" spc="5" dirty="0"/>
              <a:t>d</a:t>
            </a:r>
            <a:r>
              <a:rPr b="1" dirty="0"/>
              <a:t>ing</a:t>
            </a:r>
            <a:r>
              <a:rPr b="1" spc="-15" dirty="0"/>
              <a:t> </a:t>
            </a:r>
            <a:r>
              <a:rPr sz="2800" b="1" i="1" spc="-5" dirty="0"/>
              <a:t>(Co</a:t>
            </a:r>
            <a:r>
              <a:rPr sz="2800" b="1" i="1" spc="-30" dirty="0"/>
              <a:t>n</a:t>
            </a:r>
            <a:r>
              <a:rPr sz="2800" b="1" i="1" dirty="0"/>
              <a:t>t</a:t>
            </a:r>
            <a:r>
              <a:rPr sz="2800" b="1" i="1" spc="-10" dirty="0"/>
              <a:t>i</a:t>
            </a:r>
            <a:r>
              <a:rPr sz="2800" b="1" i="1" spc="-5" dirty="0"/>
              <a:t>n</a:t>
            </a:r>
            <a:r>
              <a:rPr sz="2800" b="1" i="1" spc="-15" dirty="0"/>
              <a:t>ued)</a:t>
            </a:r>
            <a:endParaRPr sz="2800" b="1" i="1" dirty="0"/>
          </a:p>
        </p:txBody>
      </p:sp>
      <p:sp>
        <p:nvSpPr>
          <p:cNvPr id="3" name="object 3"/>
          <p:cNvSpPr/>
          <p:nvPr/>
        </p:nvSpPr>
        <p:spPr>
          <a:xfrm>
            <a:off x="308610" y="302969"/>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75361" y="1304289"/>
            <a:ext cx="8511439" cy="4435638"/>
          </a:xfrm>
          <a:prstGeom prst="rect">
            <a:avLst/>
          </a:prstGeom>
        </p:spPr>
        <p:txBody>
          <a:bodyPr vert="horz" wrap="square" lIns="0" tIns="0" rIns="0" bIns="0" rtlCol="0">
            <a:spAutoFit/>
          </a:bodyPr>
          <a:lstStyle/>
          <a:p>
            <a:pPr marL="184150" indent="-171450" algn="just">
              <a:lnSpc>
                <a:spcPct val="100000"/>
              </a:lnSpc>
              <a:buFont typeface="Wingdings" panose="05000000000000000000" pitchFamily="2" charset="2"/>
              <a:buChar char="v"/>
            </a:pPr>
            <a:r>
              <a:rPr sz="1200" b="1" spc="-10" dirty="0">
                <a:solidFill>
                  <a:srgbClr val="FFFFFF"/>
                </a:solidFill>
                <a:latin typeface="Calibri"/>
                <a:cs typeface="Calibri"/>
              </a:rPr>
              <a:t>2</a:t>
            </a:r>
            <a:endParaRPr lang="en-US" sz="1200" b="1" spc="-10" dirty="0">
              <a:solidFill>
                <a:srgbClr val="FFFFFF"/>
              </a:solidFill>
              <a:latin typeface="Calibri"/>
              <a:cs typeface="Calibri"/>
            </a:endParaRPr>
          </a:p>
          <a:p>
            <a:pPr marL="184150" indent="-171450" algn="just">
              <a:lnSpc>
                <a:spcPct val="100000"/>
              </a:lnSpc>
              <a:buFont typeface="Wingdings" panose="05000000000000000000" pitchFamily="2" charset="2"/>
              <a:buChar char="v"/>
            </a:pPr>
            <a:endParaRPr lang="en-US" sz="1200" b="1" spc="-10" dirty="0">
              <a:solidFill>
                <a:srgbClr val="FFFFFF"/>
              </a:solidFill>
              <a:latin typeface="Calibri"/>
              <a:cs typeface="Calibri"/>
            </a:endParaRPr>
          </a:p>
          <a:p>
            <a:pPr marL="461963" indent="-349250" algn="just">
              <a:lnSpc>
                <a:spcPts val="2500"/>
              </a:lnSpc>
              <a:buClr>
                <a:schemeClr val="accent6">
                  <a:lumMod val="50000"/>
                </a:schemeClr>
              </a:buClr>
              <a:buSzPct val="75000"/>
              <a:buFont typeface="Wingdings" panose="05000000000000000000" pitchFamily="2" charset="2"/>
              <a:buChar char="v"/>
            </a:pPr>
            <a:r>
              <a:rPr lang="en-US" sz="2400" spc="-20" dirty="0">
                <a:solidFill>
                  <a:srgbClr val="292934"/>
                </a:solidFill>
                <a:latin typeface="Calibri"/>
                <a:cs typeface="Calibri"/>
              </a:rPr>
              <a:t>S</a:t>
            </a:r>
            <a:r>
              <a:rPr sz="2400" spc="-5" dirty="0">
                <a:solidFill>
                  <a:srgbClr val="292934"/>
                </a:solidFill>
                <a:latin typeface="Calibri"/>
                <a:cs typeface="Calibri"/>
              </a:rPr>
              <a:t>t</a:t>
            </a:r>
            <a:r>
              <a:rPr sz="2400" spc="-20" dirty="0">
                <a:solidFill>
                  <a:srgbClr val="292934"/>
                </a:solidFill>
                <a:latin typeface="Calibri"/>
                <a:cs typeface="Calibri"/>
              </a:rPr>
              <a:t>ude</a:t>
            </a:r>
            <a:r>
              <a:rPr sz="2400" spc="-45" dirty="0">
                <a:solidFill>
                  <a:srgbClr val="292934"/>
                </a:solidFill>
                <a:latin typeface="Calibri"/>
                <a:cs typeface="Calibri"/>
              </a:rPr>
              <a:t>n</a:t>
            </a:r>
            <a:r>
              <a:rPr sz="2400" spc="-10" dirty="0">
                <a:solidFill>
                  <a:srgbClr val="292934"/>
                </a:solidFill>
                <a:latin typeface="Calibri"/>
                <a:cs typeface="Calibri"/>
              </a:rPr>
              <a:t>ts</a:t>
            </a:r>
            <a:r>
              <a:rPr sz="2400" spc="10" dirty="0">
                <a:solidFill>
                  <a:srgbClr val="292934"/>
                </a:solidFill>
                <a:latin typeface="Calibri"/>
                <a:cs typeface="Calibri"/>
              </a:rPr>
              <a:t> </a:t>
            </a:r>
            <a:r>
              <a:rPr sz="2400" spc="-15" dirty="0">
                <a:solidFill>
                  <a:srgbClr val="292934"/>
                </a:solidFill>
                <a:latin typeface="Calibri"/>
                <a:cs typeface="Calibri"/>
              </a:rPr>
              <a:t>en</a:t>
            </a:r>
            <a:r>
              <a:rPr sz="2400" spc="-45" dirty="0">
                <a:solidFill>
                  <a:srgbClr val="292934"/>
                </a:solidFill>
                <a:latin typeface="Calibri"/>
                <a:cs typeface="Calibri"/>
              </a:rPr>
              <a:t>r</a:t>
            </a:r>
            <a:r>
              <a:rPr sz="2400" spc="-15" dirty="0">
                <a:solidFill>
                  <a:srgbClr val="292934"/>
                </a:solidFill>
                <a:latin typeface="Calibri"/>
                <a:cs typeface="Calibri"/>
              </a:rPr>
              <a:t>oll</a:t>
            </a:r>
            <a:r>
              <a:rPr sz="2400" spc="-5" dirty="0">
                <a:solidFill>
                  <a:srgbClr val="292934"/>
                </a:solidFill>
                <a:latin typeface="Calibri"/>
                <a:cs typeface="Calibri"/>
              </a:rPr>
              <a:t>e</a:t>
            </a:r>
            <a:r>
              <a:rPr sz="2400" dirty="0">
                <a:solidFill>
                  <a:srgbClr val="292934"/>
                </a:solidFill>
                <a:latin typeface="Calibri"/>
                <a:cs typeface="Calibri"/>
              </a:rPr>
              <a:t>d</a:t>
            </a:r>
            <a:r>
              <a:rPr sz="2400" spc="-5" dirty="0">
                <a:solidFill>
                  <a:srgbClr val="292934"/>
                </a:solidFill>
                <a:latin typeface="Calibri"/>
                <a:cs typeface="Calibri"/>
              </a:rPr>
              <a:t> </a:t>
            </a:r>
            <a:r>
              <a:rPr sz="2400" dirty="0">
                <a:solidFill>
                  <a:srgbClr val="292934"/>
                </a:solidFill>
                <a:latin typeface="Calibri"/>
                <a:cs typeface="Calibri"/>
              </a:rPr>
              <a:t>in</a:t>
            </a:r>
            <a:r>
              <a:rPr sz="2400" spc="-5" dirty="0">
                <a:solidFill>
                  <a:srgbClr val="292934"/>
                </a:solidFill>
                <a:latin typeface="Calibri"/>
                <a:cs typeface="Calibri"/>
              </a:rPr>
              <a:t> </a:t>
            </a:r>
            <a:r>
              <a:rPr sz="2400" spc="-10" dirty="0">
                <a:solidFill>
                  <a:srgbClr val="292934"/>
                </a:solidFill>
                <a:latin typeface="Calibri"/>
                <a:cs typeface="Calibri"/>
              </a:rPr>
              <a:t>t</a:t>
            </a:r>
            <a:r>
              <a:rPr sz="2400" spc="-25" dirty="0">
                <a:solidFill>
                  <a:srgbClr val="292934"/>
                </a:solidFill>
                <a:latin typeface="Calibri"/>
                <a:cs typeface="Calibri"/>
              </a:rPr>
              <a:t>h</a:t>
            </a:r>
            <a:r>
              <a:rPr sz="2400" spc="-15" dirty="0">
                <a:solidFill>
                  <a:srgbClr val="292934"/>
                </a:solidFill>
                <a:latin typeface="Calibri"/>
                <a:cs typeface="Calibri"/>
              </a:rPr>
              <a:t>e</a:t>
            </a:r>
            <a:r>
              <a:rPr sz="2400" dirty="0">
                <a:solidFill>
                  <a:srgbClr val="292934"/>
                </a:solidFill>
                <a:latin typeface="Calibri"/>
                <a:cs typeface="Calibri"/>
              </a:rPr>
              <a:t> S</a:t>
            </a:r>
            <a:r>
              <a:rPr sz="2400" spc="-45" dirty="0">
                <a:solidFill>
                  <a:srgbClr val="292934"/>
                </a:solidFill>
                <a:latin typeface="Calibri"/>
                <a:cs typeface="Calibri"/>
              </a:rPr>
              <a:t>t</a:t>
            </a:r>
            <a:r>
              <a:rPr sz="2400" spc="-35" dirty="0">
                <a:solidFill>
                  <a:srgbClr val="292934"/>
                </a:solidFill>
                <a:latin typeface="Calibri"/>
                <a:cs typeface="Calibri"/>
              </a:rPr>
              <a:t>a</a:t>
            </a:r>
            <a:r>
              <a:rPr sz="2400" spc="-30" dirty="0">
                <a:solidFill>
                  <a:srgbClr val="292934"/>
                </a:solidFill>
                <a:latin typeface="Calibri"/>
                <a:cs typeface="Calibri"/>
              </a:rPr>
              <a:t>t</a:t>
            </a:r>
            <a:r>
              <a:rPr sz="2400" spc="-5" dirty="0">
                <a:solidFill>
                  <a:srgbClr val="292934"/>
                </a:solidFill>
                <a:latin typeface="Calibri"/>
                <a:cs typeface="Calibri"/>
              </a:rPr>
              <a:t>e</a:t>
            </a:r>
            <a:r>
              <a:rPr sz="2400" spc="-10" dirty="0">
                <a:solidFill>
                  <a:srgbClr val="292934"/>
                </a:solidFill>
                <a:latin typeface="Calibri"/>
                <a:cs typeface="Calibri"/>
              </a:rPr>
              <a:t>-</a:t>
            </a:r>
            <a:r>
              <a:rPr sz="2400" spc="-5" dirty="0">
                <a:solidFill>
                  <a:srgbClr val="292934"/>
                </a:solidFill>
                <a:latin typeface="Calibri"/>
                <a:cs typeface="Calibri"/>
              </a:rPr>
              <a:t>f</a:t>
            </a:r>
            <a:r>
              <a:rPr sz="2400" spc="-15" dirty="0">
                <a:solidFill>
                  <a:srgbClr val="292934"/>
                </a:solidFill>
                <a:latin typeface="Calibri"/>
                <a:cs typeface="Calibri"/>
              </a:rPr>
              <a:t>u</a:t>
            </a:r>
            <a:r>
              <a:rPr sz="2400" spc="-20" dirty="0">
                <a:solidFill>
                  <a:srgbClr val="292934"/>
                </a:solidFill>
                <a:latin typeface="Calibri"/>
                <a:cs typeface="Calibri"/>
              </a:rPr>
              <a:t>nde</a:t>
            </a:r>
            <a:r>
              <a:rPr sz="2400" spc="-15" dirty="0">
                <a:solidFill>
                  <a:srgbClr val="292934"/>
                </a:solidFill>
                <a:latin typeface="Calibri"/>
                <a:cs typeface="Calibri"/>
              </a:rPr>
              <a:t>d</a:t>
            </a:r>
            <a:r>
              <a:rPr sz="2400" spc="15" dirty="0">
                <a:solidFill>
                  <a:srgbClr val="292934"/>
                </a:solidFill>
                <a:latin typeface="Calibri"/>
                <a:cs typeface="Calibri"/>
              </a:rPr>
              <a:t> </a:t>
            </a:r>
            <a:r>
              <a:rPr sz="2400" spc="-20" dirty="0">
                <a:solidFill>
                  <a:srgbClr val="292934"/>
                </a:solidFill>
                <a:latin typeface="Calibri"/>
                <a:cs typeface="Calibri"/>
              </a:rPr>
              <a:t>opportunity</a:t>
            </a:r>
            <a:r>
              <a:rPr sz="2400" spc="-15" dirty="0">
                <a:solidFill>
                  <a:srgbClr val="292934"/>
                </a:solidFill>
                <a:latin typeface="Calibri"/>
                <a:cs typeface="Calibri"/>
              </a:rPr>
              <a:t> p</a:t>
            </a:r>
            <a:r>
              <a:rPr sz="2400" spc="-45" dirty="0">
                <a:solidFill>
                  <a:srgbClr val="292934"/>
                </a:solidFill>
                <a:latin typeface="Calibri"/>
                <a:cs typeface="Calibri"/>
              </a:rPr>
              <a:t>r</a:t>
            </a:r>
            <a:r>
              <a:rPr sz="2400" spc="-20" dirty="0">
                <a:solidFill>
                  <a:srgbClr val="292934"/>
                </a:solidFill>
                <a:latin typeface="Calibri"/>
                <a:cs typeface="Calibri"/>
              </a:rPr>
              <a:t>og</a:t>
            </a:r>
            <a:r>
              <a:rPr sz="2400" spc="-45" dirty="0">
                <a:solidFill>
                  <a:srgbClr val="292934"/>
                </a:solidFill>
                <a:latin typeface="Calibri"/>
                <a:cs typeface="Calibri"/>
              </a:rPr>
              <a:t>r</a:t>
            </a:r>
            <a:r>
              <a:rPr sz="2400" spc="-15" dirty="0">
                <a:solidFill>
                  <a:srgbClr val="292934"/>
                </a:solidFill>
                <a:latin typeface="Calibri"/>
                <a:cs typeface="Calibri"/>
              </a:rPr>
              <a:t>ams</a:t>
            </a:r>
            <a:r>
              <a:rPr sz="2400" spc="-5" dirty="0">
                <a:solidFill>
                  <a:srgbClr val="292934"/>
                </a:solidFill>
                <a:latin typeface="Calibri"/>
                <a:cs typeface="Calibri"/>
              </a:rPr>
              <a:t> </a:t>
            </a:r>
            <a:r>
              <a:rPr sz="2400" spc="-20" dirty="0">
                <a:solidFill>
                  <a:srgbClr val="292934"/>
                </a:solidFill>
                <a:latin typeface="Calibri"/>
                <a:cs typeface="Calibri"/>
              </a:rPr>
              <a:t>(H</a:t>
            </a:r>
            <a:r>
              <a:rPr sz="2400" spc="-45" dirty="0">
                <a:solidFill>
                  <a:srgbClr val="292934"/>
                </a:solidFill>
                <a:latin typeface="Calibri"/>
                <a:cs typeface="Calibri"/>
              </a:rPr>
              <a:t>E</a:t>
            </a:r>
            <a:r>
              <a:rPr sz="2400" spc="-25" dirty="0">
                <a:solidFill>
                  <a:srgbClr val="292934"/>
                </a:solidFill>
                <a:latin typeface="Calibri"/>
                <a:cs typeface="Calibri"/>
              </a:rPr>
              <a:t>O</a:t>
            </a:r>
            <a:r>
              <a:rPr sz="2400" spc="-330" dirty="0">
                <a:solidFill>
                  <a:srgbClr val="292934"/>
                </a:solidFill>
                <a:latin typeface="Calibri"/>
                <a:cs typeface="Calibri"/>
              </a:rPr>
              <a:t>P</a:t>
            </a:r>
            <a:r>
              <a:rPr sz="2400" spc="-10" dirty="0">
                <a:solidFill>
                  <a:srgbClr val="292934"/>
                </a:solidFill>
                <a:latin typeface="Calibri"/>
                <a:cs typeface="Calibri"/>
              </a:rPr>
              <a:t>,</a:t>
            </a:r>
            <a:r>
              <a:rPr sz="2400" dirty="0">
                <a:solidFill>
                  <a:srgbClr val="292934"/>
                </a:solidFill>
                <a:latin typeface="Calibri"/>
                <a:cs typeface="Calibri"/>
              </a:rPr>
              <a:t> </a:t>
            </a:r>
            <a:r>
              <a:rPr sz="2400" spc="-50" dirty="0">
                <a:solidFill>
                  <a:srgbClr val="292934"/>
                </a:solidFill>
                <a:latin typeface="Calibri"/>
                <a:cs typeface="Calibri"/>
              </a:rPr>
              <a:t>E</a:t>
            </a:r>
            <a:r>
              <a:rPr sz="2400" spc="-25" dirty="0">
                <a:solidFill>
                  <a:srgbClr val="292934"/>
                </a:solidFill>
                <a:latin typeface="Calibri"/>
                <a:cs typeface="Calibri"/>
              </a:rPr>
              <a:t>O</a:t>
            </a:r>
            <a:r>
              <a:rPr sz="2400" spc="-330" dirty="0">
                <a:solidFill>
                  <a:srgbClr val="292934"/>
                </a:solidFill>
                <a:latin typeface="Calibri"/>
                <a:cs typeface="Calibri"/>
              </a:rPr>
              <a:t>P</a:t>
            </a:r>
            <a:r>
              <a:rPr sz="2400" spc="-10" dirty="0">
                <a:solidFill>
                  <a:srgbClr val="292934"/>
                </a:solidFill>
                <a:latin typeface="Calibri"/>
                <a:cs typeface="Calibri"/>
              </a:rPr>
              <a:t>,</a:t>
            </a:r>
            <a:r>
              <a:rPr sz="2400" dirty="0">
                <a:solidFill>
                  <a:srgbClr val="292934"/>
                </a:solidFill>
                <a:latin typeface="Calibri"/>
                <a:cs typeface="Calibri"/>
              </a:rPr>
              <a:t> </a:t>
            </a:r>
            <a:r>
              <a:rPr sz="2400" spc="-20" dirty="0">
                <a:solidFill>
                  <a:srgbClr val="292934"/>
                </a:solidFill>
                <a:latin typeface="Calibri"/>
                <a:cs typeface="Calibri"/>
              </a:rPr>
              <a:t>S</a:t>
            </a:r>
            <a:r>
              <a:rPr sz="2400" spc="-10" dirty="0">
                <a:solidFill>
                  <a:srgbClr val="292934"/>
                </a:solidFill>
                <a:latin typeface="Calibri"/>
                <a:cs typeface="Calibri"/>
              </a:rPr>
              <a:t>E</a:t>
            </a:r>
            <a:r>
              <a:rPr sz="2400" spc="-20" dirty="0">
                <a:solidFill>
                  <a:srgbClr val="292934"/>
                </a:solidFill>
                <a:latin typeface="Calibri"/>
                <a:cs typeface="Calibri"/>
              </a:rPr>
              <a:t>EK</a:t>
            </a:r>
            <a:r>
              <a:rPr sz="2400" spc="-10" dirty="0">
                <a:solidFill>
                  <a:srgbClr val="292934"/>
                </a:solidFill>
                <a:latin typeface="Calibri"/>
                <a:cs typeface="Calibri"/>
              </a:rPr>
              <a:t>,</a:t>
            </a:r>
            <a:r>
              <a:rPr sz="2400" dirty="0">
                <a:solidFill>
                  <a:srgbClr val="292934"/>
                </a:solidFill>
                <a:latin typeface="Calibri"/>
                <a:cs typeface="Calibri"/>
              </a:rPr>
              <a:t> </a:t>
            </a:r>
            <a:r>
              <a:rPr sz="2400" spc="-15" dirty="0">
                <a:solidFill>
                  <a:srgbClr val="292934"/>
                </a:solidFill>
                <a:latin typeface="Calibri"/>
                <a:cs typeface="Calibri"/>
              </a:rPr>
              <a:t>or</a:t>
            </a:r>
            <a:r>
              <a:rPr sz="2400" dirty="0">
                <a:solidFill>
                  <a:srgbClr val="292934"/>
                </a:solidFill>
                <a:latin typeface="Calibri"/>
                <a:cs typeface="Calibri"/>
              </a:rPr>
              <a:t> </a:t>
            </a:r>
            <a:r>
              <a:rPr sz="2400" spc="-15" dirty="0">
                <a:solidFill>
                  <a:srgbClr val="292934"/>
                </a:solidFill>
                <a:latin typeface="Calibri"/>
                <a:cs typeface="Calibri"/>
              </a:rPr>
              <a:t>Coll</a:t>
            </a:r>
            <a:r>
              <a:rPr sz="2400" spc="-10" dirty="0">
                <a:solidFill>
                  <a:srgbClr val="292934"/>
                </a:solidFill>
                <a:latin typeface="Calibri"/>
                <a:cs typeface="Calibri"/>
              </a:rPr>
              <a:t>e</a:t>
            </a:r>
            <a:r>
              <a:rPr sz="2400" spc="-40" dirty="0">
                <a:solidFill>
                  <a:srgbClr val="292934"/>
                </a:solidFill>
                <a:latin typeface="Calibri"/>
                <a:cs typeface="Calibri"/>
              </a:rPr>
              <a:t>g</a:t>
            </a:r>
            <a:r>
              <a:rPr sz="2400" spc="-15" dirty="0">
                <a:solidFill>
                  <a:srgbClr val="292934"/>
                </a:solidFill>
                <a:latin typeface="Calibri"/>
                <a:cs typeface="Calibri"/>
              </a:rPr>
              <a:t>e</a:t>
            </a:r>
            <a:r>
              <a:rPr sz="2400" dirty="0">
                <a:solidFill>
                  <a:srgbClr val="292934"/>
                </a:solidFill>
                <a:latin typeface="Calibri"/>
                <a:cs typeface="Calibri"/>
              </a:rPr>
              <a:t> </a:t>
            </a:r>
            <a:r>
              <a:rPr sz="2400" spc="-25" dirty="0">
                <a:solidFill>
                  <a:srgbClr val="292934"/>
                </a:solidFill>
                <a:latin typeface="Calibri"/>
                <a:cs typeface="Calibri"/>
              </a:rPr>
              <a:t>D</a:t>
            </a:r>
            <a:r>
              <a:rPr sz="2400" spc="-5" dirty="0">
                <a:solidFill>
                  <a:srgbClr val="292934"/>
                </a:solidFill>
                <a:latin typeface="Calibri"/>
                <a:cs typeface="Calibri"/>
              </a:rPr>
              <a:t>i</a:t>
            </a:r>
            <a:r>
              <a:rPr sz="2400" spc="-15" dirty="0">
                <a:solidFill>
                  <a:srgbClr val="292934"/>
                </a:solidFill>
                <a:latin typeface="Calibri"/>
                <a:cs typeface="Calibri"/>
              </a:rPr>
              <a:t>s</a:t>
            </a:r>
            <a:r>
              <a:rPr sz="2400" spc="-45" dirty="0">
                <a:solidFill>
                  <a:srgbClr val="292934"/>
                </a:solidFill>
                <a:latin typeface="Calibri"/>
                <a:cs typeface="Calibri"/>
              </a:rPr>
              <a:t>c</a:t>
            </a:r>
            <a:r>
              <a:rPr sz="2400" spc="-20" dirty="0">
                <a:solidFill>
                  <a:srgbClr val="292934"/>
                </a:solidFill>
                <a:latin typeface="Calibri"/>
                <a:cs typeface="Calibri"/>
              </a:rPr>
              <a:t>o</a:t>
            </a:r>
            <a:r>
              <a:rPr sz="2400" spc="-50" dirty="0">
                <a:solidFill>
                  <a:srgbClr val="292934"/>
                </a:solidFill>
                <a:latin typeface="Calibri"/>
                <a:cs typeface="Calibri"/>
              </a:rPr>
              <a:t>v</a:t>
            </a:r>
            <a:r>
              <a:rPr sz="2400" spc="-15" dirty="0">
                <a:solidFill>
                  <a:srgbClr val="292934"/>
                </a:solidFill>
                <a:latin typeface="Calibri"/>
                <a:cs typeface="Calibri"/>
              </a:rPr>
              <a:t>e</a:t>
            </a:r>
            <a:r>
              <a:rPr sz="2400" spc="5" dirty="0">
                <a:solidFill>
                  <a:srgbClr val="292934"/>
                </a:solidFill>
                <a:latin typeface="Calibri"/>
                <a:cs typeface="Calibri"/>
              </a:rPr>
              <a:t>r</a:t>
            </a:r>
            <a:r>
              <a:rPr sz="2400" spc="-10" dirty="0">
                <a:solidFill>
                  <a:srgbClr val="292934"/>
                </a:solidFill>
                <a:latin typeface="Calibri"/>
                <a:cs typeface="Calibri"/>
              </a:rPr>
              <a:t>y)</a:t>
            </a:r>
            <a:r>
              <a:rPr sz="2400" spc="15" dirty="0">
                <a:solidFill>
                  <a:srgbClr val="292934"/>
                </a:solidFill>
                <a:latin typeface="Calibri"/>
                <a:cs typeface="Calibri"/>
              </a:rPr>
              <a:t> </a:t>
            </a:r>
            <a:r>
              <a:rPr sz="2400" spc="-15" dirty="0">
                <a:solidFill>
                  <a:srgbClr val="292934"/>
                </a:solidFill>
                <a:latin typeface="Calibri"/>
                <a:cs typeface="Calibri"/>
              </a:rPr>
              <a:t>a</a:t>
            </a:r>
            <a:r>
              <a:rPr sz="2400" spc="-40" dirty="0">
                <a:solidFill>
                  <a:srgbClr val="292934"/>
                </a:solidFill>
                <a:latin typeface="Calibri"/>
                <a:cs typeface="Calibri"/>
              </a:rPr>
              <a:t>r</a:t>
            </a:r>
            <a:r>
              <a:rPr sz="2400" spc="-15" dirty="0">
                <a:solidFill>
                  <a:srgbClr val="292934"/>
                </a:solidFill>
                <a:latin typeface="Calibri"/>
                <a:cs typeface="Calibri"/>
              </a:rPr>
              <a:t>e</a:t>
            </a:r>
            <a:r>
              <a:rPr sz="2400" spc="-10" dirty="0">
                <a:solidFill>
                  <a:srgbClr val="292934"/>
                </a:solidFill>
                <a:latin typeface="Calibri"/>
                <a:cs typeface="Calibri"/>
              </a:rPr>
              <a:t> </a:t>
            </a:r>
            <a:r>
              <a:rPr sz="2400" dirty="0">
                <a:solidFill>
                  <a:srgbClr val="292934"/>
                </a:solidFill>
                <a:latin typeface="Calibri"/>
                <a:cs typeface="Calibri"/>
              </a:rPr>
              <a:t>el</a:t>
            </a:r>
            <a:r>
              <a:rPr sz="2400" spc="5" dirty="0">
                <a:solidFill>
                  <a:srgbClr val="292934"/>
                </a:solidFill>
                <a:latin typeface="Calibri"/>
                <a:cs typeface="Calibri"/>
              </a:rPr>
              <a:t>i</a:t>
            </a:r>
            <a:r>
              <a:rPr sz="2400" spc="-10" dirty="0">
                <a:solidFill>
                  <a:srgbClr val="292934"/>
                </a:solidFill>
                <a:latin typeface="Calibri"/>
                <a:cs typeface="Calibri"/>
              </a:rPr>
              <a:t>gible</a:t>
            </a:r>
            <a:r>
              <a:rPr sz="2400" spc="-5" dirty="0">
                <a:solidFill>
                  <a:srgbClr val="292934"/>
                </a:solidFill>
                <a:latin typeface="Calibri"/>
                <a:cs typeface="Calibri"/>
              </a:rPr>
              <a:t> </a:t>
            </a:r>
            <a:r>
              <a:rPr sz="2400" spc="-25" dirty="0">
                <a:solidFill>
                  <a:srgbClr val="292934"/>
                </a:solidFill>
                <a:latin typeface="Calibri"/>
                <a:cs typeface="Calibri"/>
              </a:rPr>
              <a:t>t</a:t>
            </a:r>
            <a:r>
              <a:rPr sz="2400" spc="-15" dirty="0">
                <a:solidFill>
                  <a:srgbClr val="292934"/>
                </a:solidFill>
                <a:latin typeface="Calibri"/>
                <a:cs typeface="Calibri"/>
              </a:rPr>
              <a:t>o</a:t>
            </a:r>
            <a:r>
              <a:rPr sz="2400" spc="-10" dirty="0">
                <a:solidFill>
                  <a:srgbClr val="292934"/>
                </a:solidFill>
                <a:latin typeface="Calibri"/>
                <a:cs typeface="Calibri"/>
              </a:rPr>
              <a:t> </a:t>
            </a:r>
            <a:r>
              <a:rPr sz="2400" spc="-15" dirty="0">
                <a:solidFill>
                  <a:srgbClr val="292934"/>
                </a:solidFill>
                <a:latin typeface="Calibri"/>
                <a:cs typeface="Calibri"/>
              </a:rPr>
              <a:t>par</a:t>
            </a:r>
            <a:r>
              <a:rPr sz="2400" spc="-5" dirty="0">
                <a:solidFill>
                  <a:srgbClr val="292934"/>
                </a:solidFill>
                <a:latin typeface="Calibri"/>
                <a:cs typeface="Calibri"/>
              </a:rPr>
              <a:t>t</a:t>
            </a:r>
            <a:r>
              <a:rPr sz="2400" spc="-10" dirty="0">
                <a:solidFill>
                  <a:srgbClr val="292934"/>
                </a:solidFill>
                <a:latin typeface="Calibri"/>
                <a:cs typeface="Calibri"/>
              </a:rPr>
              <a:t>icip</a:t>
            </a:r>
            <a:r>
              <a:rPr sz="2400" spc="-35" dirty="0">
                <a:solidFill>
                  <a:srgbClr val="292934"/>
                </a:solidFill>
                <a:latin typeface="Calibri"/>
                <a:cs typeface="Calibri"/>
              </a:rPr>
              <a:t>a</a:t>
            </a:r>
            <a:r>
              <a:rPr sz="2400" spc="-30" dirty="0">
                <a:solidFill>
                  <a:srgbClr val="292934"/>
                </a:solidFill>
                <a:latin typeface="Calibri"/>
                <a:cs typeface="Calibri"/>
              </a:rPr>
              <a:t>t</a:t>
            </a:r>
            <a:r>
              <a:rPr sz="2400" spc="-15" dirty="0">
                <a:solidFill>
                  <a:srgbClr val="292934"/>
                </a:solidFill>
                <a:latin typeface="Calibri"/>
                <a:cs typeface="Calibri"/>
              </a:rPr>
              <a:t>e</a:t>
            </a:r>
            <a:r>
              <a:rPr sz="2400" spc="10" dirty="0">
                <a:solidFill>
                  <a:srgbClr val="292934"/>
                </a:solidFill>
                <a:latin typeface="Calibri"/>
                <a:cs typeface="Calibri"/>
              </a:rPr>
              <a:t> </a:t>
            </a:r>
            <a:r>
              <a:rPr sz="2400" spc="-10" dirty="0">
                <a:solidFill>
                  <a:srgbClr val="292934"/>
                </a:solidFill>
                <a:latin typeface="Calibri"/>
                <a:cs typeface="Calibri"/>
              </a:rPr>
              <a:t>in</a:t>
            </a:r>
            <a:r>
              <a:rPr sz="2400" spc="-5" dirty="0">
                <a:solidFill>
                  <a:srgbClr val="292934"/>
                </a:solidFill>
                <a:latin typeface="Calibri"/>
                <a:cs typeface="Calibri"/>
              </a:rPr>
              <a:t> </a:t>
            </a:r>
            <a:r>
              <a:rPr sz="2400" spc="-15" dirty="0">
                <a:solidFill>
                  <a:srgbClr val="292934"/>
                </a:solidFill>
                <a:latin typeface="Calibri"/>
                <a:cs typeface="Calibri"/>
              </a:rPr>
              <a:t>CS</a:t>
            </a:r>
            <a:r>
              <a:rPr sz="2400" spc="-25" dirty="0">
                <a:solidFill>
                  <a:srgbClr val="292934"/>
                </a:solidFill>
                <a:latin typeface="Calibri"/>
                <a:cs typeface="Calibri"/>
              </a:rPr>
              <a:t>T</a:t>
            </a:r>
            <a:r>
              <a:rPr sz="2400" spc="-15" dirty="0">
                <a:solidFill>
                  <a:srgbClr val="292934"/>
                </a:solidFill>
                <a:latin typeface="Calibri"/>
                <a:cs typeface="Calibri"/>
              </a:rPr>
              <a:t>EP</a:t>
            </a:r>
            <a:r>
              <a:rPr lang="en-US" sz="2400" spc="-15" dirty="0">
                <a:solidFill>
                  <a:srgbClr val="292934"/>
                </a:solidFill>
                <a:latin typeface="Calibri"/>
                <a:cs typeface="Calibri"/>
              </a:rPr>
              <a:t>.</a:t>
            </a:r>
            <a:endParaRPr lang="en-US" sz="2400" b="1" spc="-5" dirty="0">
              <a:solidFill>
                <a:srgbClr val="FF0000"/>
              </a:solidFill>
              <a:latin typeface="Calibri"/>
              <a:cs typeface="Calibri"/>
            </a:endParaRPr>
          </a:p>
          <a:p>
            <a:pPr marL="519113" lvl="1" algn="just">
              <a:lnSpc>
                <a:spcPts val="2500"/>
              </a:lnSpc>
              <a:spcBef>
                <a:spcPts val="1200"/>
              </a:spcBef>
              <a:buClr>
                <a:schemeClr val="accent6">
                  <a:lumMod val="50000"/>
                </a:schemeClr>
              </a:buClr>
              <a:buSzPct val="75000"/>
            </a:pPr>
            <a:r>
              <a:rPr lang="en-US" sz="2400" b="1" spc="-5" dirty="0">
                <a:solidFill>
                  <a:srgbClr val="FF0000"/>
                </a:solidFill>
                <a:latin typeface="Calibri"/>
                <a:cs typeface="Calibri"/>
              </a:rPr>
              <a:t>**</a:t>
            </a:r>
            <a:r>
              <a:rPr sz="2400" b="1" spc="-5" dirty="0">
                <a:solidFill>
                  <a:srgbClr val="FF0000"/>
                </a:solidFill>
                <a:latin typeface="Calibri"/>
                <a:cs typeface="Calibri"/>
              </a:rPr>
              <a:t>H</a:t>
            </a:r>
            <a:r>
              <a:rPr sz="2400" b="1" spc="-10" dirty="0">
                <a:solidFill>
                  <a:srgbClr val="FF0000"/>
                </a:solidFill>
                <a:latin typeface="Calibri"/>
                <a:cs typeface="Calibri"/>
              </a:rPr>
              <a:t>o</a:t>
            </a:r>
            <a:r>
              <a:rPr sz="2400" b="1" spc="-30" dirty="0">
                <a:solidFill>
                  <a:srgbClr val="FF0000"/>
                </a:solidFill>
                <a:latin typeface="Calibri"/>
                <a:cs typeface="Calibri"/>
              </a:rPr>
              <a:t>w</a:t>
            </a:r>
            <a:r>
              <a:rPr sz="2400" b="1" spc="-10" dirty="0">
                <a:solidFill>
                  <a:srgbClr val="FF0000"/>
                </a:solidFill>
                <a:latin typeface="Calibri"/>
                <a:cs typeface="Calibri"/>
              </a:rPr>
              <a:t>e</a:t>
            </a:r>
            <a:r>
              <a:rPr sz="2400" b="1" spc="-20" dirty="0">
                <a:solidFill>
                  <a:srgbClr val="FF0000"/>
                </a:solidFill>
                <a:latin typeface="Calibri"/>
                <a:cs typeface="Calibri"/>
              </a:rPr>
              <a:t>v</a:t>
            </a:r>
            <a:r>
              <a:rPr sz="2400" b="1" dirty="0">
                <a:solidFill>
                  <a:srgbClr val="FF0000"/>
                </a:solidFill>
                <a:latin typeface="Calibri"/>
                <a:cs typeface="Calibri"/>
              </a:rPr>
              <a:t>e</a:t>
            </a:r>
            <a:r>
              <a:rPr sz="2400" b="1" spc="-190" dirty="0">
                <a:solidFill>
                  <a:srgbClr val="FF0000"/>
                </a:solidFill>
                <a:latin typeface="Calibri"/>
                <a:cs typeface="Calibri"/>
              </a:rPr>
              <a:t>r</a:t>
            </a:r>
            <a:r>
              <a:rPr sz="2400" spc="-10" dirty="0">
                <a:solidFill>
                  <a:srgbClr val="292934"/>
                </a:solidFill>
                <a:latin typeface="Calibri"/>
                <a:cs typeface="Calibri"/>
              </a:rPr>
              <a:t>,</a:t>
            </a:r>
            <a:r>
              <a:rPr sz="2400" dirty="0">
                <a:solidFill>
                  <a:srgbClr val="292934"/>
                </a:solidFill>
                <a:latin typeface="Calibri"/>
                <a:cs typeface="Calibri"/>
              </a:rPr>
              <a:t> in</a:t>
            </a:r>
            <a:r>
              <a:rPr sz="2400" spc="-35" dirty="0">
                <a:solidFill>
                  <a:srgbClr val="292934"/>
                </a:solidFill>
                <a:latin typeface="Calibri"/>
                <a:cs typeface="Calibri"/>
              </a:rPr>
              <a:t>s</a:t>
            </a:r>
            <a:r>
              <a:rPr sz="2400" dirty="0">
                <a:solidFill>
                  <a:srgbClr val="292934"/>
                </a:solidFill>
                <a:latin typeface="Calibri"/>
                <a:cs typeface="Calibri"/>
              </a:rPr>
              <a:t>ti</a:t>
            </a:r>
            <a:r>
              <a:rPr sz="2400" spc="-10" dirty="0">
                <a:solidFill>
                  <a:srgbClr val="292934"/>
                </a:solidFill>
                <a:latin typeface="Calibri"/>
                <a:cs typeface="Calibri"/>
              </a:rPr>
              <a:t>t</a:t>
            </a:r>
            <a:r>
              <a:rPr sz="2400" spc="-5" dirty="0">
                <a:solidFill>
                  <a:srgbClr val="292934"/>
                </a:solidFill>
                <a:latin typeface="Calibri"/>
                <a:cs typeface="Calibri"/>
              </a:rPr>
              <a:t>ution</a:t>
            </a:r>
            <a:r>
              <a:rPr sz="2400" dirty="0">
                <a:solidFill>
                  <a:srgbClr val="292934"/>
                </a:solidFill>
                <a:latin typeface="Calibri"/>
                <a:cs typeface="Calibri"/>
              </a:rPr>
              <a:t>s</a:t>
            </a:r>
            <a:r>
              <a:rPr sz="2400" spc="20" dirty="0">
                <a:solidFill>
                  <a:srgbClr val="292934"/>
                </a:solidFill>
                <a:latin typeface="Calibri"/>
                <a:cs typeface="Calibri"/>
              </a:rPr>
              <a:t> </a:t>
            </a:r>
            <a:r>
              <a:rPr sz="2400" dirty="0">
                <a:solidFill>
                  <a:srgbClr val="292934"/>
                </a:solidFill>
                <a:latin typeface="Calibri"/>
                <a:cs typeface="Calibri"/>
              </a:rPr>
              <a:t>mu</a:t>
            </a:r>
            <a:r>
              <a:rPr sz="2400" spc="-30" dirty="0">
                <a:solidFill>
                  <a:srgbClr val="292934"/>
                </a:solidFill>
                <a:latin typeface="Calibri"/>
                <a:cs typeface="Calibri"/>
              </a:rPr>
              <a:t>s</a:t>
            </a:r>
            <a:r>
              <a:rPr sz="2400" dirty="0">
                <a:solidFill>
                  <a:srgbClr val="292934"/>
                </a:solidFill>
                <a:latin typeface="Calibri"/>
                <a:cs typeface="Calibri"/>
              </a:rPr>
              <a:t>t </a:t>
            </a:r>
            <a:r>
              <a:rPr sz="2400" spc="5" dirty="0">
                <a:solidFill>
                  <a:srgbClr val="292934"/>
                </a:solidFill>
                <a:latin typeface="Calibri"/>
                <a:cs typeface="Calibri"/>
              </a:rPr>
              <a:t>e</a:t>
            </a:r>
            <a:r>
              <a:rPr sz="2400" spc="-5" dirty="0">
                <a:solidFill>
                  <a:srgbClr val="292934"/>
                </a:solidFill>
                <a:latin typeface="Calibri"/>
                <a:cs typeface="Calibri"/>
              </a:rPr>
              <a:t>nsu</a:t>
            </a:r>
            <a:r>
              <a:rPr sz="2400" spc="-35" dirty="0">
                <a:solidFill>
                  <a:srgbClr val="292934"/>
                </a:solidFill>
                <a:latin typeface="Calibri"/>
                <a:cs typeface="Calibri"/>
              </a:rPr>
              <a:t>r</a:t>
            </a:r>
            <a:r>
              <a:rPr sz="2400" dirty="0">
                <a:solidFill>
                  <a:srgbClr val="292934"/>
                </a:solidFill>
                <a:latin typeface="Calibri"/>
                <a:cs typeface="Calibri"/>
              </a:rPr>
              <a:t>e</a:t>
            </a:r>
            <a:r>
              <a:rPr sz="2400" spc="10" dirty="0">
                <a:solidFill>
                  <a:srgbClr val="292934"/>
                </a:solidFill>
                <a:latin typeface="Calibri"/>
                <a:cs typeface="Calibri"/>
              </a:rPr>
              <a:t> </a:t>
            </a:r>
            <a:r>
              <a:rPr sz="2400" dirty="0">
                <a:solidFill>
                  <a:srgbClr val="292934"/>
                </a:solidFill>
                <a:latin typeface="Calibri"/>
                <a:cs typeface="Calibri"/>
              </a:rPr>
              <a:t>th</a:t>
            </a:r>
            <a:r>
              <a:rPr sz="2400" spc="-30" dirty="0">
                <a:solidFill>
                  <a:srgbClr val="292934"/>
                </a:solidFill>
                <a:latin typeface="Calibri"/>
                <a:cs typeface="Calibri"/>
              </a:rPr>
              <a:t>a</a:t>
            </a:r>
            <a:r>
              <a:rPr sz="2400" dirty="0">
                <a:solidFill>
                  <a:srgbClr val="292934"/>
                </a:solidFill>
                <a:latin typeface="Calibri"/>
                <a:cs typeface="Calibri"/>
              </a:rPr>
              <a:t>t</a:t>
            </a:r>
            <a:r>
              <a:rPr sz="2400" spc="10" dirty="0">
                <a:solidFill>
                  <a:srgbClr val="292934"/>
                </a:solidFill>
                <a:latin typeface="Calibri"/>
                <a:cs typeface="Calibri"/>
              </a:rPr>
              <a:t> </a:t>
            </a:r>
            <a:r>
              <a:rPr sz="2400" b="1" spc="-5" dirty="0">
                <a:solidFill>
                  <a:srgbClr val="FF0000"/>
                </a:solidFill>
                <a:latin typeface="Calibri"/>
                <a:cs typeface="Calibri"/>
              </a:rPr>
              <a:t>n</a:t>
            </a:r>
            <a:r>
              <a:rPr sz="2400" b="1" dirty="0">
                <a:solidFill>
                  <a:srgbClr val="FF0000"/>
                </a:solidFill>
                <a:latin typeface="Calibri"/>
                <a:cs typeface="Calibri"/>
              </a:rPr>
              <a:t>o</a:t>
            </a:r>
            <a:r>
              <a:rPr sz="2400" b="1" spc="5" dirty="0">
                <a:solidFill>
                  <a:srgbClr val="FF0000"/>
                </a:solidFill>
                <a:latin typeface="Calibri"/>
                <a:cs typeface="Calibri"/>
              </a:rPr>
              <a:t> </a:t>
            </a:r>
            <a:r>
              <a:rPr sz="2400" b="1" dirty="0">
                <a:solidFill>
                  <a:srgbClr val="FF0000"/>
                </a:solidFill>
                <a:latin typeface="Calibri"/>
                <a:cs typeface="Calibri"/>
              </a:rPr>
              <a:t>mo</a:t>
            </a:r>
            <a:r>
              <a:rPr sz="2400" b="1" spc="-45" dirty="0">
                <a:solidFill>
                  <a:srgbClr val="FF0000"/>
                </a:solidFill>
                <a:latin typeface="Calibri"/>
                <a:cs typeface="Calibri"/>
              </a:rPr>
              <a:t>r</a:t>
            </a:r>
            <a:r>
              <a:rPr sz="2400" b="1" dirty="0">
                <a:solidFill>
                  <a:srgbClr val="FF0000"/>
                </a:solidFill>
                <a:latin typeface="Calibri"/>
                <a:cs typeface="Calibri"/>
              </a:rPr>
              <a:t>e than</a:t>
            </a:r>
            <a:r>
              <a:rPr sz="2400" b="1" spc="5" dirty="0">
                <a:solidFill>
                  <a:srgbClr val="FF0000"/>
                </a:solidFill>
                <a:latin typeface="Calibri"/>
                <a:cs typeface="Calibri"/>
              </a:rPr>
              <a:t> </a:t>
            </a:r>
            <a:r>
              <a:rPr sz="2400" b="1" dirty="0">
                <a:solidFill>
                  <a:srgbClr val="FF0000"/>
                </a:solidFill>
                <a:latin typeface="Calibri"/>
                <a:cs typeface="Calibri"/>
              </a:rPr>
              <a:t>20 </a:t>
            </a:r>
            <a:r>
              <a:rPr lang="en-US" sz="2400" b="1" dirty="0">
                <a:solidFill>
                  <a:srgbClr val="FF0000"/>
                </a:solidFill>
                <a:latin typeface="Calibri"/>
                <a:cs typeface="Calibri"/>
              </a:rPr>
              <a:t>% </a:t>
            </a:r>
            <a:r>
              <a:rPr sz="2400" spc="-5" dirty="0">
                <a:solidFill>
                  <a:srgbClr val="292934"/>
                </a:solidFill>
                <a:latin typeface="Calibri"/>
                <a:cs typeface="Calibri"/>
              </a:rPr>
              <a:t>o</a:t>
            </a:r>
            <a:r>
              <a:rPr sz="2400" dirty="0">
                <a:solidFill>
                  <a:srgbClr val="292934"/>
                </a:solidFill>
                <a:latin typeface="Calibri"/>
                <a:cs typeface="Calibri"/>
              </a:rPr>
              <a:t>f</a:t>
            </a:r>
            <a:r>
              <a:rPr sz="2400" spc="5" dirty="0">
                <a:solidFill>
                  <a:srgbClr val="292934"/>
                </a:solidFill>
                <a:latin typeface="Calibri"/>
                <a:cs typeface="Calibri"/>
              </a:rPr>
              <a:t> </a:t>
            </a:r>
            <a:r>
              <a:rPr sz="2400" dirty="0">
                <a:solidFill>
                  <a:srgbClr val="292934"/>
                </a:solidFill>
                <a:latin typeface="Calibri"/>
                <a:cs typeface="Calibri"/>
              </a:rPr>
              <a:t>all</a:t>
            </a:r>
            <a:r>
              <a:rPr sz="2400" spc="-20" dirty="0">
                <a:solidFill>
                  <a:srgbClr val="292934"/>
                </a:solidFill>
                <a:latin typeface="Calibri"/>
                <a:cs typeface="Calibri"/>
              </a:rPr>
              <a:t> </a:t>
            </a:r>
            <a:r>
              <a:rPr sz="2400" spc="-5" dirty="0">
                <a:solidFill>
                  <a:srgbClr val="292934"/>
                </a:solidFill>
                <a:latin typeface="Calibri"/>
                <a:cs typeface="Calibri"/>
              </a:rPr>
              <a:t>C</a:t>
            </a:r>
            <a:r>
              <a:rPr sz="2400" spc="-25" dirty="0">
                <a:solidFill>
                  <a:srgbClr val="292934"/>
                </a:solidFill>
                <a:latin typeface="Calibri"/>
                <a:cs typeface="Calibri"/>
              </a:rPr>
              <a:t>S</a:t>
            </a:r>
            <a:r>
              <a:rPr sz="2400" spc="-5" dirty="0">
                <a:solidFill>
                  <a:srgbClr val="292934"/>
                </a:solidFill>
                <a:latin typeface="Calibri"/>
                <a:cs typeface="Calibri"/>
              </a:rPr>
              <a:t>T</a:t>
            </a:r>
            <a:r>
              <a:rPr sz="2400" dirty="0">
                <a:solidFill>
                  <a:srgbClr val="292934"/>
                </a:solidFill>
                <a:latin typeface="Calibri"/>
                <a:cs typeface="Calibri"/>
              </a:rPr>
              <a:t>EP </a:t>
            </a:r>
            <a:r>
              <a:rPr sz="2400" spc="-5" dirty="0">
                <a:solidFill>
                  <a:srgbClr val="292934"/>
                </a:solidFill>
                <a:latin typeface="Calibri"/>
                <a:cs typeface="Calibri"/>
              </a:rPr>
              <a:t>partic</a:t>
            </a:r>
            <a:r>
              <a:rPr sz="2400" dirty="0">
                <a:solidFill>
                  <a:srgbClr val="292934"/>
                </a:solidFill>
                <a:latin typeface="Calibri"/>
                <a:cs typeface="Calibri"/>
              </a:rPr>
              <a:t>ipa</a:t>
            </a:r>
            <a:r>
              <a:rPr sz="2400" spc="-30" dirty="0">
                <a:solidFill>
                  <a:srgbClr val="292934"/>
                </a:solidFill>
                <a:latin typeface="Calibri"/>
                <a:cs typeface="Calibri"/>
              </a:rPr>
              <a:t>n</a:t>
            </a:r>
            <a:r>
              <a:rPr sz="2400" dirty="0">
                <a:solidFill>
                  <a:srgbClr val="292934"/>
                </a:solidFill>
                <a:latin typeface="Calibri"/>
                <a:cs typeface="Calibri"/>
              </a:rPr>
              <a:t>ts a</a:t>
            </a:r>
            <a:r>
              <a:rPr sz="2400" spc="-40" dirty="0">
                <a:solidFill>
                  <a:srgbClr val="292934"/>
                </a:solidFill>
                <a:latin typeface="Calibri"/>
                <a:cs typeface="Calibri"/>
              </a:rPr>
              <a:t>r</a:t>
            </a:r>
            <a:r>
              <a:rPr sz="2400" dirty="0">
                <a:solidFill>
                  <a:srgbClr val="292934"/>
                </a:solidFill>
                <a:latin typeface="Calibri"/>
                <a:cs typeface="Calibri"/>
              </a:rPr>
              <a:t>e </a:t>
            </a:r>
            <a:r>
              <a:rPr sz="2400" b="1" spc="-30" dirty="0">
                <a:solidFill>
                  <a:srgbClr val="FF0000"/>
                </a:solidFill>
                <a:latin typeface="Calibri"/>
                <a:cs typeface="Calibri"/>
              </a:rPr>
              <a:t>c</a:t>
            </a:r>
            <a:r>
              <a:rPr sz="2400" b="1" spc="-5" dirty="0">
                <a:solidFill>
                  <a:srgbClr val="FF0000"/>
                </a:solidFill>
                <a:latin typeface="Calibri"/>
                <a:cs typeface="Calibri"/>
              </a:rPr>
              <a:t>oncur</a:t>
            </a:r>
            <a:r>
              <a:rPr sz="2400" b="1" spc="-40" dirty="0">
                <a:solidFill>
                  <a:srgbClr val="FF0000"/>
                </a:solidFill>
                <a:latin typeface="Calibri"/>
                <a:cs typeface="Calibri"/>
              </a:rPr>
              <a:t>r</a:t>
            </a:r>
            <a:r>
              <a:rPr sz="2400" b="1" dirty="0">
                <a:solidFill>
                  <a:srgbClr val="FF0000"/>
                </a:solidFill>
                <a:latin typeface="Calibri"/>
                <a:cs typeface="Calibri"/>
              </a:rPr>
              <a:t>e</a:t>
            </a:r>
            <a:r>
              <a:rPr sz="2400" b="1" spc="-20" dirty="0">
                <a:solidFill>
                  <a:srgbClr val="FF0000"/>
                </a:solidFill>
                <a:latin typeface="Calibri"/>
                <a:cs typeface="Calibri"/>
              </a:rPr>
              <a:t>n</a:t>
            </a:r>
            <a:r>
              <a:rPr sz="2400" b="1" dirty="0">
                <a:solidFill>
                  <a:srgbClr val="FF0000"/>
                </a:solidFill>
                <a:latin typeface="Calibri"/>
                <a:cs typeface="Calibri"/>
              </a:rPr>
              <a:t>t</a:t>
            </a:r>
            <a:r>
              <a:rPr sz="2400" b="1" spc="-10" dirty="0">
                <a:solidFill>
                  <a:srgbClr val="FF0000"/>
                </a:solidFill>
                <a:latin typeface="Calibri"/>
                <a:cs typeface="Calibri"/>
              </a:rPr>
              <a:t>l</a:t>
            </a:r>
            <a:r>
              <a:rPr sz="2400" b="1" dirty="0">
                <a:solidFill>
                  <a:srgbClr val="FF0000"/>
                </a:solidFill>
                <a:latin typeface="Calibri"/>
                <a:cs typeface="Calibri"/>
              </a:rPr>
              <a:t>y</a:t>
            </a:r>
            <a:r>
              <a:rPr sz="2400" b="1" spc="15" dirty="0">
                <a:solidFill>
                  <a:srgbClr val="FF0000"/>
                </a:solidFill>
                <a:latin typeface="Calibri"/>
                <a:cs typeface="Calibri"/>
              </a:rPr>
              <a:t> </a:t>
            </a:r>
            <a:r>
              <a:rPr sz="2400" b="1" dirty="0">
                <a:solidFill>
                  <a:srgbClr val="FF0000"/>
                </a:solidFill>
                <a:latin typeface="Calibri"/>
                <a:cs typeface="Calibri"/>
              </a:rPr>
              <a:t>en</a:t>
            </a:r>
            <a:r>
              <a:rPr sz="2400" b="1" spc="-35" dirty="0">
                <a:solidFill>
                  <a:srgbClr val="FF0000"/>
                </a:solidFill>
                <a:latin typeface="Calibri"/>
                <a:cs typeface="Calibri"/>
              </a:rPr>
              <a:t>r</a:t>
            </a:r>
            <a:r>
              <a:rPr sz="2400" b="1" spc="-5" dirty="0">
                <a:solidFill>
                  <a:srgbClr val="FF0000"/>
                </a:solidFill>
                <a:latin typeface="Calibri"/>
                <a:cs typeface="Calibri"/>
              </a:rPr>
              <a:t>ol</a:t>
            </a:r>
            <a:r>
              <a:rPr sz="2400" b="1" spc="-10" dirty="0">
                <a:solidFill>
                  <a:srgbClr val="FF0000"/>
                </a:solidFill>
                <a:latin typeface="Calibri"/>
                <a:cs typeface="Calibri"/>
              </a:rPr>
              <a:t>l</a:t>
            </a:r>
            <a:r>
              <a:rPr sz="2400" b="1" dirty="0">
                <a:solidFill>
                  <a:srgbClr val="FF0000"/>
                </a:solidFill>
                <a:latin typeface="Calibri"/>
                <a:cs typeface="Calibri"/>
              </a:rPr>
              <a:t>ed</a:t>
            </a:r>
            <a:r>
              <a:rPr sz="2400" b="1" spc="-15" dirty="0">
                <a:solidFill>
                  <a:srgbClr val="FF0000"/>
                </a:solidFill>
                <a:latin typeface="Calibri"/>
                <a:cs typeface="Calibri"/>
              </a:rPr>
              <a:t> </a:t>
            </a:r>
            <a:r>
              <a:rPr sz="2400" b="1" dirty="0">
                <a:solidFill>
                  <a:srgbClr val="FF0000"/>
                </a:solidFill>
                <a:latin typeface="Calibri"/>
                <a:cs typeface="Calibri"/>
              </a:rPr>
              <a:t>in an </a:t>
            </a:r>
            <a:r>
              <a:rPr sz="2400" b="1" spc="-5" dirty="0">
                <a:solidFill>
                  <a:srgbClr val="FF0000"/>
                </a:solidFill>
                <a:latin typeface="Calibri"/>
                <a:cs typeface="Calibri"/>
              </a:rPr>
              <a:t>opportunit</a:t>
            </a:r>
            <a:r>
              <a:rPr sz="2400" b="1" dirty="0">
                <a:solidFill>
                  <a:srgbClr val="FF0000"/>
                </a:solidFill>
                <a:latin typeface="Calibri"/>
                <a:cs typeface="Calibri"/>
              </a:rPr>
              <a:t>y</a:t>
            </a:r>
            <a:r>
              <a:rPr sz="2400" b="1" spc="30" dirty="0">
                <a:solidFill>
                  <a:srgbClr val="FF0000"/>
                </a:solidFill>
                <a:latin typeface="Calibri"/>
                <a:cs typeface="Calibri"/>
              </a:rPr>
              <a:t> </a:t>
            </a:r>
            <a:r>
              <a:rPr sz="2400" b="1" spc="-5" dirty="0">
                <a:solidFill>
                  <a:srgbClr val="FF0000"/>
                </a:solidFill>
                <a:latin typeface="Calibri"/>
                <a:cs typeface="Calibri"/>
              </a:rPr>
              <a:t>p</a:t>
            </a:r>
            <a:r>
              <a:rPr sz="2400" b="1" spc="-35" dirty="0">
                <a:solidFill>
                  <a:srgbClr val="FF0000"/>
                </a:solidFill>
                <a:latin typeface="Calibri"/>
                <a:cs typeface="Calibri"/>
              </a:rPr>
              <a:t>r</a:t>
            </a:r>
            <a:r>
              <a:rPr sz="2400" b="1" spc="-5" dirty="0">
                <a:solidFill>
                  <a:srgbClr val="FF0000"/>
                </a:solidFill>
                <a:latin typeface="Calibri"/>
                <a:cs typeface="Calibri"/>
              </a:rPr>
              <a:t>o</a:t>
            </a:r>
            <a:r>
              <a:rPr sz="2400" b="1" spc="-10" dirty="0">
                <a:solidFill>
                  <a:srgbClr val="FF0000"/>
                </a:solidFill>
                <a:latin typeface="Calibri"/>
                <a:cs typeface="Calibri"/>
              </a:rPr>
              <a:t>g</a:t>
            </a:r>
            <a:r>
              <a:rPr sz="2400" b="1" spc="-50" dirty="0">
                <a:solidFill>
                  <a:srgbClr val="FF0000"/>
                </a:solidFill>
                <a:latin typeface="Calibri"/>
                <a:cs typeface="Calibri"/>
              </a:rPr>
              <a:t>r</a:t>
            </a:r>
            <a:r>
              <a:rPr sz="2400" b="1" dirty="0">
                <a:solidFill>
                  <a:srgbClr val="FF0000"/>
                </a:solidFill>
                <a:latin typeface="Calibri"/>
                <a:cs typeface="Calibri"/>
              </a:rPr>
              <a:t>am</a:t>
            </a:r>
            <a:r>
              <a:rPr lang="en-US" sz="2400" b="1" dirty="0">
                <a:solidFill>
                  <a:srgbClr val="FF0000"/>
                </a:solidFill>
                <a:latin typeface="Calibri"/>
                <a:cs typeface="Calibri"/>
              </a:rPr>
              <a:t>.</a:t>
            </a:r>
          </a:p>
          <a:p>
            <a:pPr marL="461963" indent="-349250" algn="just">
              <a:lnSpc>
                <a:spcPts val="2500"/>
              </a:lnSpc>
              <a:spcBef>
                <a:spcPts val="1200"/>
              </a:spcBef>
              <a:buClr>
                <a:schemeClr val="accent6">
                  <a:lumMod val="50000"/>
                </a:schemeClr>
              </a:buClr>
              <a:buSzPct val="75000"/>
              <a:buFont typeface="Wingdings" panose="05000000000000000000" pitchFamily="2" charset="2"/>
              <a:buChar char="v"/>
            </a:pPr>
            <a:r>
              <a:rPr sz="2400" spc="-10" dirty="0">
                <a:solidFill>
                  <a:srgbClr val="292934"/>
                </a:solidFill>
                <a:latin typeface="Calibri"/>
                <a:cs typeface="Calibri"/>
              </a:rPr>
              <a:t>In</a:t>
            </a:r>
            <a:r>
              <a:rPr sz="2400" spc="-50" dirty="0">
                <a:solidFill>
                  <a:srgbClr val="292934"/>
                </a:solidFill>
                <a:latin typeface="Calibri"/>
                <a:cs typeface="Calibri"/>
              </a:rPr>
              <a:t>s</a:t>
            </a:r>
            <a:r>
              <a:rPr sz="2400" spc="-10" dirty="0">
                <a:solidFill>
                  <a:srgbClr val="292934"/>
                </a:solidFill>
                <a:latin typeface="Calibri"/>
                <a:cs typeface="Calibri"/>
              </a:rPr>
              <a:t>ti</a:t>
            </a:r>
            <a:r>
              <a:rPr sz="2400" spc="-5" dirty="0">
                <a:solidFill>
                  <a:srgbClr val="292934"/>
                </a:solidFill>
                <a:latin typeface="Calibri"/>
                <a:cs typeface="Calibri"/>
              </a:rPr>
              <a:t>t</a:t>
            </a:r>
            <a:r>
              <a:rPr sz="2400" spc="-15" dirty="0">
                <a:solidFill>
                  <a:srgbClr val="292934"/>
                </a:solidFill>
                <a:latin typeface="Calibri"/>
                <a:cs typeface="Calibri"/>
              </a:rPr>
              <a:t>uti</a:t>
            </a:r>
            <a:r>
              <a:rPr sz="2400" spc="-10" dirty="0">
                <a:solidFill>
                  <a:srgbClr val="292934"/>
                </a:solidFill>
                <a:latin typeface="Calibri"/>
                <a:cs typeface="Calibri"/>
              </a:rPr>
              <a:t>o</a:t>
            </a:r>
            <a:r>
              <a:rPr sz="2400" spc="-20" dirty="0">
                <a:solidFill>
                  <a:srgbClr val="292934"/>
                </a:solidFill>
                <a:latin typeface="Calibri"/>
                <a:cs typeface="Calibri"/>
              </a:rPr>
              <a:t>n</a:t>
            </a:r>
            <a:r>
              <a:rPr sz="2400" spc="-10" dirty="0">
                <a:solidFill>
                  <a:srgbClr val="292934"/>
                </a:solidFill>
                <a:latin typeface="Calibri"/>
                <a:cs typeface="Calibri"/>
              </a:rPr>
              <a:t>s</a:t>
            </a:r>
            <a:r>
              <a:rPr sz="2400" spc="-5" dirty="0">
                <a:solidFill>
                  <a:srgbClr val="292934"/>
                </a:solidFill>
                <a:latin typeface="Calibri"/>
                <a:cs typeface="Calibri"/>
              </a:rPr>
              <a:t> </a:t>
            </a:r>
            <a:r>
              <a:rPr sz="2400" spc="-20" dirty="0">
                <a:solidFill>
                  <a:srgbClr val="292934"/>
                </a:solidFill>
                <a:latin typeface="Calibri"/>
                <a:cs typeface="Calibri"/>
              </a:rPr>
              <a:t>mu</a:t>
            </a:r>
            <a:r>
              <a:rPr sz="2400" spc="-45" dirty="0">
                <a:solidFill>
                  <a:srgbClr val="292934"/>
                </a:solidFill>
                <a:latin typeface="Calibri"/>
                <a:cs typeface="Calibri"/>
              </a:rPr>
              <a:t>s</a:t>
            </a:r>
            <a:r>
              <a:rPr sz="2400" spc="-10" dirty="0">
                <a:solidFill>
                  <a:srgbClr val="292934"/>
                </a:solidFill>
                <a:latin typeface="Calibri"/>
                <a:cs typeface="Calibri"/>
              </a:rPr>
              <a:t>t</a:t>
            </a:r>
            <a:r>
              <a:rPr sz="2400" spc="-5" dirty="0">
                <a:solidFill>
                  <a:srgbClr val="292934"/>
                </a:solidFill>
                <a:latin typeface="Calibri"/>
                <a:cs typeface="Calibri"/>
              </a:rPr>
              <a:t> </a:t>
            </a:r>
            <a:r>
              <a:rPr sz="2400" spc="-20" dirty="0">
                <a:solidFill>
                  <a:srgbClr val="292934"/>
                </a:solidFill>
                <a:latin typeface="Calibri"/>
                <a:cs typeface="Calibri"/>
              </a:rPr>
              <a:t>b</a:t>
            </a:r>
            <a:r>
              <a:rPr sz="2400" spc="-15" dirty="0">
                <a:solidFill>
                  <a:srgbClr val="292934"/>
                </a:solidFill>
                <a:latin typeface="Calibri"/>
                <a:cs typeface="Calibri"/>
              </a:rPr>
              <a:t>e</a:t>
            </a:r>
            <a:r>
              <a:rPr sz="2400" spc="15" dirty="0">
                <a:solidFill>
                  <a:srgbClr val="292934"/>
                </a:solidFill>
                <a:latin typeface="Calibri"/>
                <a:cs typeface="Calibri"/>
              </a:rPr>
              <a:t> </a:t>
            </a:r>
            <a:r>
              <a:rPr sz="2400" spc="-15" dirty="0">
                <a:solidFill>
                  <a:srgbClr val="292934"/>
                </a:solidFill>
                <a:latin typeface="Calibri"/>
                <a:cs typeface="Calibri"/>
              </a:rPr>
              <a:t>able</a:t>
            </a:r>
            <a:r>
              <a:rPr sz="2400" spc="5" dirty="0">
                <a:solidFill>
                  <a:srgbClr val="292934"/>
                </a:solidFill>
                <a:latin typeface="Calibri"/>
                <a:cs typeface="Calibri"/>
              </a:rPr>
              <a:t> </a:t>
            </a:r>
            <a:r>
              <a:rPr sz="2400" spc="-30" dirty="0">
                <a:solidFill>
                  <a:srgbClr val="292934"/>
                </a:solidFill>
                <a:latin typeface="Calibri"/>
                <a:cs typeface="Calibri"/>
              </a:rPr>
              <a:t>t</a:t>
            </a:r>
            <a:r>
              <a:rPr sz="2400" spc="-15" dirty="0">
                <a:solidFill>
                  <a:srgbClr val="292934"/>
                </a:solidFill>
                <a:latin typeface="Calibri"/>
                <a:cs typeface="Calibri"/>
              </a:rPr>
              <a:t>o</a:t>
            </a:r>
            <a:r>
              <a:rPr sz="2400" spc="-10" dirty="0">
                <a:solidFill>
                  <a:srgbClr val="292934"/>
                </a:solidFill>
                <a:latin typeface="Calibri"/>
                <a:cs typeface="Calibri"/>
              </a:rPr>
              <a:t> </a:t>
            </a:r>
            <a:r>
              <a:rPr sz="2400" spc="-20" dirty="0">
                <a:solidFill>
                  <a:srgbClr val="292934"/>
                </a:solidFill>
                <a:latin typeface="Calibri"/>
                <a:cs typeface="Calibri"/>
              </a:rPr>
              <a:t>demon</a:t>
            </a:r>
            <a:r>
              <a:rPr sz="2400" spc="-30" dirty="0">
                <a:solidFill>
                  <a:srgbClr val="292934"/>
                </a:solidFill>
                <a:latin typeface="Calibri"/>
                <a:cs typeface="Calibri"/>
              </a:rPr>
              <a:t>s</a:t>
            </a:r>
            <a:r>
              <a:rPr sz="2400" spc="-10" dirty="0">
                <a:solidFill>
                  <a:srgbClr val="292934"/>
                </a:solidFill>
                <a:latin typeface="Calibri"/>
                <a:cs typeface="Calibri"/>
              </a:rPr>
              <a:t>t</a:t>
            </a:r>
            <a:r>
              <a:rPr sz="2400" spc="-50" dirty="0">
                <a:solidFill>
                  <a:srgbClr val="292934"/>
                </a:solidFill>
                <a:latin typeface="Calibri"/>
                <a:cs typeface="Calibri"/>
              </a:rPr>
              <a:t>r</a:t>
            </a:r>
            <a:r>
              <a:rPr sz="2400" spc="-35" dirty="0">
                <a:solidFill>
                  <a:srgbClr val="292934"/>
                </a:solidFill>
                <a:latin typeface="Calibri"/>
                <a:cs typeface="Calibri"/>
              </a:rPr>
              <a:t>a</a:t>
            </a:r>
            <a:r>
              <a:rPr sz="2400" spc="-30" dirty="0">
                <a:solidFill>
                  <a:srgbClr val="292934"/>
                </a:solidFill>
                <a:latin typeface="Calibri"/>
                <a:cs typeface="Calibri"/>
              </a:rPr>
              <a:t>t</a:t>
            </a:r>
            <a:r>
              <a:rPr sz="2400" spc="-15" dirty="0">
                <a:solidFill>
                  <a:srgbClr val="292934"/>
                </a:solidFill>
                <a:latin typeface="Calibri"/>
                <a:cs typeface="Calibri"/>
              </a:rPr>
              <a:t>e</a:t>
            </a:r>
            <a:r>
              <a:rPr sz="2400" dirty="0">
                <a:solidFill>
                  <a:srgbClr val="292934"/>
                </a:solidFill>
                <a:latin typeface="Calibri"/>
                <a:cs typeface="Calibri"/>
              </a:rPr>
              <a:t> </a:t>
            </a:r>
            <a:r>
              <a:rPr sz="2400" spc="-20" dirty="0">
                <a:solidFill>
                  <a:srgbClr val="292934"/>
                </a:solidFill>
                <a:latin typeface="Calibri"/>
                <a:cs typeface="Calibri"/>
              </a:rPr>
              <a:t>no</a:t>
            </a:r>
            <a:r>
              <a:rPr sz="2400" spc="-5" dirty="0">
                <a:solidFill>
                  <a:srgbClr val="292934"/>
                </a:solidFill>
                <a:latin typeface="Calibri"/>
                <a:cs typeface="Calibri"/>
              </a:rPr>
              <a:t>n</a:t>
            </a:r>
            <a:r>
              <a:rPr sz="2400" spc="-10" dirty="0">
                <a:solidFill>
                  <a:srgbClr val="292934"/>
                </a:solidFill>
                <a:latin typeface="Calibri"/>
                <a:cs typeface="Calibri"/>
              </a:rPr>
              <a:t>-</a:t>
            </a:r>
            <a:r>
              <a:rPr sz="2400" spc="-20" dirty="0">
                <a:solidFill>
                  <a:srgbClr val="292934"/>
                </a:solidFill>
                <a:latin typeface="Calibri"/>
                <a:cs typeface="Calibri"/>
              </a:rPr>
              <a:t>dupli</a:t>
            </a:r>
            <a:r>
              <a:rPr sz="2400" spc="-40" dirty="0">
                <a:solidFill>
                  <a:srgbClr val="292934"/>
                </a:solidFill>
                <a:latin typeface="Calibri"/>
                <a:cs typeface="Calibri"/>
              </a:rPr>
              <a:t>c</a:t>
            </a:r>
            <a:r>
              <a:rPr sz="2400" spc="-35" dirty="0">
                <a:solidFill>
                  <a:srgbClr val="292934"/>
                </a:solidFill>
                <a:latin typeface="Calibri"/>
                <a:cs typeface="Calibri"/>
              </a:rPr>
              <a:t>a</a:t>
            </a:r>
            <a:r>
              <a:rPr sz="2400" spc="-10" dirty="0">
                <a:solidFill>
                  <a:srgbClr val="292934"/>
                </a:solidFill>
                <a:latin typeface="Calibri"/>
                <a:cs typeface="Calibri"/>
              </a:rPr>
              <a:t>tio</a:t>
            </a:r>
            <a:r>
              <a:rPr sz="2400" spc="-15" dirty="0">
                <a:solidFill>
                  <a:srgbClr val="292934"/>
                </a:solidFill>
                <a:latin typeface="Calibri"/>
                <a:cs typeface="Calibri"/>
              </a:rPr>
              <a:t>n</a:t>
            </a:r>
            <a:r>
              <a:rPr sz="2400" spc="-10" dirty="0">
                <a:solidFill>
                  <a:srgbClr val="292934"/>
                </a:solidFill>
                <a:latin typeface="Calibri"/>
                <a:cs typeface="Calibri"/>
              </a:rPr>
              <a:t> </a:t>
            </a:r>
            <a:r>
              <a:rPr sz="2400" spc="-20" dirty="0">
                <a:solidFill>
                  <a:srgbClr val="292934"/>
                </a:solidFill>
                <a:latin typeface="Calibri"/>
                <a:cs typeface="Calibri"/>
              </a:rPr>
              <a:t>o</a:t>
            </a:r>
            <a:r>
              <a:rPr sz="2400" spc="-10" dirty="0">
                <a:solidFill>
                  <a:srgbClr val="292934"/>
                </a:solidFill>
                <a:latin typeface="Calibri"/>
                <a:cs typeface="Calibri"/>
              </a:rPr>
              <a:t>f</a:t>
            </a:r>
            <a:r>
              <a:rPr sz="2400" spc="-5" dirty="0">
                <a:solidFill>
                  <a:srgbClr val="292934"/>
                </a:solidFill>
                <a:latin typeface="Calibri"/>
                <a:cs typeface="Calibri"/>
              </a:rPr>
              <a:t> </a:t>
            </a:r>
            <a:r>
              <a:rPr sz="2400" spc="-20" dirty="0">
                <a:solidFill>
                  <a:srgbClr val="292934"/>
                </a:solidFill>
                <a:latin typeface="Calibri"/>
                <a:cs typeface="Calibri"/>
              </a:rPr>
              <a:t>se</a:t>
            </a:r>
            <a:r>
              <a:rPr sz="2400" spc="15" dirty="0">
                <a:solidFill>
                  <a:srgbClr val="292934"/>
                </a:solidFill>
                <a:latin typeface="Calibri"/>
                <a:cs typeface="Calibri"/>
              </a:rPr>
              <a:t>r</a:t>
            </a:r>
            <a:r>
              <a:rPr sz="2400" spc="-10" dirty="0">
                <a:solidFill>
                  <a:srgbClr val="292934"/>
                </a:solidFill>
                <a:latin typeface="Calibri"/>
                <a:cs typeface="Calibri"/>
              </a:rPr>
              <a:t>vices</a:t>
            </a:r>
            <a:r>
              <a:rPr sz="2400" spc="5" dirty="0">
                <a:solidFill>
                  <a:srgbClr val="292934"/>
                </a:solidFill>
                <a:latin typeface="Calibri"/>
                <a:cs typeface="Calibri"/>
              </a:rPr>
              <a:t> </a:t>
            </a:r>
            <a:r>
              <a:rPr sz="2400" spc="-10" dirty="0">
                <a:solidFill>
                  <a:srgbClr val="292934"/>
                </a:solidFill>
                <a:latin typeface="Calibri"/>
                <a:cs typeface="Calibri"/>
              </a:rPr>
              <a:t>in</a:t>
            </a:r>
            <a:r>
              <a:rPr sz="2400" spc="-5" dirty="0">
                <a:solidFill>
                  <a:srgbClr val="292934"/>
                </a:solidFill>
                <a:latin typeface="Calibri"/>
                <a:cs typeface="Calibri"/>
              </a:rPr>
              <a:t> </a:t>
            </a:r>
            <a:r>
              <a:rPr sz="2400" spc="-15" dirty="0">
                <a:solidFill>
                  <a:srgbClr val="292934"/>
                </a:solidFill>
                <a:latin typeface="Calibri"/>
                <a:cs typeface="Calibri"/>
              </a:rPr>
              <a:t>the</a:t>
            </a:r>
            <a:r>
              <a:rPr sz="2400" spc="-5" dirty="0">
                <a:solidFill>
                  <a:srgbClr val="292934"/>
                </a:solidFill>
                <a:latin typeface="Calibri"/>
                <a:cs typeface="Calibri"/>
              </a:rPr>
              <a:t> </a:t>
            </a:r>
            <a:r>
              <a:rPr sz="2400" spc="-10" dirty="0">
                <a:solidFill>
                  <a:srgbClr val="292934"/>
                </a:solidFill>
                <a:latin typeface="Calibri"/>
                <a:cs typeface="Calibri"/>
              </a:rPr>
              <a:t>activ</a:t>
            </a:r>
            <a:r>
              <a:rPr sz="2400" spc="-5" dirty="0">
                <a:solidFill>
                  <a:srgbClr val="292934"/>
                </a:solidFill>
                <a:latin typeface="Calibri"/>
                <a:cs typeface="Calibri"/>
              </a:rPr>
              <a:t>i</a:t>
            </a:r>
            <a:r>
              <a:rPr sz="2400" spc="-10" dirty="0">
                <a:solidFill>
                  <a:srgbClr val="292934"/>
                </a:solidFill>
                <a:latin typeface="Calibri"/>
                <a:cs typeface="Calibri"/>
              </a:rPr>
              <a:t>ty</a:t>
            </a:r>
            <a:r>
              <a:rPr sz="2400" dirty="0">
                <a:solidFill>
                  <a:srgbClr val="292934"/>
                </a:solidFill>
                <a:latin typeface="Calibri"/>
                <a:cs typeface="Calibri"/>
              </a:rPr>
              <a:t> </a:t>
            </a:r>
            <a:r>
              <a:rPr sz="2400" spc="-20" dirty="0">
                <a:solidFill>
                  <a:srgbClr val="292934"/>
                </a:solidFill>
                <a:latin typeface="Calibri"/>
                <a:cs typeface="Calibri"/>
              </a:rPr>
              <a:t>sect</a:t>
            </a:r>
            <a:r>
              <a:rPr sz="2400" spc="-5" dirty="0">
                <a:solidFill>
                  <a:srgbClr val="292934"/>
                </a:solidFill>
                <a:latin typeface="Calibri"/>
                <a:cs typeface="Calibri"/>
              </a:rPr>
              <a:t>i</a:t>
            </a:r>
            <a:r>
              <a:rPr sz="2400" spc="-20" dirty="0">
                <a:solidFill>
                  <a:srgbClr val="292934"/>
                </a:solidFill>
                <a:latin typeface="Calibri"/>
                <a:cs typeface="Calibri"/>
              </a:rPr>
              <a:t>o</a:t>
            </a:r>
            <a:r>
              <a:rPr sz="2400" spc="-15" dirty="0">
                <a:solidFill>
                  <a:srgbClr val="292934"/>
                </a:solidFill>
                <a:latin typeface="Calibri"/>
                <a:cs typeface="Calibri"/>
              </a:rPr>
              <a:t>n</a:t>
            </a:r>
            <a:r>
              <a:rPr sz="2400" spc="10" dirty="0">
                <a:solidFill>
                  <a:srgbClr val="292934"/>
                </a:solidFill>
                <a:latin typeface="Calibri"/>
                <a:cs typeface="Calibri"/>
              </a:rPr>
              <a:t> </a:t>
            </a:r>
            <a:r>
              <a:rPr sz="2400" spc="-20" dirty="0">
                <a:solidFill>
                  <a:srgbClr val="292934"/>
                </a:solidFill>
                <a:latin typeface="Calibri"/>
                <a:cs typeface="Calibri"/>
              </a:rPr>
              <a:t>o</a:t>
            </a:r>
            <a:r>
              <a:rPr sz="2400" spc="-10" dirty="0">
                <a:solidFill>
                  <a:srgbClr val="292934"/>
                </a:solidFill>
                <a:latin typeface="Calibri"/>
                <a:cs typeface="Calibri"/>
              </a:rPr>
              <a:t>f</a:t>
            </a:r>
            <a:r>
              <a:rPr sz="2400" spc="-15" dirty="0">
                <a:solidFill>
                  <a:srgbClr val="292934"/>
                </a:solidFill>
                <a:latin typeface="Calibri"/>
                <a:cs typeface="Calibri"/>
              </a:rPr>
              <a:t> the</a:t>
            </a:r>
            <a:r>
              <a:rPr sz="2400" spc="10" dirty="0">
                <a:solidFill>
                  <a:srgbClr val="292934"/>
                </a:solidFill>
                <a:latin typeface="Calibri"/>
                <a:cs typeface="Calibri"/>
              </a:rPr>
              <a:t> </a:t>
            </a:r>
            <a:r>
              <a:rPr sz="2400" spc="-15" dirty="0">
                <a:solidFill>
                  <a:srgbClr val="292934"/>
                </a:solidFill>
                <a:latin typeface="Calibri"/>
                <a:cs typeface="Calibri"/>
              </a:rPr>
              <a:t>annual</a:t>
            </a:r>
            <a:r>
              <a:rPr sz="2400" spc="35" dirty="0">
                <a:solidFill>
                  <a:srgbClr val="292934"/>
                </a:solidFill>
                <a:latin typeface="Calibri"/>
                <a:cs typeface="Calibri"/>
              </a:rPr>
              <a:t> </a:t>
            </a:r>
            <a:r>
              <a:rPr sz="2400" spc="-40" dirty="0">
                <a:solidFill>
                  <a:srgbClr val="292934"/>
                </a:solidFill>
                <a:latin typeface="Calibri"/>
                <a:cs typeface="Calibri"/>
              </a:rPr>
              <a:t>r</a:t>
            </a:r>
            <a:r>
              <a:rPr sz="2400" spc="-15" dirty="0">
                <a:solidFill>
                  <a:srgbClr val="292934"/>
                </a:solidFill>
                <a:latin typeface="Calibri"/>
                <a:cs typeface="Calibri"/>
              </a:rPr>
              <a:t>epo</a:t>
            </a:r>
            <a:r>
              <a:rPr sz="2400" spc="-5" dirty="0">
                <a:solidFill>
                  <a:srgbClr val="292934"/>
                </a:solidFill>
                <a:latin typeface="Calibri"/>
                <a:cs typeface="Calibri"/>
              </a:rPr>
              <a:t>r</a:t>
            </a:r>
            <a:r>
              <a:rPr sz="2400" spc="-10" dirty="0">
                <a:solidFill>
                  <a:srgbClr val="292934"/>
                </a:solidFill>
                <a:latin typeface="Calibri"/>
                <a:cs typeface="Calibri"/>
              </a:rPr>
              <a:t>t </a:t>
            </a:r>
            <a:r>
              <a:rPr sz="2400" spc="-15" dirty="0">
                <a:solidFill>
                  <a:srgbClr val="292934"/>
                </a:solidFill>
                <a:latin typeface="Calibri"/>
                <a:cs typeface="Calibri"/>
              </a:rPr>
              <a:t>and</a:t>
            </a:r>
            <a:r>
              <a:rPr sz="2400" spc="-10" dirty="0">
                <a:solidFill>
                  <a:srgbClr val="292934"/>
                </a:solidFill>
                <a:latin typeface="Calibri"/>
                <a:cs typeface="Calibri"/>
              </a:rPr>
              <a:t> </a:t>
            </a:r>
            <a:r>
              <a:rPr sz="2400" spc="-5" dirty="0">
                <a:solidFill>
                  <a:srgbClr val="292934"/>
                </a:solidFill>
                <a:latin typeface="Calibri"/>
                <a:cs typeface="Calibri"/>
              </a:rPr>
              <a:t>h</a:t>
            </a:r>
            <a:r>
              <a:rPr sz="2400" spc="-15" dirty="0">
                <a:solidFill>
                  <a:srgbClr val="292934"/>
                </a:solidFill>
                <a:latin typeface="Calibri"/>
                <a:cs typeface="Calibri"/>
              </a:rPr>
              <a:t>o</a:t>
            </a:r>
            <a:r>
              <a:rPr sz="2400" spc="-20" dirty="0">
                <a:solidFill>
                  <a:srgbClr val="292934"/>
                </a:solidFill>
                <a:latin typeface="Calibri"/>
                <a:cs typeface="Calibri"/>
              </a:rPr>
              <a:t>w</a:t>
            </a:r>
            <a:r>
              <a:rPr sz="2400" dirty="0">
                <a:solidFill>
                  <a:srgbClr val="292934"/>
                </a:solidFill>
                <a:latin typeface="Calibri"/>
                <a:cs typeface="Calibri"/>
              </a:rPr>
              <a:t> </a:t>
            </a:r>
            <a:r>
              <a:rPr sz="2400" spc="-5" dirty="0">
                <a:solidFill>
                  <a:srgbClr val="292934"/>
                </a:solidFill>
                <a:latin typeface="Calibri"/>
                <a:cs typeface="Calibri"/>
              </a:rPr>
              <a:t>CS</a:t>
            </a:r>
            <a:r>
              <a:rPr sz="2400" spc="-10" dirty="0">
                <a:solidFill>
                  <a:srgbClr val="292934"/>
                </a:solidFill>
                <a:latin typeface="Calibri"/>
                <a:cs typeface="Calibri"/>
              </a:rPr>
              <a:t>T</a:t>
            </a:r>
            <a:r>
              <a:rPr sz="2400" spc="-20" dirty="0">
                <a:solidFill>
                  <a:srgbClr val="292934"/>
                </a:solidFill>
                <a:latin typeface="Calibri"/>
                <a:cs typeface="Calibri"/>
              </a:rPr>
              <a:t>E</a:t>
            </a:r>
            <a:r>
              <a:rPr sz="2400" spc="-15" dirty="0">
                <a:solidFill>
                  <a:srgbClr val="292934"/>
                </a:solidFill>
                <a:latin typeface="Calibri"/>
                <a:cs typeface="Calibri"/>
              </a:rPr>
              <a:t>P</a:t>
            </a:r>
            <a:r>
              <a:rPr sz="2400" dirty="0">
                <a:solidFill>
                  <a:srgbClr val="292934"/>
                </a:solidFill>
                <a:latin typeface="Calibri"/>
                <a:cs typeface="Calibri"/>
              </a:rPr>
              <a:t> </a:t>
            </a:r>
            <a:r>
              <a:rPr sz="2400" spc="-20" dirty="0">
                <a:solidFill>
                  <a:srgbClr val="292934"/>
                </a:solidFill>
                <a:latin typeface="Calibri"/>
                <a:cs typeface="Calibri"/>
              </a:rPr>
              <a:t>s</a:t>
            </a:r>
            <a:r>
              <a:rPr sz="2400" spc="-15" dirty="0">
                <a:solidFill>
                  <a:srgbClr val="292934"/>
                </a:solidFill>
                <a:latin typeface="Calibri"/>
                <a:cs typeface="Calibri"/>
              </a:rPr>
              <a:t>e</a:t>
            </a:r>
            <a:r>
              <a:rPr sz="2400" spc="20" dirty="0">
                <a:solidFill>
                  <a:srgbClr val="292934"/>
                </a:solidFill>
                <a:latin typeface="Calibri"/>
                <a:cs typeface="Calibri"/>
              </a:rPr>
              <a:t>r</a:t>
            </a:r>
            <a:r>
              <a:rPr sz="2400" spc="-10" dirty="0">
                <a:solidFill>
                  <a:srgbClr val="292934"/>
                </a:solidFill>
                <a:latin typeface="Calibri"/>
                <a:cs typeface="Calibri"/>
              </a:rPr>
              <a:t>vices</a:t>
            </a:r>
            <a:r>
              <a:rPr sz="2400" dirty="0">
                <a:solidFill>
                  <a:srgbClr val="292934"/>
                </a:solidFill>
                <a:latin typeface="Calibri"/>
                <a:cs typeface="Calibri"/>
              </a:rPr>
              <a:t> </a:t>
            </a:r>
            <a:r>
              <a:rPr sz="2400" spc="-15" dirty="0">
                <a:solidFill>
                  <a:srgbClr val="292934"/>
                </a:solidFill>
                <a:latin typeface="Calibri"/>
                <a:cs typeface="Calibri"/>
              </a:rPr>
              <a:t>a</a:t>
            </a:r>
            <a:r>
              <a:rPr sz="2400" spc="-40" dirty="0">
                <a:solidFill>
                  <a:srgbClr val="292934"/>
                </a:solidFill>
                <a:latin typeface="Calibri"/>
                <a:cs typeface="Calibri"/>
              </a:rPr>
              <a:t>r</a:t>
            </a:r>
            <a:r>
              <a:rPr sz="2400" spc="-15" dirty="0">
                <a:solidFill>
                  <a:srgbClr val="292934"/>
                </a:solidFill>
                <a:latin typeface="Calibri"/>
                <a:cs typeface="Calibri"/>
              </a:rPr>
              <a:t>e</a:t>
            </a:r>
            <a:r>
              <a:rPr sz="2400" dirty="0">
                <a:solidFill>
                  <a:srgbClr val="292934"/>
                </a:solidFill>
                <a:latin typeface="Calibri"/>
                <a:cs typeface="Calibri"/>
              </a:rPr>
              <a:t> </a:t>
            </a:r>
            <a:r>
              <a:rPr sz="2400" spc="-15" dirty="0">
                <a:solidFill>
                  <a:srgbClr val="292934"/>
                </a:solidFill>
                <a:latin typeface="Calibri"/>
                <a:cs typeface="Calibri"/>
              </a:rPr>
              <a:t>specific</a:t>
            </a:r>
            <a:r>
              <a:rPr sz="2400" spc="20" dirty="0">
                <a:solidFill>
                  <a:srgbClr val="292934"/>
                </a:solidFill>
                <a:latin typeface="Calibri"/>
                <a:cs typeface="Calibri"/>
              </a:rPr>
              <a:t> </a:t>
            </a:r>
            <a:r>
              <a:rPr sz="2400" spc="-30" dirty="0">
                <a:solidFill>
                  <a:srgbClr val="292934"/>
                </a:solidFill>
                <a:latin typeface="Calibri"/>
                <a:cs typeface="Calibri"/>
              </a:rPr>
              <a:t>t</a:t>
            </a:r>
            <a:r>
              <a:rPr sz="2400" dirty="0">
                <a:solidFill>
                  <a:srgbClr val="292934"/>
                </a:solidFill>
                <a:latin typeface="Calibri"/>
                <a:cs typeface="Calibri"/>
              </a:rPr>
              <a:t>o</a:t>
            </a:r>
            <a:r>
              <a:rPr sz="2400" spc="-15" dirty="0">
                <a:solidFill>
                  <a:srgbClr val="292934"/>
                </a:solidFill>
                <a:latin typeface="Calibri"/>
                <a:cs typeface="Calibri"/>
              </a:rPr>
              <a:t> </a:t>
            </a:r>
            <a:r>
              <a:rPr sz="2400" spc="-5" dirty="0">
                <a:solidFill>
                  <a:srgbClr val="292934"/>
                </a:solidFill>
                <a:latin typeface="Calibri"/>
                <a:cs typeface="Calibri"/>
              </a:rPr>
              <a:t>CS</a:t>
            </a:r>
            <a:r>
              <a:rPr sz="2400" spc="-15" dirty="0">
                <a:solidFill>
                  <a:srgbClr val="292934"/>
                </a:solidFill>
                <a:latin typeface="Calibri"/>
                <a:cs typeface="Calibri"/>
              </a:rPr>
              <a:t>T</a:t>
            </a:r>
            <a:r>
              <a:rPr sz="2400" spc="-20" dirty="0">
                <a:solidFill>
                  <a:srgbClr val="292934"/>
                </a:solidFill>
                <a:latin typeface="Calibri"/>
                <a:cs typeface="Calibri"/>
              </a:rPr>
              <a:t>E</a:t>
            </a:r>
            <a:r>
              <a:rPr sz="2400" spc="-15" dirty="0">
                <a:solidFill>
                  <a:srgbClr val="292934"/>
                </a:solidFill>
                <a:latin typeface="Calibri"/>
                <a:cs typeface="Calibri"/>
              </a:rPr>
              <a:t>P</a:t>
            </a:r>
            <a:r>
              <a:rPr sz="2400" dirty="0">
                <a:solidFill>
                  <a:srgbClr val="292934"/>
                </a:solidFill>
                <a:latin typeface="Calibri"/>
                <a:cs typeface="Calibri"/>
              </a:rPr>
              <a:t> </a:t>
            </a:r>
            <a:r>
              <a:rPr sz="2400" spc="-20" dirty="0">
                <a:solidFill>
                  <a:srgbClr val="292934"/>
                </a:solidFill>
                <a:latin typeface="Calibri"/>
                <a:cs typeface="Calibri"/>
              </a:rPr>
              <a:t>p</a:t>
            </a:r>
            <a:r>
              <a:rPr sz="2400" spc="-50" dirty="0">
                <a:solidFill>
                  <a:srgbClr val="292934"/>
                </a:solidFill>
                <a:latin typeface="Calibri"/>
                <a:cs typeface="Calibri"/>
              </a:rPr>
              <a:t>r</a:t>
            </a:r>
            <a:r>
              <a:rPr sz="2400" spc="-15" dirty="0">
                <a:solidFill>
                  <a:srgbClr val="292934"/>
                </a:solidFill>
                <a:latin typeface="Calibri"/>
                <a:cs typeface="Calibri"/>
              </a:rPr>
              <a:t>oj</a:t>
            </a:r>
            <a:r>
              <a:rPr sz="2400" spc="-10" dirty="0">
                <a:solidFill>
                  <a:srgbClr val="292934"/>
                </a:solidFill>
                <a:latin typeface="Calibri"/>
                <a:cs typeface="Calibri"/>
              </a:rPr>
              <a:t>ect</a:t>
            </a:r>
            <a:r>
              <a:rPr sz="2400" spc="-5" dirty="0">
                <a:solidFill>
                  <a:srgbClr val="292934"/>
                </a:solidFill>
                <a:latin typeface="Calibri"/>
                <a:cs typeface="Calibri"/>
              </a:rPr>
              <a:t> </a:t>
            </a:r>
            <a:r>
              <a:rPr sz="2400" spc="-25" dirty="0">
                <a:solidFill>
                  <a:srgbClr val="292934"/>
                </a:solidFill>
                <a:latin typeface="Calibri"/>
                <a:cs typeface="Calibri"/>
              </a:rPr>
              <a:t>g</a:t>
            </a:r>
            <a:r>
              <a:rPr sz="2400" spc="-5" dirty="0">
                <a:solidFill>
                  <a:srgbClr val="292934"/>
                </a:solidFill>
                <a:latin typeface="Calibri"/>
                <a:cs typeface="Calibri"/>
              </a:rPr>
              <a:t>oa</a:t>
            </a:r>
            <a:r>
              <a:rPr sz="2400" spc="5" dirty="0">
                <a:solidFill>
                  <a:srgbClr val="292934"/>
                </a:solidFill>
                <a:latin typeface="Calibri"/>
                <a:cs typeface="Calibri"/>
              </a:rPr>
              <a:t>l</a:t>
            </a:r>
            <a:r>
              <a:rPr sz="2400" spc="-15" dirty="0">
                <a:solidFill>
                  <a:srgbClr val="292934"/>
                </a:solidFill>
                <a:latin typeface="Calibri"/>
                <a:cs typeface="Calibri"/>
              </a:rPr>
              <a:t>s;</a:t>
            </a:r>
            <a:endParaRPr lang="en-US" sz="2400" b="1" spc="-15" dirty="0">
              <a:solidFill>
                <a:srgbClr val="FF0000"/>
              </a:solidFill>
              <a:latin typeface="Calibri"/>
              <a:cs typeface="Calibri"/>
            </a:endParaRPr>
          </a:p>
          <a:p>
            <a:pPr marL="519113" marR="184785" indent="-236538" algn="ctr">
              <a:lnSpc>
                <a:spcPts val="2500"/>
              </a:lnSpc>
              <a:spcBef>
                <a:spcPts val="1800"/>
              </a:spcBef>
              <a:buClr>
                <a:schemeClr val="accent6">
                  <a:lumMod val="50000"/>
                </a:schemeClr>
              </a:buClr>
              <a:buSzPct val="75000"/>
              <a:tabLst>
                <a:tab pos="849630" algn="l"/>
              </a:tabLst>
            </a:pPr>
            <a:r>
              <a:rPr sz="2400" b="1" i="1" dirty="0">
                <a:solidFill>
                  <a:srgbClr val="FF0000"/>
                </a:solidFill>
                <a:latin typeface="Calibri"/>
                <a:cs typeface="Calibri"/>
              </a:rPr>
              <a:t>“Double-</a:t>
            </a:r>
            <a:r>
              <a:rPr sz="2400" b="1" i="1" spc="-20" dirty="0">
                <a:solidFill>
                  <a:srgbClr val="FF0000"/>
                </a:solidFill>
                <a:latin typeface="Calibri"/>
                <a:cs typeface="Calibri"/>
              </a:rPr>
              <a:t>c</a:t>
            </a:r>
            <a:r>
              <a:rPr sz="2400" b="1" i="1" dirty="0">
                <a:solidFill>
                  <a:srgbClr val="FF0000"/>
                </a:solidFill>
                <a:latin typeface="Calibri"/>
                <a:cs typeface="Calibri"/>
              </a:rPr>
              <a:t>ou</a:t>
            </a:r>
            <a:r>
              <a:rPr sz="2400" b="1" i="1" spc="-30" dirty="0">
                <a:solidFill>
                  <a:srgbClr val="FF0000"/>
                </a:solidFill>
                <a:latin typeface="Calibri"/>
                <a:cs typeface="Calibri"/>
              </a:rPr>
              <a:t>n</a:t>
            </a:r>
            <a:r>
              <a:rPr sz="2400" b="1" i="1" dirty="0">
                <a:solidFill>
                  <a:srgbClr val="FF0000"/>
                </a:solidFill>
                <a:latin typeface="Calibri"/>
                <a:cs typeface="Calibri"/>
              </a:rPr>
              <a:t>ting"</a:t>
            </a:r>
            <a:r>
              <a:rPr sz="2400" b="1" i="1" spc="-5" dirty="0">
                <a:solidFill>
                  <a:srgbClr val="FF0000"/>
                </a:solidFill>
                <a:latin typeface="Calibri"/>
                <a:cs typeface="Calibri"/>
              </a:rPr>
              <a:t> </a:t>
            </a:r>
            <a:r>
              <a:rPr sz="2400" b="1" i="1" spc="-10" dirty="0">
                <a:solidFill>
                  <a:srgbClr val="FF0000"/>
                </a:solidFill>
                <a:latin typeface="Calibri"/>
                <a:cs typeface="Calibri"/>
              </a:rPr>
              <a:t>o</a:t>
            </a:r>
            <a:r>
              <a:rPr sz="2400" b="1" i="1" dirty="0">
                <a:solidFill>
                  <a:srgbClr val="FF0000"/>
                </a:solidFill>
                <a:latin typeface="Calibri"/>
                <a:cs typeface="Calibri"/>
              </a:rPr>
              <a:t>f </a:t>
            </a:r>
            <a:r>
              <a:rPr sz="2400" b="1" i="1" spc="-25" dirty="0">
                <a:solidFill>
                  <a:srgbClr val="FF0000"/>
                </a:solidFill>
                <a:latin typeface="Calibri"/>
                <a:cs typeface="Calibri"/>
              </a:rPr>
              <a:t>s</a:t>
            </a:r>
            <a:r>
              <a:rPr sz="2400" b="1" i="1" dirty="0">
                <a:solidFill>
                  <a:srgbClr val="FF0000"/>
                </a:solidFill>
                <a:latin typeface="Calibri"/>
                <a:cs typeface="Calibri"/>
              </a:rPr>
              <a:t>tude</a:t>
            </a:r>
            <a:r>
              <a:rPr sz="2400" b="1" i="1" spc="-25" dirty="0">
                <a:solidFill>
                  <a:srgbClr val="FF0000"/>
                </a:solidFill>
                <a:latin typeface="Calibri"/>
                <a:cs typeface="Calibri"/>
              </a:rPr>
              <a:t>n</a:t>
            </a:r>
            <a:r>
              <a:rPr sz="2400" b="1" i="1" dirty="0">
                <a:solidFill>
                  <a:srgbClr val="FF0000"/>
                </a:solidFill>
                <a:latin typeface="Calibri"/>
                <a:cs typeface="Calibri"/>
              </a:rPr>
              <a:t>ts</a:t>
            </a:r>
            <a:r>
              <a:rPr sz="2400" b="1" i="1" spc="-10" dirty="0">
                <a:solidFill>
                  <a:srgbClr val="FF0000"/>
                </a:solidFill>
                <a:latin typeface="Calibri"/>
                <a:cs typeface="Calibri"/>
              </a:rPr>
              <a:t> </a:t>
            </a:r>
            <a:r>
              <a:rPr sz="2400" b="1" i="1" spc="-20" dirty="0">
                <a:solidFill>
                  <a:srgbClr val="FF0000"/>
                </a:solidFill>
                <a:latin typeface="Calibri"/>
                <a:cs typeface="Calibri"/>
              </a:rPr>
              <a:t>t</a:t>
            </a:r>
            <a:r>
              <a:rPr sz="2400" b="1" i="1" dirty="0">
                <a:solidFill>
                  <a:srgbClr val="FF0000"/>
                </a:solidFill>
                <a:latin typeface="Calibri"/>
                <a:cs typeface="Calibri"/>
              </a:rPr>
              <a:t>o</a:t>
            </a:r>
            <a:r>
              <a:rPr sz="2400" b="1" i="1" spc="-10" dirty="0">
                <a:solidFill>
                  <a:srgbClr val="FF0000"/>
                </a:solidFill>
                <a:latin typeface="Calibri"/>
                <a:cs typeface="Calibri"/>
              </a:rPr>
              <a:t> </a:t>
            </a:r>
            <a:r>
              <a:rPr sz="2400" b="1" i="1" spc="-25" dirty="0">
                <a:solidFill>
                  <a:srgbClr val="FF0000"/>
                </a:solidFill>
                <a:latin typeface="Calibri"/>
                <a:cs typeface="Calibri"/>
              </a:rPr>
              <a:t>g</a:t>
            </a:r>
            <a:r>
              <a:rPr sz="2400" b="1" i="1" spc="-5" dirty="0">
                <a:solidFill>
                  <a:srgbClr val="FF0000"/>
                </a:solidFill>
                <a:latin typeface="Calibri"/>
                <a:cs typeface="Calibri"/>
              </a:rPr>
              <a:t>en</a:t>
            </a:r>
            <a:r>
              <a:rPr sz="2400" b="1" i="1" spc="5" dirty="0">
                <a:solidFill>
                  <a:srgbClr val="FF0000"/>
                </a:solidFill>
                <a:latin typeface="Calibri"/>
                <a:cs typeface="Calibri"/>
              </a:rPr>
              <a:t>e</a:t>
            </a:r>
            <a:r>
              <a:rPr sz="2400" b="1" i="1" spc="-55" dirty="0">
                <a:solidFill>
                  <a:srgbClr val="FF0000"/>
                </a:solidFill>
                <a:latin typeface="Calibri"/>
                <a:cs typeface="Calibri"/>
              </a:rPr>
              <a:t>r</a:t>
            </a:r>
            <a:r>
              <a:rPr sz="2400" b="1" i="1" spc="-25" dirty="0">
                <a:solidFill>
                  <a:srgbClr val="FF0000"/>
                </a:solidFill>
                <a:latin typeface="Calibri"/>
                <a:cs typeface="Calibri"/>
              </a:rPr>
              <a:t>a</a:t>
            </a:r>
            <a:r>
              <a:rPr sz="2400" b="1" i="1" spc="-20" dirty="0">
                <a:solidFill>
                  <a:srgbClr val="FF0000"/>
                </a:solidFill>
                <a:latin typeface="Calibri"/>
                <a:cs typeface="Calibri"/>
              </a:rPr>
              <a:t>t</a:t>
            </a:r>
            <a:r>
              <a:rPr sz="2400" b="1" i="1" dirty="0">
                <a:solidFill>
                  <a:srgbClr val="FF0000"/>
                </a:solidFill>
                <a:latin typeface="Calibri"/>
                <a:cs typeface="Calibri"/>
              </a:rPr>
              <a:t>e</a:t>
            </a:r>
            <a:r>
              <a:rPr sz="2400" b="1" i="1" spc="-15" dirty="0">
                <a:solidFill>
                  <a:srgbClr val="FF0000"/>
                </a:solidFill>
                <a:latin typeface="Calibri"/>
                <a:cs typeface="Calibri"/>
              </a:rPr>
              <a:t> </a:t>
            </a:r>
            <a:r>
              <a:rPr sz="2400" b="1" i="1" spc="-5" dirty="0">
                <a:solidFill>
                  <a:srgbClr val="FF0000"/>
                </a:solidFill>
                <a:latin typeface="Calibri"/>
                <a:cs typeface="Calibri"/>
              </a:rPr>
              <a:t>fund</a:t>
            </a:r>
            <a:r>
              <a:rPr sz="2400" b="1" i="1" dirty="0">
                <a:solidFill>
                  <a:srgbClr val="FF0000"/>
                </a:solidFill>
                <a:latin typeface="Calibri"/>
                <a:cs typeface="Calibri"/>
              </a:rPr>
              <a:t>s</a:t>
            </a:r>
            <a:r>
              <a:rPr sz="2400" b="1" i="1" spc="10" dirty="0">
                <a:solidFill>
                  <a:srgbClr val="FF0000"/>
                </a:solidFill>
                <a:latin typeface="Calibri"/>
                <a:cs typeface="Calibri"/>
              </a:rPr>
              <a:t> </a:t>
            </a:r>
            <a:r>
              <a:rPr sz="2400" b="1" i="1" spc="-5" dirty="0">
                <a:solidFill>
                  <a:srgbClr val="FF0000"/>
                </a:solidFill>
                <a:latin typeface="Calibri"/>
                <a:cs typeface="Calibri"/>
              </a:rPr>
              <a:t>f</a:t>
            </a:r>
            <a:r>
              <a:rPr sz="2400" b="1" i="1" spc="-25" dirty="0">
                <a:solidFill>
                  <a:srgbClr val="FF0000"/>
                </a:solidFill>
                <a:latin typeface="Calibri"/>
                <a:cs typeface="Calibri"/>
              </a:rPr>
              <a:t>r</a:t>
            </a:r>
            <a:r>
              <a:rPr sz="2400" b="1" i="1" dirty="0">
                <a:solidFill>
                  <a:srgbClr val="FF0000"/>
                </a:solidFill>
                <a:latin typeface="Calibri"/>
                <a:cs typeface="Calibri"/>
              </a:rPr>
              <a:t>om</a:t>
            </a:r>
            <a:r>
              <a:rPr sz="2400" b="1" i="1" spc="-10" dirty="0">
                <a:solidFill>
                  <a:srgbClr val="FF0000"/>
                </a:solidFill>
                <a:latin typeface="Calibri"/>
                <a:cs typeface="Calibri"/>
              </a:rPr>
              <a:t> </a:t>
            </a:r>
            <a:r>
              <a:rPr sz="2400" b="1" i="1" spc="-5" dirty="0">
                <a:solidFill>
                  <a:srgbClr val="FF0000"/>
                </a:solidFill>
                <a:latin typeface="Calibri"/>
                <a:cs typeface="Calibri"/>
              </a:rPr>
              <a:t>mo</a:t>
            </a:r>
            <a:r>
              <a:rPr sz="2400" b="1" i="1" spc="-30" dirty="0">
                <a:solidFill>
                  <a:srgbClr val="FF0000"/>
                </a:solidFill>
                <a:latin typeface="Calibri"/>
                <a:cs typeface="Calibri"/>
              </a:rPr>
              <a:t>r</a:t>
            </a:r>
            <a:r>
              <a:rPr sz="2400" b="1" i="1" dirty="0">
                <a:solidFill>
                  <a:srgbClr val="FF0000"/>
                </a:solidFill>
                <a:latin typeface="Calibri"/>
                <a:cs typeface="Calibri"/>
              </a:rPr>
              <a:t>e than</a:t>
            </a:r>
            <a:r>
              <a:rPr sz="2400" b="1" i="1" spc="-5" dirty="0">
                <a:solidFill>
                  <a:srgbClr val="FF0000"/>
                </a:solidFill>
                <a:latin typeface="Calibri"/>
                <a:cs typeface="Calibri"/>
              </a:rPr>
              <a:t> </a:t>
            </a:r>
            <a:r>
              <a:rPr sz="2400" b="1" i="1" dirty="0">
                <a:solidFill>
                  <a:srgbClr val="FF0000"/>
                </a:solidFill>
                <a:latin typeface="Calibri"/>
                <a:cs typeface="Calibri"/>
              </a:rPr>
              <a:t>one</a:t>
            </a:r>
            <a:r>
              <a:rPr sz="2400" b="1" i="1" spc="-5" dirty="0">
                <a:solidFill>
                  <a:srgbClr val="FF0000"/>
                </a:solidFill>
                <a:latin typeface="Calibri"/>
                <a:cs typeface="Calibri"/>
              </a:rPr>
              <a:t> </a:t>
            </a:r>
            <a:r>
              <a:rPr sz="2400" b="1" i="1" dirty="0">
                <a:solidFill>
                  <a:srgbClr val="FF0000"/>
                </a:solidFill>
                <a:latin typeface="Calibri"/>
                <a:cs typeface="Calibri"/>
              </a:rPr>
              <a:t>out</a:t>
            </a:r>
            <a:r>
              <a:rPr sz="2400" b="1" i="1" spc="5" dirty="0">
                <a:solidFill>
                  <a:srgbClr val="FF0000"/>
                </a:solidFill>
                <a:latin typeface="Calibri"/>
                <a:cs typeface="Calibri"/>
              </a:rPr>
              <a:t>s</a:t>
            </a:r>
            <a:r>
              <a:rPr sz="2400" b="1" i="1" dirty="0">
                <a:solidFill>
                  <a:srgbClr val="FF0000"/>
                </a:solidFill>
                <a:latin typeface="Calibri"/>
                <a:cs typeface="Calibri"/>
              </a:rPr>
              <a:t>ide</a:t>
            </a:r>
            <a:r>
              <a:rPr sz="2400" b="1" i="1" spc="-5" dirty="0">
                <a:solidFill>
                  <a:srgbClr val="FF0000"/>
                </a:solidFill>
                <a:latin typeface="Calibri"/>
                <a:cs typeface="Calibri"/>
              </a:rPr>
              <a:t> </a:t>
            </a:r>
            <a:r>
              <a:rPr sz="2400" b="1" i="1" dirty="0">
                <a:solidFill>
                  <a:srgbClr val="FF0000"/>
                </a:solidFill>
                <a:latin typeface="Calibri"/>
                <a:cs typeface="Calibri"/>
              </a:rPr>
              <a:t>sou</a:t>
            </a:r>
            <a:r>
              <a:rPr sz="2400" b="1" i="1" spc="-45" dirty="0">
                <a:solidFill>
                  <a:srgbClr val="FF0000"/>
                </a:solidFill>
                <a:latin typeface="Calibri"/>
                <a:cs typeface="Calibri"/>
              </a:rPr>
              <a:t>r</a:t>
            </a:r>
            <a:r>
              <a:rPr sz="2400" b="1" i="1" spc="-5" dirty="0">
                <a:solidFill>
                  <a:srgbClr val="FF0000"/>
                </a:solidFill>
                <a:latin typeface="Calibri"/>
                <a:cs typeface="Calibri"/>
              </a:rPr>
              <a:t>c</a:t>
            </a:r>
            <a:r>
              <a:rPr sz="2400" b="1" i="1" dirty="0">
                <a:solidFill>
                  <a:srgbClr val="FF0000"/>
                </a:solidFill>
                <a:latin typeface="Calibri"/>
                <a:cs typeface="Calibri"/>
              </a:rPr>
              <a:t>e </a:t>
            </a:r>
            <a:r>
              <a:rPr sz="2400" b="1" i="1" spc="-5" dirty="0">
                <a:solidFill>
                  <a:srgbClr val="FF0000"/>
                </a:solidFill>
                <a:latin typeface="Calibri"/>
                <a:cs typeface="Calibri"/>
              </a:rPr>
              <a:t>wi</a:t>
            </a:r>
            <a:r>
              <a:rPr sz="2400" b="1" i="1" spc="-10" dirty="0">
                <a:solidFill>
                  <a:srgbClr val="FF0000"/>
                </a:solidFill>
                <a:latin typeface="Calibri"/>
                <a:cs typeface="Calibri"/>
              </a:rPr>
              <a:t>l</a:t>
            </a:r>
            <a:r>
              <a:rPr sz="2400" b="1" i="1" dirty="0">
                <a:solidFill>
                  <a:srgbClr val="FF0000"/>
                </a:solidFill>
                <a:latin typeface="Calibri"/>
                <a:cs typeface="Calibri"/>
              </a:rPr>
              <a:t>l</a:t>
            </a:r>
            <a:r>
              <a:rPr sz="2400" b="1" i="1" spc="-5" dirty="0">
                <a:solidFill>
                  <a:srgbClr val="FF0000"/>
                </a:solidFill>
                <a:latin typeface="Calibri"/>
                <a:cs typeface="Calibri"/>
              </a:rPr>
              <a:t> </a:t>
            </a:r>
            <a:r>
              <a:rPr sz="2400" b="1" i="1" dirty="0">
                <a:solidFill>
                  <a:srgbClr val="FF0000"/>
                </a:solidFill>
                <a:latin typeface="Calibri"/>
                <a:cs typeface="Calibri"/>
              </a:rPr>
              <a:t>not be</a:t>
            </a:r>
            <a:r>
              <a:rPr sz="2400" b="1" i="1" spc="5" dirty="0">
                <a:solidFill>
                  <a:srgbClr val="FF0000"/>
                </a:solidFill>
                <a:latin typeface="Calibri"/>
                <a:cs typeface="Calibri"/>
              </a:rPr>
              <a:t> </a:t>
            </a:r>
            <a:r>
              <a:rPr sz="2400" b="1" i="1" dirty="0">
                <a:solidFill>
                  <a:srgbClr val="FF0000"/>
                </a:solidFill>
                <a:latin typeface="Calibri"/>
                <a:cs typeface="Calibri"/>
              </a:rPr>
              <a:t>permi</a:t>
            </a:r>
            <a:r>
              <a:rPr sz="2400" b="1" i="1" spc="-25" dirty="0">
                <a:solidFill>
                  <a:srgbClr val="FF0000"/>
                </a:solidFill>
                <a:latin typeface="Calibri"/>
                <a:cs typeface="Calibri"/>
              </a:rPr>
              <a:t>t</a:t>
            </a:r>
            <a:r>
              <a:rPr sz="2400" b="1" i="1" spc="-20" dirty="0">
                <a:solidFill>
                  <a:srgbClr val="FF0000"/>
                </a:solidFill>
                <a:latin typeface="Calibri"/>
                <a:cs typeface="Calibri"/>
              </a:rPr>
              <a:t>t</a:t>
            </a:r>
            <a:r>
              <a:rPr sz="2400" b="1" i="1" spc="-5" dirty="0">
                <a:solidFill>
                  <a:srgbClr val="FF0000"/>
                </a:solidFill>
                <a:latin typeface="Calibri"/>
                <a:cs typeface="Calibri"/>
              </a:rPr>
              <a:t>ed.</a:t>
            </a:r>
            <a:endParaRPr sz="2400" i="1" dirty="0">
              <a:latin typeface="Calibri"/>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28750" y="386532"/>
            <a:ext cx="5124450" cy="901041"/>
          </a:xfrm>
          <a:prstGeom prst="rect">
            <a:avLst/>
          </a:prstGeom>
        </p:spPr>
        <p:txBody>
          <a:bodyPr vert="horz" wrap="square" lIns="0" tIns="282727" rIns="0" bIns="0" rtlCol="0">
            <a:spAutoFit/>
          </a:bodyPr>
          <a:lstStyle/>
          <a:p>
            <a:pPr marL="733425" indent="-563563">
              <a:lnSpc>
                <a:spcPct val="100000"/>
              </a:lnSpc>
            </a:pPr>
            <a:r>
              <a:rPr b="1" spc="-5" dirty="0"/>
              <a:t>Fun</a:t>
            </a:r>
            <a:r>
              <a:rPr b="1" spc="5" dirty="0"/>
              <a:t>d</a:t>
            </a:r>
            <a:r>
              <a:rPr b="1" dirty="0"/>
              <a:t>ing</a:t>
            </a:r>
            <a:r>
              <a:rPr b="1" spc="-15" dirty="0"/>
              <a:t> </a:t>
            </a:r>
            <a:r>
              <a:rPr sz="2800" b="1" i="1" spc="-5" dirty="0"/>
              <a:t>(Co</a:t>
            </a:r>
            <a:r>
              <a:rPr sz="2800" b="1" i="1" spc="-30" dirty="0"/>
              <a:t>n</a:t>
            </a:r>
            <a:r>
              <a:rPr sz="2800" b="1" i="1" dirty="0"/>
              <a:t>t</a:t>
            </a:r>
            <a:r>
              <a:rPr sz="2800" b="1" i="1" spc="-10" dirty="0"/>
              <a:t>i</a:t>
            </a:r>
            <a:r>
              <a:rPr sz="2800" b="1" i="1" spc="-5" dirty="0"/>
              <a:t>n</a:t>
            </a:r>
            <a:r>
              <a:rPr sz="2800" b="1" i="1" spc="-15" dirty="0"/>
              <a:t>ued)</a:t>
            </a:r>
            <a:endParaRPr sz="2800" b="1" i="1" dirty="0"/>
          </a:p>
        </p:txBody>
      </p:sp>
      <p:sp>
        <p:nvSpPr>
          <p:cNvPr id="3" name="object 3"/>
          <p:cNvSpPr/>
          <p:nvPr/>
        </p:nvSpPr>
        <p:spPr>
          <a:xfrm>
            <a:off x="285750" y="354838"/>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00990" y="1564997"/>
            <a:ext cx="8625840" cy="4906471"/>
          </a:xfrm>
          <a:prstGeom prst="rect">
            <a:avLst/>
          </a:prstGeom>
        </p:spPr>
        <p:txBody>
          <a:bodyPr vert="horz" wrap="square" lIns="0" tIns="0" rIns="0" bIns="0" rtlCol="0">
            <a:spAutoFit/>
          </a:bodyPr>
          <a:lstStyle/>
          <a:p>
            <a:pPr marL="12700">
              <a:lnSpc>
                <a:spcPct val="100000"/>
              </a:lnSpc>
            </a:pPr>
            <a:r>
              <a:rPr sz="1200" b="1" spc="-10" dirty="0">
                <a:solidFill>
                  <a:srgbClr val="FFFFFF"/>
                </a:solidFill>
                <a:latin typeface="Calibri"/>
                <a:cs typeface="Calibri"/>
              </a:rPr>
              <a:t>28</a:t>
            </a:r>
            <a:endParaRPr lang="en-US" sz="1200" dirty="0">
              <a:latin typeface="Calibri"/>
              <a:cs typeface="Calibri"/>
            </a:endParaRPr>
          </a:p>
          <a:p>
            <a:pPr marL="12700">
              <a:lnSpc>
                <a:spcPct val="100000"/>
              </a:lnSpc>
            </a:pPr>
            <a:r>
              <a:rPr sz="2400" b="1" spc="-15" dirty="0">
                <a:solidFill>
                  <a:srgbClr val="FF0000"/>
                </a:solidFill>
                <a:latin typeface="Calibri"/>
                <a:cs typeface="Calibri"/>
              </a:rPr>
              <a:t>No</a:t>
            </a:r>
            <a:r>
              <a:rPr sz="2400" b="1" spc="-25" dirty="0">
                <a:solidFill>
                  <a:srgbClr val="FF0000"/>
                </a:solidFill>
                <a:latin typeface="Calibri"/>
                <a:cs typeface="Calibri"/>
              </a:rPr>
              <a:t>n</a:t>
            </a:r>
            <a:r>
              <a:rPr sz="2400" b="1" spc="-15" dirty="0">
                <a:solidFill>
                  <a:srgbClr val="FF0000"/>
                </a:solidFill>
                <a:latin typeface="Calibri"/>
                <a:cs typeface="Calibri"/>
              </a:rPr>
              <a:t>-</a:t>
            </a:r>
            <a:r>
              <a:rPr sz="2400" b="1" spc="-10" dirty="0">
                <a:solidFill>
                  <a:srgbClr val="FF0000"/>
                </a:solidFill>
                <a:latin typeface="Calibri"/>
                <a:cs typeface="Calibri"/>
              </a:rPr>
              <a:t>All</a:t>
            </a:r>
            <a:r>
              <a:rPr sz="2400" b="1" spc="-25" dirty="0">
                <a:solidFill>
                  <a:srgbClr val="FF0000"/>
                </a:solidFill>
                <a:latin typeface="Calibri"/>
                <a:cs typeface="Calibri"/>
              </a:rPr>
              <a:t>o</a:t>
            </a:r>
            <a:r>
              <a:rPr sz="2400" b="1" spc="-55" dirty="0">
                <a:solidFill>
                  <a:srgbClr val="FF0000"/>
                </a:solidFill>
                <a:latin typeface="Calibri"/>
                <a:cs typeface="Calibri"/>
              </a:rPr>
              <a:t>w</a:t>
            </a:r>
            <a:r>
              <a:rPr sz="2400" b="1" spc="-15" dirty="0">
                <a:solidFill>
                  <a:srgbClr val="FF0000"/>
                </a:solidFill>
                <a:latin typeface="Calibri"/>
                <a:cs typeface="Calibri"/>
              </a:rPr>
              <a:t>a</a:t>
            </a:r>
            <a:r>
              <a:rPr sz="2400" b="1" spc="-30" dirty="0">
                <a:solidFill>
                  <a:srgbClr val="FF0000"/>
                </a:solidFill>
                <a:latin typeface="Calibri"/>
                <a:cs typeface="Calibri"/>
              </a:rPr>
              <a:t>b</a:t>
            </a:r>
            <a:r>
              <a:rPr sz="2400" b="1" spc="-10" dirty="0">
                <a:solidFill>
                  <a:srgbClr val="FF0000"/>
                </a:solidFill>
                <a:latin typeface="Calibri"/>
                <a:cs typeface="Calibri"/>
              </a:rPr>
              <a:t>le</a:t>
            </a:r>
            <a:r>
              <a:rPr sz="2400" b="1" spc="35" dirty="0">
                <a:solidFill>
                  <a:srgbClr val="FF0000"/>
                </a:solidFill>
                <a:latin typeface="Calibri"/>
                <a:cs typeface="Calibri"/>
              </a:rPr>
              <a:t> </a:t>
            </a:r>
            <a:r>
              <a:rPr sz="2400" b="1" spc="-15" dirty="0">
                <a:solidFill>
                  <a:srgbClr val="FF0000"/>
                </a:solidFill>
                <a:latin typeface="Calibri"/>
                <a:cs typeface="Calibri"/>
              </a:rPr>
              <a:t>Ex</a:t>
            </a:r>
            <a:r>
              <a:rPr sz="2400" b="1" spc="-30" dirty="0">
                <a:solidFill>
                  <a:srgbClr val="FF0000"/>
                </a:solidFill>
                <a:latin typeface="Calibri"/>
                <a:cs typeface="Calibri"/>
              </a:rPr>
              <a:t>p</a:t>
            </a:r>
            <a:r>
              <a:rPr sz="2400" b="1" spc="-20" dirty="0">
                <a:solidFill>
                  <a:srgbClr val="FF0000"/>
                </a:solidFill>
                <a:latin typeface="Calibri"/>
                <a:cs typeface="Calibri"/>
              </a:rPr>
              <a:t>ense</a:t>
            </a:r>
            <a:r>
              <a:rPr sz="2400" b="1" spc="-10" dirty="0">
                <a:solidFill>
                  <a:srgbClr val="FF0000"/>
                </a:solidFill>
                <a:latin typeface="Calibri"/>
                <a:cs typeface="Calibri"/>
              </a:rPr>
              <a:t>s</a:t>
            </a:r>
            <a:r>
              <a:rPr lang="en-US" sz="2400" b="1" spc="-10" dirty="0">
                <a:solidFill>
                  <a:srgbClr val="FF0000"/>
                </a:solidFill>
                <a:latin typeface="Calibri"/>
                <a:cs typeface="Calibri"/>
              </a:rPr>
              <a:t>:</a:t>
            </a:r>
            <a:endParaRPr lang="en-US" sz="1400" spc="-10" dirty="0">
              <a:solidFill>
                <a:srgbClr val="292934"/>
              </a:solidFill>
              <a:latin typeface="Calibri"/>
              <a:cs typeface="Calibri"/>
            </a:endParaRPr>
          </a:p>
          <a:p>
            <a:pPr marL="342900" lvl="0" indent="-342900">
              <a:lnSpc>
                <a:spcPts val="2500"/>
              </a:lnSpc>
              <a:spcBef>
                <a:spcPts val="1800"/>
              </a:spcBef>
              <a:buClr>
                <a:schemeClr val="accent6">
                  <a:lumMod val="50000"/>
                </a:schemeClr>
              </a:buClr>
              <a:buSzPct val="75000"/>
              <a:buFont typeface="Wingdings" panose="05000000000000000000" pitchFamily="2" charset="2"/>
              <a:buChar char="v"/>
            </a:pPr>
            <a:r>
              <a:rPr lang="en-US" sz="2400" dirty="0">
                <a:latin typeface="Calibri" panose="020F0502020204030204" pitchFamily="34" charset="0"/>
              </a:rPr>
              <a:t>Funds for </a:t>
            </a:r>
            <a:r>
              <a:rPr lang="en-US" sz="2400" b="1" dirty="0">
                <a:solidFill>
                  <a:srgbClr val="FF0000"/>
                </a:solidFill>
                <a:latin typeface="Calibri" panose="020F0502020204030204" pitchFamily="34" charset="0"/>
              </a:rPr>
              <a:t>indirect expenses </a:t>
            </a:r>
            <a:r>
              <a:rPr lang="en-US" sz="2400" dirty="0">
                <a:latin typeface="Calibri" panose="020F0502020204030204" pitchFamily="34" charset="0"/>
              </a:rPr>
              <a:t>provided by the state CSTEP award </a:t>
            </a:r>
            <a:r>
              <a:rPr lang="en-US" sz="2400" b="1" dirty="0">
                <a:solidFill>
                  <a:srgbClr val="FF0000"/>
                </a:solidFill>
                <a:latin typeface="Calibri" panose="020F0502020204030204" pitchFamily="34" charset="0"/>
              </a:rPr>
              <a:t>may not exceed eight percent (8%) </a:t>
            </a:r>
            <a:r>
              <a:rPr lang="en-US" sz="2400" dirty="0">
                <a:latin typeface="Calibri" panose="020F0502020204030204" pitchFamily="34" charset="0"/>
              </a:rPr>
              <a:t>of total CSTEP grant expenditures</a:t>
            </a:r>
            <a:r>
              <a:rPr lang="en-US" sz="2400" b="1" dirty="0">
                <a:solidFill>
                  <a:srgbClr val="FF0000"/>
                </a:solidFill>
                <a:latin typeface="Calibri" panose="020F0502020204030204" pitchFamily="34" charset="0"/>
              </a:rPr>
              <a:t>. Indirect costs cannot be charged on certain expenses, including</a:t>
            </a:r>
            <a:r>
              <a:rPr lang="en-US" sz="2400" dirty="0">
                <a:latin typeface="Calibri" panose="020F0502020204030204" pitchFamily="34" charset="0"/>
              </a:rPr>
              <a:t>:</a:t>
            </a:r>
          </a:p>
          <a:p>
            <a:pPr marL="800100" lvl="1" indent="-342900">
              <a:lnSpc>
                <a:spcPts val="2500"/>
              </a:lnSpc>
              <a:spcBef>
                <a:spcPts val="900"/>
              </a:spcBef>
              <a:buClr>
                <a:schemeClr val="accent6">
                  <a:lumMod val="50000"/>
                </a:schemeClr>
              </a:buClr>
              <a:buSzPct val="75000"/>
              <a:buFont typeface="Wingdings" panose="05000000000000000000" pitchFamily="2" charset="2"/>
              <a:buChar char="§"/>
            </a:pPr>
            <a:r>
              <a:rPr lang="en-US" sz="2400" dirty="0">
                <a:latin typeface="Calibri" panose="020F0502020204030204" pitchFamily="34" charset="0"/>
              </a:rPr>
              <a:t>Equipment purchases</a:t>
            </a:r>
          </a:p>
          <a:p>
            <a:pPr marL="800100" lvl="1" indent="-342900">
              <a:lnSpc>
                <a:spcPts val="2500"/>
              </a:lnSpc>
              <a:spcBef>
                <a:spcPts val="900"/>
              </a:spcBef>
              <a:buClr>
                <a:schemeClr val="accent6">
                  <a:lumMod val="50000"/>
                </a:schemeClr>
              </a:buClr>
              <a:buSzPct val="75000"/>
              <a:buFont typeface="Wingdings" panose="05000000000000000000" pitchFamily="2" charset="2"/>
              <a:buChar char="§"/>
            </a:pPr>
            <a:r>
              <a:rPr lang="en-US" sz="2400" dirty="0">
                <a:latin typeface="Calibri" panose="020F0502020204030204" pitchFamily="34" charset="0"/>
              </a:rPr>
              <a:t>Stipends/Honoraria</a:t>
            </a:r>
          </a:p>
          <a:p>
            <a:pPr marL="800100" lvl="1" indent="-342900">
              <a:lnSpc>
                <a:spcPts val="2500"/>
              </a:lnSpc>
              <a:spcBef>
                <a:spcPts val="900"/>
              </a:spcBef>
              <a:buClr>
                <a:schemeClr val="accent6">
                  <a:lumMod val="50000"/>
                </a:schemeClr>
              </a:buClr>
              <a:buSzPct val="75000"/>
              <a:buFont typeface="Wingdings" panose="05000000000000000000" pitchFamily="2" charset="2"/>
              <a:buChar char="§"/>
            </a:pPr>
            <a:r>
              <a:rPr lang="en-US" sz="2400" dirty="0">
                <a:latin typeface="Calibri" panose="020F0502020204030204" pitchFamily="34" charset="0"/>
              </a:rPr>
              <a:t>Tuition</a:t>
            </a:r>
          </a:p>
          <a:p>
            <a:pPr marL="342900" lvl="0" indent="-342900">
              <a:lnSpc>
                <a:spcPts val="2500"/>
              </a:lnSpc>
              <a:spcBef>
                <a:spcPts val="1800"/>
              </a:spcBef>
              <a:buClr>
                <a:schemeClr val="accent6">
                  <a:lumMod val="50000"/>
                </a:schemeClr>
              </a:buClr>
              <a:buSzPct val="75000"/>
              <a:buFont typeface="Wingdings" panose="05000000000000000000" pitchFamily="2" charset="2"/>
              <a:buChar char="v"/>
            </a:pPr>
            <a:r>
              <a:rPr lang="en-US" sz="2400" dirty="0">
                <a:latin typeface="Calibri" panose="020F0502020204030204" pitchFamily="34" charset="0"/>
              </a:rPr>
              <a:t>Funds for </a:t>
            </a:r>
            <a:r>
              <a:rPr lang="en-US" sz="2400" b="1" dirty="0">
                <a:solidFill>
                  <a:srgbClr val="FF0000"/>
                </a:solidFill>
                <a:latin typeface="Calibri" panose="020F0502020204030204" pitchFamily="34" charset="0"/>
              </a:rPr>
              <a:t>indirect expenses provided by the institution may not exceed 20% </a:t>
            </a:r>
            <a:r>
              <a:rPr lang="en-US" sz="2400" dirty="0">
                <a:latin typeface="Calibri" panose="020F0502020204030204" pitchFamily="34" charset="0"/>
              </a:rPr>
              <a:t>of the matching funds contributed by the institution and/or other non-NYS sources. </a:t>
            </a:r>
          </a:p>
          <a:p>
            <a:pPr marL="12700">
              <a:lnSpc>
                <a:spcPct val="100000"/>
              </a:lnSpc>
            </a:pPr>
            <a:endParaRPr lang="en-US" sz="2200" dirty="0">
              <a:latin typeface="Calibri"/>
              <a:cs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E882880-82EA-4B12-ADF2-97B157BB5421}"/>
              </a:ext>
            </a:extLst>
          </p:cNvPr>
          <p:cNvSpPr>
            <a:spLocks noGrp="1"/>
          </p:cNvSpPr>
          <p:nvPr>
            <p:ph type="title"/>
          </p:nvPr>
        </p:nvSpPr>
        <p:spPr>
          <a:xfrm>
            <a:off x="1562099" y="304800"/>
            <a:ext cx="6112715" cy="1086009"/>
          </a:xfrm>
        </p:spPr>
        <p:txBody>
          <a:bodyPr/>
          <a:lstStyle/>
          <a:p>
            <a:r>
              <a:rPr lang="en-US" b="1" spc="-5" dirty="0"/>
              <a:t>Fun</a:t>
            </a:r>
            <a:r>
              <a:rPr lang="en-US" b="1" spc="5" dirty="0"/>
              <a:t>d</a:t>
            </a:r>
            <a:r>
              <a:rPr lang="en-US" b="1" dirty="0"/>
              <a:t>ing</a:t>
            </a:r>
            <a:r>
              <a:rPr lang="en-US" b="1" spc="-15" dirty="0"/>
              <a:t> </a:t>
            </a:r>
            <a:r>
              <a:rPr lang="en-US" b="1" i="1" spc="-5" dirty="0"/>
              <a:t>(Co</a:t>
            </a:r>
            <a:r>
              <a:rPr lang="en-US" b="1" i="1" spc="-30" dirty="0"/>
              <a:t>n</a:t>
            </a:r>
            <a:r>
              <a:rPr lang="en-US" b="1" i="1" dirty="0"/>
              <a:t>t</a:t>
            </a:r>
            <a:r>
              <a:rPr lang="en-US" b="1" i="1" spc="-10" dirty="0"/>
              <a:t>i</a:t>
            </a:r>
            <a:r>
              <a:rPr lang="en-US" b="1" i="1" spc="-5" dirty="0"/>
              <a:t>n</a:t>
            </a:r>
            <a:r>
              <a:rPr lang="en-US" b="1" i="1" spc="-15" dirty="0"/>
              <a:t>ued)</a:t>
            </a:r>
            <a:endParaRPr lang="en-US" dirty="0"/>
          </a:p>
        </p:txBody>
      </p:sp>
      <p:sp>
        <p:nvSpPr>
          <p:cNvPr id="3" name="Content Placeholder 2">
            <a:extLst>
              <a:ext uri="{FF2B5EF4-FFF2-40B4-BE49-F238E27FC236}">
                <a16:creationId xmlns="" xmlns:a16="http://schemas.microsoft.com/office/drawing/2014/main" id="{678E6EF5-1645-4BA0-8FF7-84370EC436CB}"/>
              </a:ext>
            </a:extLst>
          </p:cNvPr>
          <p:cNvSpPr>
            <a:spLocks noGrp="1"/>
          </p:cNvSpPr>
          <p:nvPr>
            <p:ph idx="1"/>
          </p:nvPr>
        </p:nvSpPr>
        <p:spPr>
          <a:xfrm>
            <a:off x="152400" y="1402027"/>
            <a:ext cx="8704376" cy="5273252"/>
          </a:xfrm>
        </p:spPr>
        <p:txBody>
          <a:bodyPr>
            <a:normAutofit fontScale="85000" lnSpcReduction="10000"/>
          </a:bodyPr>
          <a:lstStyle/>
          <a:p>
            <a:pPr marL="34290" indent="0">
              <a:buNone/>
            </a:pPr>
            <a:r>
              <a:rPr lang="en-US" sz="2600" b="1" spc="-15" dirty="0">
                <a:solidFill>
                  <a:srgbClr val="FF0000"/>
                </a:solidFill>
                <a:latin typeface="Calibri"/>
                <a:cs typeface="Calibri"/>
              </a:rPr>
              <a:t>No</a:t>
            </a:r>
            <a:r>
              <a:rPr lang="en-US" sz="2600" b="1" spc="-25" dirty="0">
                <a:solidFill>
                  <a:srgbClr val="FF0000"/>
                </a:solidFill>
                <a:latin typeface="Calibri"/>
                <a:cs typeface="Calibri"/>
              </a:rPr>
              <a:t>n</a:t>
            </a:r>
            <a:r>
              <a:rPr lang="en-US" sz="2600" b="1" spc="-15" dirty="0">
                <a:solidFill>
                  <a:srgbClr val="FF0000"/>
                </a:solidFill>
                <a:latin typeface="Calibri"/>
                <a:cs typeface="Calibri"/>
              </a:rPr>
              <a:t>-</a:t>
            </a:r>
            <a:r>
              <a:rPr lang="en-US" sz="2600" b="1" spc="-10" dirty="0">
                <a:solidFill>
                  <a:srgbClr val="FF0000"/>
                </a:solidFill>
                <a:latin typeface="Calibri"/>
                <a:cs typeface="Calibri"/>
              </a:rPr>
              <a:t>All</a:t>
            </a:r>
            <a:r>
              <a:rPr lang="en-US" sz="2600" b="1" spc="-25" dirty="0">
                <a:solidFill>
                  <a:srgbClr val="FF0000"/>
                </a:solidFill>
                <a:latin typeface="Calibri"/>
                <a:cs typeface="Calibri"/>
              </a:rPr>
              <a:t>o</a:t>
            </a:r>
            <a:r>
              <a:rPr lang="en-US" sz="2600" b="1" spc="-55" dirty="0">
                <a:solidFill>
                  <a:srgbClr val="FF0000"/>
                </a:solidFill>
                <a:latin typeface="Calibri"/>
                <a:cs typeface="Calibri"/>
              </a:rPr>
              <a:t>w</a:t>
            </a:r>
            <a:r>
              <a:rPr lang="en-US" sz="2600" b="1" spc="-15" dirty="0">
                <a:solidFill>
                  <a:srgbClr val="FF0000"/>
                </a:solidFill>
                <a:latin typeface="Calibri"/>
                <a:cs typeface="Calibri"/>
              </a:rPr>
              <a:t>a</a:t>
            </a:r>
            <a:r>
              <a:rPr lang="en-US" sz="2600" b="1" spc="-30" dirty="0">
                <a:solidFill>
                  <a:srgbClr val="FF0000"/>
                </a:solidFill>
                <a:latin typeface="Calibri"/>
                <a:cs typeface="Calibri"/>
              </a:rPr>
              <a:t>b</a:t>
            </a:r>
            <a:r>
              <a:rPr lang="en-US" sz="2600" b="1" spc="-10" dirty="0">
                <a:solidFill>
                  <a:srgbClr val="FF0000"/>
                </a:solidFill>
                <a:latin typeface="Calibri"/>
                <a:cs typeface="Calibri"/>
              </a:rPr>
              <a:t>le</a:t>
            </a:r>
            <a:r>
              <a:rPr lang="en-US" sz="2600" b="1" spc="35" dirty="0">
                <a:solidFill>
                  <a:srgbClr val="FF0000"/>
                </a:solidFill>
                <a:latin typeface="Calibri"/>
                <a:cs typeface="Calibri"/>
              </a:rPr>
              <a:t> </a:t>
            </a:r>
            <a:r>
              <a:rPr lang="en-US" sz="2600" b="1" spc="-15" dirty="0">
                <a:solidFill>
                  <a:srgbClr val="FF0000"/>
                </a:solidFill>
                <a:latin typeface="Calibri"/>
                <a:cs typeface="Calibri"/>
              </a:rPr>
              <a:t>Ex</a:t>
            </a:r>
            <a:r>
              <a:rPr lang="en-US" sz="2600" b="1" spc="-30" dirty="0">
                <a:solidFill>
                  <a:srgbClr val="FF0000"/>
                </a:solidFill>
                <a:latin typeface="Calibri"/>
                <a:cs typeface="Calibri"/>
              </a:rPr>
              <a:t>p</a:t>
            </a:r>
            <a:r>
              <a:rPr lang="en-US" sz="2600" b="1" spc="-20" dirty="0">
                <a:solidFill>
                  <a:srgbClr val="FF0000"/>
                </a:solidFill>
                <a:latin typeface="Calibri"/>
                <a:cs typeface="Calibri"/>
              </a:rPr>
              <a:t>ense</a:t>
            </a:r>
            <a:r>
              <a:rPr lang="en-US" sz="2600" b="1" spc="-10" dirty="0">
                <a:solidFill>
                  <a:srgbClr val="FF0000"/>
                </a:solidFill>
                <a:latin typeface="Calibri"/>
                <a:cs typeface="Calibri"/>
              </a:rPr>
              <a:t>s </a:t>
            </a:r>
            <a:r>
              <a:rPr lang="en-US" sz="2600" b="1" i="1" spc="-10" dirty="0">
                <a:solidFill>
                  <a:srgbClr val="FF0000"/>
                </a:solidFill>
                <a:latin typeface="Calibri"/>
                <a:cs typeface="Calibri"/>
              </a:rPr>
              <a:t>(Continued):</a:t>
            </a:r>
            <a:endParaRPr lang="en-US" sz="2600" b="1" i="1" spc="-10" dirty="0">
              <a:solidFill>
                <a:srgbClr val="292934"/>
              </a:solidFill>
              <a:latin typeface="Calibri"/>
              <a:cs typeface="Calibri"/>
            </a:endParaRPr>
          </a:p>
          <a:p>
            <a:pPr marL="282575" indent="-282575" algn="just">
              <a:lnSpc>
                <a:spcPts val="2400"/>
              </a:lnSpc>
              <a:buClr>
                <a:schemeClr val="accent6">
                  <a:lumMod val="50000"/>
                </a:schemeClr>
              </a:buClr>
              <a:buSzPct val="75000"/>
              <a:buFont typeface="Wingdings" panose="05000000000000000000" pitchFamily="2" charset="2"/>
              <a:buChar char="v"/>
            </a:pPr>
            <a:r>
              <a:rPr lang="en-US" sz="2400" b="1" u="sng" dirty="0">
                <a:solidFill>
                  <a:srgbClr val="FF0000"/>
                </a:solidFill>
                <a:latin typeface="Calibri" panose="020F0502020204030204" pitchFamily="34" charset="0"/>
              </a:rPr>
              <a:t>Funds </a:t>
            </a:r>
            <a:r>
              <a:rPr lang="en-US" sz="2400" b="1" dirty="0">
                <a:solidFill>
                  <a:srgbClr val="FF0000"/>
                </a:solidFill>
                <a:latin typeface="Calibri" panose="020F0502020204030204" pitchFamily="34" charset="0"/>
              </a:rPr>
              <a:t>are not available for rental of office or meeting space, storage facilities, fixtures or communication cost </a:t>
            </a:r>
            <a:r>
              <a:rPr lang="en-US" sz="2400" dirty="0">
                <a:solidFill>
                  <a:schemeClr val="tx1"/>
                </a:solidFill>
                <a:latin typeface="Calibri" panose="020F0502020204030204" pitchFamily="34" charset="0"/>
              </a:rPr>
              <a:t>(phone and/or electronic communication cost), and other items which fall outside of the allowable expenses identified in the legislation, regulations or this RFP. </a:t>
            </a:r>
          </a:p>
          <a:p>
            <a:pPr marL="282575" indent="-282575" algn="just">
              <a:lnSpc>
                <a:spcPts val="2400"/>
              </a:lnSpc>
              <a:buClr>
                <a:schemeClr val="accent6">
                  <a:lumMod val="50000"/>
                </a:schemeClr>
              </a:buClr>
              <a:buSzPct val="75000"/>
              <a:buFont typeface="Wingdings" panose="05000000000000000000" pitchFamily="2" charset="2"/>
              <a:buChar char="v"/>
            </a:pPr>
            <a:r>
              <a:rPr lang="en-US" sz="2400" dirty="0">
                <a:solidFill>
                  <a:schemeClr val="tx1"/>
                </a:solidFill>
                <a:latin typeface="Calibri" panose="020F0502020204030204" pitchFamily="34" charset="0"/>
              </a:rPr>
              <a:t>State CSTEP funds </a:t>
            </a:r>
            <a:r>
              <a:rPr lang="en-US" sz="2400" b="1" dirty="0">
                <a:solidFill>
                  <a:srgbClr val="FF0000"/>
                </a:solidFill>
                <a:latin typeface="Calibri" panose="020F0502020204030204" pitchFamily="34" charset="0"/>
              </a:rPr>
              <a:t>cannot be used for organizational dues </a:t>
            </a:r>
            <a:r>
              <a:rPr lang="en-US" sz="2400" dirty="0">
                <a:solidFill>
                  <a:schemeClr val="tx1"/>
                </a:solidFill>
                <a:latin typeface="Calibri" panose="020F0502020204030204" pitchFamily="34" charset="0"/>
              </a:rPr>
              <a:t>or items not specifically allowed under the categories identified above. </a:t>
            </a:r>
          </a:p>
          <a:p>
            <a:pPr marL="282575" lvl="0" indent="-282575" algn="just">
              <a:lnSpc>
                <a:spcPts val="2400"/>
              </a:lnSpc>
              <a:buClr>
                <a:schemeClr val="accent6">
                  <a:lumMod val="50000"/>
                </a:schemeClr>
              </a:buClr>
              <a:buSzPct val="75000"/>
              <a:buFont typeface="Wingdings" panose="05000000000000000000" pitchFamily="2" charset="2"/>
              <a:buChar char="v"/>
            </a:pPr>
            <a:r>
              <a:rPr lang="en-US" sz="2400" dirty="0">
                <a:solidFill>
                  <a:schemeClr val="tx1"/>
                </a:solidFill>
                <a:latin typeface="Calibri" panose="020F0502020204030204" pitchFamily="34" charset="0"/>
              </a:rPr>
              <a:t>Funds </a:t>
            </a:r>
            <a:r>
              <a:rPr lang="en-US" sz="2400" b="1" dirty="0">
                <a:solidFill>
                  <a:srgbClr val="FF0000"/>
                </a:solidFill>
                <a:latin typeface="Calibri" panose="020F0502020204030204" pitchFamily="34" charset="0"/>
              </a:rPr>
              <a:t>cannot be used to pay for the salary or stipend of the CSTEP Director’s Supervisor or someone designated as a Principal Investigator for the grant contract (in their role as supervisor or PI). </a:t>
            </a:r>
          </a:p>
          <a:p>
            <a:pPr marL="282575" lvl="0" indent="-282575" algn="just">
              <a:lnSpc>
                <a:spcPts val="2400"/>
              </a:lnSpc>
              <a:buClr>
                <a:schemeClr val="accent6">
                  <a:lumMod val="50000"/>
                </a:schemeClr>
              </a:buClr>
              <a:buSzPct val="75000"/>
              <a:buFont typeface="Wingdings" panose="05000000000000000000" pitchFamily="2" charset="2"/>
              <a:buChar char="v"/>
            </a:pPr>
            <a:r>
              <a:rPr lang="en-US" sz="2400" dirty="0">
                <a:solidFill>
                  <a:schemeClr val="tx1"/>
                </a:solidFill>
                <a:latin typeface="Calibri" panose="020F0502020204030204" pitchFamily="34" charset="0"/>
              </a:rPr>
              <a:t>Funds </a:t>
            </a:r>
            <a:r>
              <a:rPr lang="en-US" sz="2400" b="1" dirty="0">
                <a:solidFill>
                  <a:srgbClr val="FF0000"/>
                </a:solidFill>
                <a:latin typeface="Calibri" panose="020F0502020204030204" pitchFamily="34" charset="0"/>
              </a:rPr>
              <a:t>may not be used for purposes other than those described in the approved grant contract.</a:t>
            </a:r>
          </a:p>
          <a:p>
            <a:pPr marL="282575" lvl="0" indent="-282575" algn="just">
              <a:lnSpc>
                <a:spcPts val="2400"/>
              </a:lnSpc>
              <a:buClr>
                <a:schemeClr val="accent6">
                  <a:lumMod val="50000"/>
                </a:schemeClr>
              </a:buClr>
              <a:buSzPct val="75000"/>
              <a:buFont typeface="Wingdings" panose="05000000000000000000" pitchFamily="2" charset="2"/>
              <a:buChar char="v"/>
            </a:pPr>
            <a:r>
              <a:rPr lang="en-US" sz="2400" b="1" dirty="0">
                <a:solidFill>
                  <a:srgbClr val="FF0000"/>
                </a:solidFill>
                <a:latin typeface="Calibri" panose="020F0502020204030204" pitchFamily="34" charset="0"/>
              </a:rPr>
              <a:t>Funds may not be used for cultural enrichment or other social activities. </a:t>
            </a:r>
          </a:p>
          <a:p>
            <a:pPr marL="282575" lvl="0" indent="-282575" algn="just">
              <a:lnSpc>
                <a:spcPts val="2400"/>
              </a:lnSpc>
              <a:buClr>
                <a:schemeClr val="accent6">
                  <a:lumMod val="50000"/>
                </a:schemeClr>
              </a:buClr>
              <a:buSzPct val="75000"/>
              <a:buFont typeface="Wingdings" panose="05000000000000000000" pitchFamily="2" charset="2"/>
              <a:buChar char="v"/>
            </a:pPr>
            <a:r>
              <a:rPr lang="en-US" sz="2400" dirty="0">
                <a:solidFill>
                  <a:schemeClr val="tx1"/>
                </a:solidFill>
                <a:latin typeface="Calibri" panose="020F0502020204030204" pitchFamily="34" charset="0"/>
              </a:rPr>
              <a:t>Funds </a:t>
            </a:r>
            <a:r>
              <a:rPr lang="en-US" sz="2400" b="1" dirty="0">
                <a:solidFill>
                  <a:srgbClr val="FF0000"/>
                </a:solidFill>
                <a:latin typeface="Calibri" panose="020F0502020204030204" pitchFamily="34" charset="0"/>
              </a:rPr>
              <a:t>must supplement, not supplant</a:t>
            </a:r>
            <a:r>
              <a:rPr lang="en-US" sz="2400" dirty="0">
                <a:solidFill>
                  <a:schemeClr val="tx1"/>
                </a:solidFill>
                <a:latin typeface="Calibri" panose="020F0502020204030204" pitchFamily="34" charset="0"/>
              </a:rPr>
              <a:t>, existing funding sources. </a:t>
            </a:r>
          </a:p>
          <a:p>
            <a:pPr marL="34290" indent="0">
              <a:buNone/>
            </a:pPr>
            <a:endParaRPr lang="en-US" dirty="0"/>
          </a:p>
        </p:txBody>
      </p:sp>
      <p:pic>
        <p:nvPicPr>
          <p:cNvPr id="4" name="Picture 3">
            <a:extLst>
              <a:ext uri="{FF2B5EF4-FFF2-40B4-BE49-F238E27FC236}">
                <a16:creationId xmlns="" xmlns:a16="http://schemas.microsoft.com/office/drawing/2014/main" id="{2D567CA7-6E5D-4AA3-A5FC-FACFBEA673B8}"/>
              </a:ext>
            </a:extLst>
          </p:cNvPr>
          <p:cNvPicPr>
            <a:picLocks noChangeAspect="1"/>
          </p:cNvPicPr>
          <p:nvPr/>
        </p:nvPicPr>
        <p:blipFill>
          <a:blip r:embed="rId2"/>
          <a:stretch>
            <a:fillRect/>
          </a:stretch>
        </p:blipFill>
        <p:spPr>
          <a:xfrm>
            <a:off x="287224" y="182721"/>
            <a:ext cx="1140051" cy="1219306"/>
          </a:xfrm>
          <a:prstGeom prst="rect">
            <a:avLst/>
          </a:prstGeom>
        </p:spPr>
      </p:pic>
    </p:spTree>
    <p:extLst>
      <p:ext uri="{BB962C8B-B14F-4D97-AF65-F5344CB8AC3E}">
        <p14:creationId xmlns:p14="http://schemas.microsoft.com/office/powerpoint/2010/main" val="10557419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359359"/>
            <a:ext cx="6187440" cy="901041"/>
          </a:xfrm>
          <a:prstGeom prst="rect">
            <a:avLst/>
          </a:prstGeom>
        </p:spPr>
        <p:txBody>
          <a:bodyPr vert="horz" wrap="square" lIns="0" tIns="282727" rIns="0" bIns="0" rtlCol="0">
            <a:spAutoFit/>
          </a:bodyPr>
          <a:lstStyle/>
          <a:p>
            <a:pPr marL="734060">
              <a:lnSpc>
                <a:spcPct val="100000"/>
              </a:lnSpc>
            </a:pPr>
            <a:r>
              <a:rPr b="1" spc="-5" dirty="0"/>
              <a:t>Con</a:t>
            </a:r>
            <a:r>
              <a:rPr b="1" spc="10" dirty="0"/>
              <a:t>s</a:t>
            </a:r>
            <a:r>
              <a:rPr b="1" spc="-5" dirty="0"/>
              <a:t>ortium</a:t>
            </a:r>
          </a:p>
        </p:txBody>
      </p:sp>
      <p:sp>
        <p:nvSpPr>
          <p:cNvPr id="3" name="object 3"/>
          <p:cNvSpPr/>
          <p:nvPr/>
        </p:nvSpPr>
        <p:spPr>
          <a:xfrm>
            <a:off x="304800" y="196469"/>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28600" y="1828800"/>
            <a:ext cx="8436610" cy="4062651"/>
          </a:xfrm>
          <a:prstGeom prst="rect">
            <a:avLst/>
          </a:prstGeom>
        </p:spPr>
        <p:txBody>
          <a:bodyPr vert="horz" wrap="square" lIns="0" tIns="0" rIns="0" bIns="0" rtlCol="0">
            <a:spAutoFit/>
          </a:bodyPr>
          <a:lstStyle/>
          <a:p>
            <a:pPr marL="282575" indent="-282575" algn="just">
              <a:lnSpc>
                <a:spcPct val="100000"/>
              </a:lnSpc>
              <a:buClr>
                <a:schemeClr val="accent6">
                  <a:lumMod val="50000"/>
                </a:schemeClr>
              </a:buClr>
              <a:buSzPct val="80000"/>
              <a:buFont typeface="Wingdings" panose="05000000000000000000" pitchFamily="2" charset="2"/>
              <a:buChar char="v"/>
            </a:pPr>
            <a:r>
              <a:rPr sz="2400" spc="-5" dirty="0">
                <a:solidFill>
                  <a:srgbClr val="292934"/>
                </a:solidFill>
                <a:latin typeface="Calibri"/>
                <a:cs typeface="Calibri"/>
              </a:rPr>
              <a:t>Th</a:t>
            </a:r>
            <a:r>
              <a:rPr sz="2400" dirty="0">
                <a:solidFill>
                  <a:srgbClr val="292934"/>
                </a:solidFill>
                <a:latin typeface="Calibri"/>
                <a:cs typeface="Calibri"/>
              </a:rPr>
              <a:t>e</a:t>
            </a:r>
            <a:r>
              <a:rPr sz="2400" spc="-10" dirty="0">
                <a:solidFill>
                  <a:srgbClr val="292934"/>
                </a:solidFill>
                <a:latin typeface="Calibri"/>
                <a:cs typeface="Calibri"/>
              </a:rPr>
              <a:t> </a:t>
            </a:r>
            <a:r>
              <a:rPr sz="2400" spc="-30" dirty="0">
                <a:solidFill>
                  <a:srgbClr val="292934"/>
                </a:solidFill>
                <a:latin typeface="Calibri"/>
                <a:cs typeface="Calibri"/>
              </a:rPr>
              <a:t>c</a:t>
            </a:r>
            <a:r>
              <a:rPr sz="2400" spc="-5" dirty="0">
                <a:solidFill>
                  <a:srgbClr val="292934"/>
                </a:solidFill>
                <a:latin typeface="Calibri"/>
                <a:cs typeface="Calibri"/>
              </a:rPr>
              <a:t>onsor</a:t>
            </a:r>
            <a:r>
              <a:rPr sz="2400" spc="-10" dirty="0">
                <a:solidFill>
                  <a:srgbClr val="292934"/>
                </a:solidFill>
                <a:latin typeface="Calibri"/>
                <a:cs typeface="Calibri"/>
              </a:rPr>
              <a:t>t</a:t>
            </a:r>
            <a:r>
              <a:rPr sz="2400" dirty="0">
                <a:solidFill>
                  <a:srgbClr val="292934"/>
                </a:solidFill>
                <a:latin typeface="Calibri"/>
                <a:cs typeface="Calibri"/>
              </a:rPr>
              <a:t>ium</a:t>
            </a:r>
            <a:r>
              <a:rPr sz="2400" spc="-25" dirty="0">
                <a:solidFill>
                  <a:srgbClr val="292934"/>
                </a:solidFill>
                <a:latin typeface="Calibri"/>
                <a:cs typeface="Calibri"/>
              </a:rPr>
              <a:t> </a:t>
            </a:r>
            <a:r>
              <a:rPr sz="2400" dirty="0">
                <a:solidFill>
                  <a:srgbClr val="292934"/>
                </a:solidFill>
                <a:latin typeface="Calibri"/>
                <a:cs typeface="Calibri"/>
              </a:rPr>
              <a:t>mu</a:t>
            </a:r>
            <a:r>
              <a:rPr sz="2400" spc="-40" dirty="0">
                <a:solidFill>
                  <a:srgbClr val="292934"/>
                </a:solidFill>
                <a:latin typeface="Calibri"/>
                <a:cs typeface="Calibri"/>
              </a:rPr>
              <a:t>s</a:t>
            </a:r>
            <a:r>
              <a:rPr sz="2400" dirty="0">
                <a:solidFill>
                  <a:srgbClr val="292934"/>
                </a:solidFill>
                <a:latin typeface="Calibri"/>
                <a:cs typeface="Calibri"/>
              </a:rPr>
              <a:t>t </a:t>
            </a:r>
            <a:r>
              <a:rPr sz="2400" spc="-5" dirty="0">
                <a:solidFill>
                  <a:srgbClr val="292934"/>
                </a:solidFill>
                <a:latin typeface="Calibri"/>
                <a:cs typeface="Calibri"/>
              </a:rPr>
              <a:t>d</a:t>
            </a:r>
            <a:r>
              <a:rPr sz="2400" spc="-10" dirty="0">
                <a:solidFill>
                  <a:srgbClr val="292934"/>
                </a:solidFill>
                <a:latin typeface="Calibri"/>
                <a:cs typeface="Calibri"/>
              </a:rPr>
              <a:t>e</a:t>
            </a:r>
            <a:r>
              <a:rPr sz="2400" spc="-5" dirty="0">
                <a:solidFill>
                  <a:srgbClr val="292934"/>
                </a:solidFill>
                <a:latin typeface="Calibri"/>
                <a:cs typeface="Calibri"/>
              </a:rPr>
              <a:t>sign</a:t>
            </a:r>
            <a:r>
              <a:rPr sz="2400" spc="-25" dirty="0">
                <a:solidFill>
                  <a:srgbClr val="292934"/>
                </a:solidFill>
                <a:latin typeface="Calibri"/>
                <a:cs typeface="Calibri"/>
              </a:rPr>
              <a:t>a</a:t>
            </a:r>
            <a:r>
              <a:rPr sz="2400" spc="-30" dirty="0">
                <a:solidFill>
                  <a:srgbClr val="292934"/>
                </a:solidFill>
                <a:latin typeface="Calibri"/>
                <a:cs typeface="Calibri"/>
              </a:rPr>
              <a:t>t</a:t>
            </a:r>
            <a:r>
              <a:rPr sz="2400" dirty="0">
                <a:solidFill>
                  <a:srgbClr val="292934"/>
                </a:solidFill>
                <a:latin typeface="Calibri"/>
                <a:cs typeface="Calibri"/>
              </a:rPr>
              <a:t>e</a:t>
            </a:r>
            <a:r>
              <a:rPr sz="2400" spc="-40" dirty="0">
                <a:solidFill>
                  <a:srgbClr val="292934"/>
                </a:solidFill>
                <a:latin typeface="Calibri"/>
                <a:cs typeface="Calibri"/>
              </a:rPr>
              <a:t> </a:t>
            </a:r>
            <a:r>
              <a:rPr sz="2400" spc="-5" dirty="0">
                <a:solidFill>
                  <a:srgbClr val="292934"/>
                </a:solidFill>
                <a:latin typeface="Calibri"/>
                <a:cs typeface="Calibri"/>
              </a:rPr>
              <a:t>on</a:t>
            </a:r>
            <a:r>
              <a:rPr sz="2400" dirty="0">
                <a:solidFill>
                  <a:srgbClr val="292934"/>
                </a:solidFill>
                <a:latin typeface="Calibri"/>
                <a:cs typeface="Calibri"/>
              </a:rPr>
              <a:t>e</a:t>
            </a:r>
            <a:r>
              <a:rPr sz="2400" spc="-10" dirty="0">
                <a:solidFill>
                  <a:srgbClr val="292934"/>
                </a:solidFill>
                <a:latin typeface="Calibri"/>
                <a:cs typeface="Calibri"/>
              </a:rPr>
              <a:t> </a:t>
            </a:r>
            <a:r>
              <a:rPr sz="2400" spc="-5" dirty="0">
                <a:solidFill>
                  <a:srgbClr val="292934"/>
                </a:solidFill>
                <a:latin typeface="Calibri"/>
                <a:cs typeface="Calibri"/>
              </a:rPr>
              <a:t>o</a:t>
            </a:r>
            <a:r>
              <a:rPr sz="2400" dirty="0">
                <a:solidFill>
                  <a:srgbClr val="292934"/>
                </a:solidFill>
                <a:latin typeface="Calibri"/>
                <a:cs typeface="Calibri"/>
              </a:rPr>
              <a:t>f</a:t>
            </a:r>
            <a:r>
              <a:rPr sz="2400" spc="5" dirty="0">
                <a:solidFill>
                  <a:srgbClr val="292934"/>
                </a:solidFill>
                <a:latin typeface="Calibri"/>
                <a:cs typeface="Calibri"/>
              </a:rPr>
              <a:t> </a:t>
            </a:r>
            <a:r>
              <a:rPr sz="2400" dirty="0">
                <a:solidFill>
                  <a:srgbClr val="292934"/>
                </a:solidFill>
                <a:latin typeface="Calibri"/>
                <a:cs typeface="Calibri"/>
              </a:rPr>
              <a:t>the</a:t>
            </a:r>
            <a:r>
              <a:rPr sz="2400" spc="-25" dirty="0">
                <a:solidFill>
                  <a:srgbClr val="292934"/>
                </a:solidFill>
                <a:latin typeface="Calibri"/>
                <a:cs typeface="Calibri"/>
              </a:rPr>
              <a:t> </a:t>
            </a:r>
            <a:r>
              <a:rPr sz="2400" dirty="0">
                <a:solidFill>
                  <a:srgbClr val="292934"/>
                </a:solidFill>
                <a:latin typeface="Calibri"/>
                <a:cs typeface="Calibri"/>
              </a:rPr>
              <a:t>membe</a:t>
            </a:r>
            <a:r>
              <a:rPr sz="2400" spc="-55" dirty="0">
                <a:solidFill>
                  <a:srgbClr val="292934"/>
                </a:solidFill>
                <a:latin typeface="Calibri"/>
                <a:cs typeface="Calibri"/>
              </a:rPr>
              <a:t>r</a:t>
            </a:r>
            <a:r>
              <a:rPr sz="2400" dirty="0">
                <a:solidFill>
                  <a:srgbClr val="292934"/>
                </a:solidFill>
                <a:latin typeface="Calibri"/>
                <a:cs typeface="Calibri"/>
              </a:rPr>
              <a:t>s </a:t>
            </a:r>
            <a:r>
              <a:rPr sz="2400" spc="-40" dirty="0">
                <a:solidFill>
                  <a:srgbClr val="292934"/>
                </a:solidFill>
                <a:latin typeface="Calibri"/>
                <a:cs typeface="Calibri"/>
              </a:rPr>
              <a:t>t</a:t>
            </a:r>
            <a:r>
              <a:rPr sz="2400" dirty="0">
                <a:solidFill>
                  <a:srgbClr val="292934"/>
                </a:solidFill>
                <a:latin typeface="Calibri"/>
                <a:cs typeface="Calibri"/>
              </a:rPr>
              <a:t>o</a:t>
            </a:r>
            <a:r>
              <a:rPr sz="2400" spc="-5" dirty="0">
                <a:solidFill>
                  <a:srgbClr val="292934"/>
                </a:solidFill>
                <a:latin typeface="Calibri"/>
                <a:cs typeface="Calibri"/>
              </a:rPr>
              <a:t> </a:t>
            </a:r>
            <a:r>
              <a:rPr sz="2400" spc="-20" dirty="0">
                <a:solidFill>
                  <a:srgbClr val="292934"/>
                </a:solidFill>
                <a:latin typeface="Calibri"/>
                <a:cs typeface="Calibri"/>
              </a:rPr>
              <a:t>se</a:t>
            </a:r>
            <a:r>
              <a:rPr sz="2400" spc="5" dirty="0">
                <a:solidFill>
                  <a:srgbClr val="292934"/>
                </a:solidFill>
                <a:latin typeface="Calibri"/>
                <a:cs typeface="Calibri"/>
              </a:rPr>
              <a:t>r</a:t>
            </a:r>
            <a:r>
              <a:rPr sz="2400" spc="-40" dirty="0">
                <a:solidFill>
                  <a:srgbClr val="292934"/>
                </a:solidFill>
                <a:latin typeface="Calibri"/>
                <a:cs typeface="Calibri"/>
              </a:rPr>
              <a:t>v</a:t>
            </a:r>
            <a:r>
              <a:rPr sz="2400" spc="-15" dirty="0">
                <a:solidFill>
                  <a:srgbClr val="292934"/>
                </a:solidFill>
                <a:latin typeface="Calibri"/>
                <a:cs typeface="Calibri"/>
              </a:rPr>
              <a:t>e</a:t>
            </a:r>
            <a:r>
              <a:rPr sz="2400" spc="-25" dirty="0">
                <a:solidFill>
                  <a:srgbClr val="292934"/>
                </a:solidFill>
                <a:latin typeface="Calibri"/>
                <a:cs typeface="Calibri"/>
              </a:rPr>
              <a:t> </a:t>
            </a:r>
            <a:r>
              <a:rPr sz="2400" dirty="0">
                <a:solidFill>
                  <a:srgbClr val="292934"/>
                </a:solidFill>
                <a:latin typeface="Calibri"/>
                <a:cs typeface="Calibri"/>
              </a:rPr>
              <a:t>as</a:t>
            </a:r>
            <a:r>
              <a:rPr sz="2400" spc="-5" dirty="0">
                <a:solidFill>
                  <a:srgbClr val="292934"/>
                </a:solidFill>
                <a:latin typeface="Calibri"/>
                <a:cs typeface="Calibri"/>
              </a:rPr>
              <a:t> </a:t>
            </a:r>
            <a:r>
              <a:rPr sz="2400" spc="-25" dirty="0">
                <a:solidFill>
                  <a:srgbClr val="292934"/>
                </a:solidFill>
                <a:latin typeface="Calibri"/>
                <a:cs typeface="Calibri"/>
              </a:rPr>
              <a:t>t</a:t>
            </a:r>
            <a:r>
              <a:rPr sz="2400" spc="-20" dirty="0">
                <a:solidFill>
                  <a:srgbClr val="292934"/>
                </a:solidFill>
                <a:latin typeface="Calibri"/>
                <a:cs typeface="Calibri"/>
              </a:rPr>
              <a:t>h</a:t>
            </a:r>
            <a:r>
              <a:rPr sz="2400" spc="-15" dirty="0">
                <a:solidFill>
                  <a:srgbClr val="292934"/>
                </a:solidFill>
                <a:latin typeface="Calibri"/>
                <a:cs typeface="Calibri"/>
              </a:rPr>
              <a:t>e </a:t>
            </a:r>
            <a:r>
              <a:rPr sz="2400" dirty="0">
                <a:solidFill>
                  <a:srgbClr val="292934"/>
                </a:solidFill>
                <a:latin typeface="Calibri"/>
                <a:cs typeface="Calibri"/>
              </a:rPr>
              <a:t>appli</a:t>
            </a:r>
            <a:r>
              <a:rPr sz="2400" spc="-25" dirty="0">
                <a:solidFill>
                  <a:srgbClr val="292934"/>
                </a:solidFill>
                <a:latin typeface="Calibri"/>
                <a:cs typeface="Calibri"/>
              </a:rPr>
              <a:t>c</a:t>
            </a:r>
            <a:r>
              <a:rPr sz="2400" dirty="0">
                <a:solidFill>
                  <a:srgbClr val="292934"/>
                </a:solidFill>
                <a:latin typeface="Calibri"/>
                <a:cs typeface="Calibri"/>
              </a:rPr>
              <a:t>a</a:t>
            </a:r>
            <a:r>
              <a:rPr sz="2400" spc="-25" dirty="0">
                <a:solidFill>
                  <a:srgbClr val="292934"/>
                </a:solidFill>
                <a:latin typeface="Calibri"/>
                <a:cs typeface="Calibri"/>
              </a:rPr>
              <a:t>n</a:t>
            </a:r>
            <a:r>
              <a:rPr sz="2400" spc="-10" dirty="0">
                <a:solidFill>
                  <a:srgbClr val="292934"/>
                </a:solidFill>
                <a:latin typeface="Calibri"/>
                <a:cs typeface="Calibri"/>
              </a:rPr>
              <a:t>t</a:t>
            </a:r>
            <a:r>
              <a:rPr sz="2400" spc="-30" dirty="0">
                <a:solidFill>
                  <a:srgbClr val="292934"/>
                </a:solidFill>
                <a:latin typeface="Calibri"/>
                <a:cs typeface="Calibri"/>
              </a:rPr>
              <a:t> </a:t>
            </a:r>
            <a:r>
              <a:rPr sz="2400" dirty="0">
                <a:solidFill>
                  <a:srgbClr val="292934"/>
                </a:solidFill>
                <a:latin typeface="Calibri"/>
                <a:cs typeface="Calibri"/>
              </a:rPr>
              <a:t>and</a:t>
            </a:r>
            <a:r>
              <a:rPr sz="2400" spc="-15" dirty="0">
                <a:solidFill>
                  <a:srgbClr val="292934"/>
                </a:solidFill>
                <a:latin typeface="Calibri"/>
                <a:cs typeface="Calibri"/>
              </a:rPr>
              <a:t> </a:t>
            </a:r>
            <a:r>
              <a:rPr sz="2400" spc="-5" dirty="0">
                <a:solidFill>
                  <a:srgbClr val="292934"/>
                </a:solidFill>
                <a:latin typeface="Calibri"/>
                <a:cs typeface="Calibri"/>
              </a:rPr>
              <a:t>fis</a:t>
            </a:r>
            <a:r>
              <a:rPr sz="2400" spc="-20" dirty="0">
                <a:solidFill>
                  <a:srgbClr val="292934"/>
                </a:solidFill>
                <a:latin typeface="Calibri"/>
                <a:cs typeface="Calibri"/>
              </a:rPr>
              <a:t>c</a:t>
            </a:r>
            <a:r>
              <a:rPr sz="2400" dirty="0">
                <a:solidFill>
                  <a:srgbClr val="292934"/>
                </a:solidFill>
                <a:latin typeface="Calibri"/>
                <a:cs typeface="Calibri"/>
              </a:rPr>
              <a:t>al</a:t>
            </a:r>
            <a:r>
              <a:rPr sz="2400" spc="-15" dirty="0">
                <a:solidFill>
                  <a:srgbClr val="292934"/>
                </a:solidFill>
                <a:latin typeface="Calibri"/>
                <a:cs typeface="Calibri"/>
              </a:rPr>
              <a:t> a</a:t>
            </a:r>
            <a:r>
              <a:rPr sz="2400" spc="-40" dirty="0">
                <a:solidFill>
                  <a:srgbClr val="292934"/>
                </a:solidFill>
                <a:latin typeface="Calibri"/>
                <a:cs typeface="Calibri"/>
              </a:rPr>
              <a:t>g</a:t>
            </a:r>
            <a:r>
              <a:rPr sz="2400" spc="-15" dirty="0">
                <a:solidFill>
                  <a:srgbClr val="292934"/>
                </a:solidFill>
                <a:latin typeface="Calibri"/>
                <a:cs typeface="Calibri"/>
              </a:rPr>
              <a:t>e</a:t>
            </a:r>
            <a:r>
              <a:rPr sz="2400" spc="-45" dirty="0">
                <a:solidFill>
                  <a:srgbClr val="292934"/>
                </a:solidFill>
                <a:latin typeface="Calibri"/>
                <a:cs typeface="Calibri"/>
              </a:rPr>
              <a:t>n</a:t>
            </a:r>
            <a:r>
              <a:rPr sz="2400" spc="-10" dirty="0">
                <a:solidFill>
                  <a:srgbClr val="292934"/>
                </a:solidFill>
                <a:latin typeface="Calibri"/>
                <a:cs typeface="Calibri"/>
              </a:rPr>
              <a:t>t</a:t>
            </a:r>
            <a:r>
              <a:rPr sz="2400" spc="-15" dirty="0">
                <a:solidFill>
                  <a:srgbClr val="292934"/>
                </a:solidFill>
                <a:latin typeface="Calibri"/>
                <a:cs typeface="Calibri"/>
              </a:rPr>
              <a:t> </a:t>
            </a:r>
            <a:r>
              <a:rPr sz="2400" spc="-60" dirty="0">
                <a:solidFill>
                  <a:srgbClr val="292934"/>
                </a:solidFill>
                <a:latin typeface="Calibri"/>
                <a:cs typeface="Calibri"/>
              </a:rPr>
              <a:t>f</a:t>
            </a:r>
            <a:r>
              <a:rPr sz="2400" spc="-20" dirty="0">
                <a:solidFill>
                  <a:srgbClr val="292934"/>
                </a:solidFill>
                <a:latin typeface="Calibri"/>
                <a:cs typeface="Calibri"/>
              </a:rPr>
              <a:t>o</a:t>
            </a:r>
            <a:r>
              <a:rPr sz="2400" spc="-10" dirty="0">
                <a:solidFill>
                  <a:srgbClr val="292934"/>
                </a:solidFill>
                <a:latin typeface="Calibri"/>
                <a:cs typeface="Calibri"/>
              </a:rPr>
              <a:t>r</a:t>
            </a:r>
            <a:r>
              <a:rPr sz="2400" dirty="0">
                <a:solidFill>
                  <a:srgbClr val="292934"/>
                </a:solidFill>
                <a:latin typeface="Calibri"/>
                <a:cs typeface="Calibri"/>
              </a:rPr>
              <a:t> </a:t>
            </a:r>
            <a:r>
              <a:rPr sz="2400" spc="-15" dirty="0">
                <a:solidFill>
                  <a:srgbClr val="292934"/>
                </a:solidFill>
                <a:latin typeface="Calibri"/>
                <a:cs typeface="Calibri"/>
              </a:rPr>
              <a:t>the</a:t>
            </a:r>
            <a:r>
              <a:rPr sz="2400" spc="-20" dirty="0">
                <a:solidFill>
                  <a:srgbClr val="292934"/>
                </a:solidFill>
                <a:latin typeface="Calibri"/>
                <a:cs typeface="Calibri"/>
              </a:rPr>
              <a:t> </a:t>
            </a:r>
            <a:r>
              <a:rPr sz="2400" spc="-15" dirty="0">
                <a:solidFill>
                  <a:srgbClr val="292934"/>
                </a:solidFill>
                <a:latin typeface="Calibri"/>
                <a:cs typeface="Calibri"/>
              </a:rPr>
              <a:t>g</a:t>
            </a:r>
            <a:r>
              <a:rPr sz="2400" spc="-75" dirty="0">
                <a:solidFill>
                  <a:srgbClr val="292934"/>
                </a:solidFill>
                <a:latin typeface="Calibri"/>
                <a:cs typeface="Calibri"/>
              </a:rPr>
              <a:t>r</a:t>
            </a:r>
            <a:r>
              <a:rPr sz="2400" dirty="0">
                <a:solidFill>
                  <a:srgbClr val="292934"/>
                </a:solidFill>
                <a:latin typeface="Calibri"/>
                <a:cs typeface="Calibri"/>
              </a:rPr>
              <a:t>a</a:t>
            </a:r>
            <a:r>
              <a:rPr sz="2400" spc="-25" dirty="0">
                <a:solidFill>
                  <a:srgbClr val="292934"/>
                </a:solidFill>
                <a:latin typeface="Calibri"/>
                <a:cs typeface="Calibri"/>
              </a:rPr>
              <a:t>n</a:t>
            </a:r>
            <a:r>
              <a:rPr sz="2400" dirty="0">
                <a:solidFill>
                  <a:srgbClr val="292934"/>
                </a:solidFill>
                <a:latin typeface="Calibri"/>
                <a:cs typeface="Calibri"/>
              </a:rPr>
              <a:t>t. </a:t>
            </a:r>
            <a:r>
              <a:rPr sz="2400" b="1" spc="-5" dirty="0">
                <a:solidFill>
                  <a:srgbClr val="FF0000"/>
                </a:solidFill>
                <a:latin typeface="Calibri"/>
                <a:cs typeface="Calibri"/>
              </a:rPr>
              <a:t>Th</a:t>
            </a:r>
            <a:r>
              <a:rPr sz="2400" b="1" dirty="0">
                <a:solidFill>
                  <a:srgbClr val="FF0000"/>
                </a:solidFill>
                <a:latin typeface="Calibri"/>
                <a:cs typeface="Calibri"/>
              </a:rPr>
              <a:t>e</a:t>
            </a:r>
            <a:r>
              <a:rPr sz="2400" b="1" spc="5" dirty="0">
                <a:solidFill>
                  <a:srgbClr val="FF0000"/>
                </a:solidFill>
                <a:latin typeface="Calibri"/>
                <a:cs typeface="Calibri"/>
              </a:rPr>
              <a:t> </a:t>
            </a:r>
            <a:r>
              <a:rPr sz="2400" b="1" spc="-15" dirty="0">
                <a:solidFill>
                  <a:srgbClr val="FF0000"/>
                </a:solidFill>
                <a:latin typeface="Calibri"/>
                <a:cs typeface="Calibri"/>
              </a:rPr>
              <a:t>appli</a:t>
            </a:r>
            <a:r>
              <a:rPr sz="2400" b="1" spc="-35" dirty="0">
                <a:solidFill>
                  <a:srgbClr val="FF0000"/>
                </a:solidFill>
                <a:latin typeface="Calibri"/>
                <a:cs typeface="Calibri"/>
              </a:rPr>
              <a:t>c</a:t>
            </a:r>
            <a:r>
              <a:rPr sz="2400" b="1" spc="-15" dirty="0">
                <a:solidFill>
                  <a:srgbClr val="FF0000"/>
                </a:solidFill>
                <a:latin typeface="Calibri"/>
                <a:cs typeface="Calibri"/>
              </a:rPr>
              <a:t>a</a:t>
            </a:r>
            <a:r>
              <a:rPr sz="2400" b="1" spc="-40" dirty="0">
                <a:solidFill>
                  <a:srgbClr val="FF0000"/>
                </a:solidFill>
                <a:latin typeface="Calibri"/>
                <a:cs typeface="Calibri"/>
              </a:rPr>
              <a:t>n</a:t>
            </a:r>
            <a:r>
              <a:rPr sz="2400" b="1" spc="-10" dirty="0">
                <a:solidFill>
                  <a:srgbClr val="FF0000"/>
                </a:solidFill>
                <a:latin typeface="Calibri"/>
                <a:cs typeface="Calibri"/>
              </a:rPr>
              <a:t>t</a:t>
            </a:r>
            <a:r>
              <a:rPr sz="2400" b="1" dirty="0">
                <a:solidFill>
                  <a:srgbClr val="FF0000"/>
                </a:solidFill>
                <a:latin typeface="Calibri"/>
                <a:cs typeface="Calibri"/>
              </a:rPr>
              <a:t> </a:t>
            </a:r>
            <a:r>
              <a:rPr sz="2400" b="1" spc="-15" dirty="0">
                <a:solidFill>
                  <a:srgbClr val="FF0000"/>
                </a:solidFill>
                <a:latin typeface="Calibri"/>
                <a:cs typeface="Calibri"/>
              </a:rPr>
              <a:t>a</a:t>
            </a:r>
            <a:r>
              <a:rPr sz="2400" b="1" spc="-40" dirty="0">
                <a:solidFill>
                  <a:srgbClr val="FF0000"/>
                </a:solidFill>
                <a:latin typeface="Calibri"/>
                <a:cs typeface="Calibri"/>
              </a:rPr>
              <a:t>g</a:t>
            </a:r>
            <a:r>
              <a:rPr sz="2400" b="1" spc="-5" dirty="0">
                <a:solidFill>
                  <a:srgbClr val="FF0000"/>
                </a:solidFill>
                <a:latin typeface="Calibri"/>
                <a:cs typeface="Calibri"/>
              </a:rPr>
              <a:t>enc</a:t>
            </a:r>
            <a:r>
              <a:rPr sz="2400" b="1" dirty="0">
                <a:solidFill>
                  <a:srgbClr val="FF0000"/>
                </a:solidFill>
                <a:latin typeface="Calibri"/>
                <a:cs typeface="Calibri"/>
              </a:rPr>
              <a:t>y</a:t>
            </a:r>
            <a:r>
              <a:rPr sz="2400" b="1" spc="5" dirty="0">
                <a:solidFill>
                  <a:srgbClr val="FF0000"/>
                </a:solidFill>
                <a:latin typeface="Calibri"/>
                <a:cs typeface="Calibri"/>
              </a:rPr>
              <a:t> </a:t>
            </a:r>
            <a:r>
              <a:rPr sz="2400" b="1" spc="-5" dirty="0">
                <a:solidFill>
                  <a:srgbClr val="FF0000"/>
                </a:solidFill>
                <a:latin typeface="Calibri"/>
                <a:cs typeface="Calibri"/>
              </a:rPr>
              <a:t>mu</a:t>
            </a:r>
            <a:r>
              <a:rPr sz="2400" b="1" spc="-35" dirty="0">
                <a:solidFill>
                  <a:srgbClr val="FF0000"/>
                </a:solidFill>
                <a:latin typeface="Calibri"/>
                <a:cs typeface="Calibri"/>
              </a:rPr>
              <a:t>s</a:t>
            </a:r>
            <a:r>
              <a:rPr sz="2400" b="1" spc="-10" dirty="0">
                <a:solidFill>
                  <a:srgbClr val="FF0000"/>
                </a:solidFill>
                <a:latin typeface="Calibri"/>
                <a:cs typeface="Calibri"/>
              </a:rPr>
              <a:t>t</a:t>
            </a:r>
            <a:r>
              <a:rPr sz="2400" b="1" dirty="0">
                <a:solidFill>
                  <a:srgbClr val="FF0000"/>
                </a:solidFill>
                <a:latin typeface="Calibri"/>
                <a:cs typeface="Calibri"/>
              </a:rPr>
              <a:t> be</a:t>
            </a:r>
            <a:r>
              <a:rPr sz="2400" b="1" spc="5" dirty="0">
                <a:solidFill>
                  <a:srgbClr val="FF0000"/>
                </a:solidFill>
                <a:latin typeface="Calibri"/>
                <a:cs typeface="Calibri"/>
              </a:rPr>
              <a:t> </a:t>
            </a:r>
            <a:r>
              <a:rPr sz="2400" b="1" spc="-15" dirty="0">
                <a:solidFill>
                  <a:srgbClr val="FF0000"/>
                </a:solidFill>
                <a:latin typeface="Calibri"/>
                <a:cs typeface="Calibri"/>
              </a:rPr>
              <a:t>an</a:t>
            </a:r>
            <a:r>
              <a:rPr sz="2400" b="1" dirty="0">
                <a:solidFill>
                  <a:srgbClr val="FF0000"/>
                </a:solidFill>
                <a:latin typeface="Calibri"/>
                <a:cs typeface="Calibri"/>
              </a:rPr>
              <a:t> </a:t>
            </a:r>
            <a:r>
              <a:rPr sz="2400" b="1" spc="-15" dirty="0">
                <a:solidFill>
                  <a:srgbClr val="FF0000"/>
                </a:solidFill>
                <a:latin typeface="Calibri"/>
                <a:cs typeface="Calibri"/>
              </a:rPr>
              <a:t>eligible</a:t>
            </a:r>
            <a:r>
              <a:rPr sz="2400" b="1" spc="10" dirty="0">
                <a:solidFill>
                  <a:srgbClr val="FF0000"/>
                </a:solidFill>
                <a:latin typeface="Calibri"/>
                <a:cs typeface="Calibri"/>
              </a:rPr>
              <a:t> </a:t>
            </a:r>
            <a:r>
              <a:rPr sz="2400" b="1" spc="-5" dirty="0">
                <a:solidFill>
                  <a:srgbClr val="FF0000"/>
                </a:solidFill>
                <a:latin typeface="Calibri"/>
                <a:cs typeface="Calibri"/>
              </a:rPr>
              <a:t>g</a:t>
            </a:r>
            <a:r>
              <a:rPr sz="2400" b="1" spc="-60" dirty="0">
                <a:solidFill>
                  <a:srgbClr val="FF0000"/>
                </a:solidFill>
                <a:latin typeface="Calibri"/>
                <a:cs typeface="Calibri"/>
              </a:rPr>
              <a:t>r</a:t>
            </a:r>
            <a:r>
              <a:rPr sz="2400" b="1" spc="-15" dirty="0">
                <a:solidFill>
                  <a:srgbClr val="FF0000"/>
                </a:solidFill>
                <a:latin typeface="Calibri"/>
                <a:cs typeface="Calibri"/>
              </a:rPr>
              <a:t>a</a:t>
            </a:r>
            <a:r>
              <a:rPr sz="2400" b="1" spc="-40" dirty="0">
                <a:solidFill>
                  <a:srgbClr val="FF0000"/>
                </a:solidFill>
                <a:latin typeface="Calibri"/>
                <a:cs typeface="Calibri"/>
              </a:rPr>
              <a:t>n</a:t>
            </a:r>
            <a:r>
              <a:rPr sz="2400" b="1" spc="-10" dirty="0">
                <a:solidFill>
                  <a:srgbClr val="FF0000"/>
                </a:solidFill>
                <a:latin typeface="Calibri"/>
                <a:cs typeface="Calibri"/>
              </a:rPr>
              <a:t>t </a:t>
            </a:r>
            <a:r>
              <a:rPr sz="2400" b="1" spc="-40" dirty="0">
                <a:solidFill>
                  <a:srgbClr val="FF0000"/>
                </a:solidFill>
                <a:latin typeface="Calibri"/>
                <a:cs typeface="Calibri"/>
              </a:rPr>
              <a:t>r</a:t>
            </a:r>
            <a:r>
              <a:rPr sz="2400" b="1" spc="-5" dirty="0">
                <a:solidFill>
                  <a:srgbClr val="FF0000"/>
                </a:solidFill>
                <a:latin typeface="Calibri"/>
                <a:cs typeface="Calibri"/>
              </a:rPr>
              <a:t>ec</a:t>
            </a:r>
            <a:r>
              <a:rPr sz="2400" b="1" spc="-10" dirty="0">
                <a:solidFill>
                  <a:srgbClr val="FF0000"/>
                </a:solidFill>
                <a:latin typeface="Calibri"/>
                <a:cs typeface="Calibri"/>
              </a:rPr>
              <a:t>i</a:t>
            </a:r>
            <a:r>
              <a:rPr sz="2400" b="1" dirty="0">
                <a:solidFill>
                  <a:srgbClr val="FF0000"/>
                </a:solidFill>
                <a:latin typeface="Calibri"/>
                <a:cs typeface="Calibri"/>
              </a:rPr>
              <a:t>pie</a:t>
            </a:r>
            <a:r>
              <a:rPr sz="2400" b="1" spc="-35" dirty="0">
                <a:solidFill>
                  <a:srgbClr val="FF0000"/>
                </a:solidFill>
                <a:latin typeface="Calibri"/>
                <a:cs typeface="Calibri"/>
              </a:rPr>
              <a:t>n</a:t>
            </a:r>
            <a:r>
              <a:rPr sz="2400" b="1" dirty="0">
                <a:solidFill>
                  <a:srgbClr val="FF0000"/>
                </a:solidFill>
                <a:latin typeface="Calibri"/>
                <a:cs typeface="Calibri"/>
              </a:rPr>
              <a:t>t.</a:t>
            </a:r>
            <a:endParaRPr lang="en-US" sz="2400" b="1" dirty="0">
              <a:solidFill>
                <a:srgbClr val="FF0000"/>
              </a:solidFill>
              <a:latin typeface="Calibri"/>
              <a:cs typeface="Calibri"/>
            </a:endParaRPr>
          </a:p>
          <a:p>
            <a:pPr marL="282575" indent="-282575" algn="just">
              <a:lnSpc>
                <a:spcPct val="100000"/>
              </a:lnSpc>
              <a:buClr>
                <a:schemeClr val="accent6">
                  <a:lumMod val="50000"/>
                </a:schemeClr>
              </a:buClr>
              <a:buSzPct val="80000"/>
              <a:buFont typeface="Wingdings" panose="05000000000000000000" pitchFamily="2" charset="2"/>
              <a:buChar char="v"/>
            </a:pPr>
            <a:endParaRPr lang="en-US" sz="2400" b="1" dirty="0">
              <a:solidFill>
                <a:srgbClr val="FF0000"/>
              </a:solidFill>
              <a:latin typeface="Calibri"/>
              <a:cs typeface="Calibri"/>
            </a:endParaRPr>
          </a:p>
          <a:p>
            <a:pPr marL="282575" indent="-282575" algn="just">
              <a:lnSpc>
                <a:spcPct val="100000"/>
              </a:lnSpc>
              <a:buClr>
                <a:schemeClr val="accent6">
                  <a:lumMod val="50000"/>
                </a:schemeClr>
              </a:buClr>
              <a:buSzPct val="80000"/>
              <a:buFont typeface="Wingdings" panose="05000000000000000000" pitchFamily="2" charset="2"/>
              <a:buChar char="v"/>
            </a:pPr>
            <a:r>
              <a:rPr sz="2400" dirty="0">
                <a:solidFill>
                  <a:srgbClr val="292934"/>
                </a:solidFill>
                <a:latin typeface="Calibri"/>
                <a:cs typeface="Calibri"/>
              </a:rPr>
              <a:t>All</a:t>
            </a:r>
            <a:r>
              <a:rPr sz="2400" spc="10" dirty="0">
                <a:solidFill>
                  <a:srgbClr val="292934"/>
                </a:solidFill>
                <a:latin typeface="Calibri"/>
                <a:cs typeface="Calibri"/>
              </a:rPr>
              <a:t> </a:t>
            </a:r>
            <a:r>
              <a:rPr sz="2400" spc="-5" dirty="0">
                <a:solidFill>
                  <a:srgbClr val="292934"/>
                </a:solidFill>
                <a:latin typeface="Calibri"/>
                <a:cs typeface="Calibri"/>
              </a:rPr>
              <a:t>othe</a:t>
            </a:r>
            <a:r>
              <a:rPr sz="2400" dirty="0">
                <a:solidFill>
                  <a:srgbClr val="292934"/>
                </a:solidFill>
                <a:latin typeface="Calibri"/>
                <a:cs typeface="Calibri"/>
              </a:rPr>
              <a:t>r</a:t>
            </a:r>
            <a:r>
              <a:rPr sz="2400" spc="-20" dirty="0">
                <a:solidFill>
                  <a:srgbClr val="292934"/>
                </a:solidFill>
                <a:latin typeface="Calibri"/>
                <a:cs typeface="Calibri"/>
              </a:rPr>
              <a:t> </a:t>
            </a:r>
            <a:r>
              <a:rPr sz="2400" spc="-30" dirty="0">
                <a:solidFill>
                  <a:srgbClr val="292934"/>
                </a:solidFill>
                <a:latin typeface="Calibri"/>
                <a:cs typeface="Calibri"/>
              </a:rPr>
              <a:t>c</a:t>
            </a:r>
            <a:r>
              <a:rPr sz="2400" spc="-5" dirty="0">
                <a:solidFill>
                  <a:srgbClr val="292934"/>
                </a:solidFill>
                <a:latin typeface="Calibri"/>
                <a:cs typeface="Calibri"/>
              </a:rPr>
              <a:t>onsor</a:t>
            </a:r>
            <a:r>
              <a:rPr sz="2400" spc="-10" dirty="0">
                <a:solidFill>
                  <a:srgbClr val="292934"/>
                </a:solidFill>
                <a:latin typeface="Calibri"/>
                <a:cs typeface="Calibri"/>
              </a:rPr>
              <a:t>t</a:t>
            </a:r>
            <a:r>
              <a:rPr sz="2400" dirty="0">
                <a:solidFill>
                  <a:srgbClr val="292934"/>
                </a:solidFill>
                <a:latin typeface="Calibri"/>
                <a:cs typeface="Calibri"/>
              </a:rPr>
              <a:t>ium</a:t>
            </a:r>
            <a:r>
              <a:rPr sz="2400" spc="-25" dirty="0">
                <a:solidFill>
                  <a:srgbClr val="292934"/>
                </a:solidFill>
                <a:latin typeface="Calibri"/>
                <a:cs typeface="Calibri"/>
              </a:rPr>
              <a:t> </a:t>
            </a:r>
            <a:r>
              <a:rPr sz="2400" dirty="0">
                <a:solidFill>
                  <a:srgbClr val="292934"/>
                </a:solidFill>
                <a:latin typeface="Calibri"/>
                <a:cs typeface="Calibri"/>
              </a:rPr>
              <a:t>membe</a:t>
            </a:r>
            <a:r>
              <a:rPr sz="2400" spc="-55" dirty="0">
                <a:solidFill>
                  <a:srgbClr val="292934"/>
                </a:solidFill>
                <a:latin typeface="Calibri"/>
                <a:cs typeface="Calibri"/>
              </a:rPr>
              <a:t>r</a:t>
            </a:r>
            <a:r>
              <a:rPr sz="2400" dirty="0">
                <a:solidFill>
                  <a:srgbClr val="292934"/>
                </a:solidFill>
                <a:latin typeface="Calibri"/>
                <a:cs typeface="Calibri"/>
              </a:rPr>
              <a:t>s</a:t>
            </a:r>
            <a:r>
              <a:rPr sz="2400" spc="-15" dirty="0">
                <a:solidFill>
                  <a:srgbClr val="292934"/>
                </a:solidFill>
                <a:latin typeface="Calibri"/>
                <a:cs typeface="Calibri"/>
              </a:rPr>
              <a:t> </a:t>
            </a:r>
            <a:r>
              <a:rPr sz="2400" dirty="0">
                <a:solidFill>
                  <a:srgbClr val="292934"/>
                </a:solidFill>
                <a:latin typeface="Calibri"/>
                <a:cs typeface="Calibri"/>
              </a:rPr>
              <a:t>mu</a:t>
            </a:r>
            <a:r>
              <a:rPr sz="2400" spc="-40" dirty="0">
                <a:solidFill>
                  <a:srgbClr val="292934"/>
                </a:solidFill>
                <a:latin typeface="Calibri"/>
                <a:cs typeface="Calibri"/>
              </a:rPr>
              <a:t>s</a:t>
            </a:r>
            <a:r>
              <a:rPr sz="2400" dirty="0">
                <a:solidFill>
                  <a:srgbClr val="292934"/>
                </a:solidFill>
                <a:latin typeface="Calibri"/>
                <a:cs typeface="Calibri"/>
              </a:rPr>
              <a:t>t </a:t>
            </a:r>
            <a:r>
              <a:rPr sz="2400" spc="-5" dirty="0">
                <a:solidFill>
                  <a:srgbClr val="292934"/>
                </a:solidFill>
                <a:latin typeface="Calibri"/>
                <a:cs typeface="Calibri"/>
              </a:rPr>
              <a:t>be </a:t>
            </a:r>
            <a:r>
              <a:rPr sz="2400" dirty="0">
                <a:solidFill>
                  <a:srgbClr val="292934"/>
                </a:solidFill>
                <a:latin typeface="Calibri"/>
                <a:cs typeface="Calibri"/>
              </a:rPr>
              <a:t>elig</a:t>
            </a:r>
            <a:r>
              <a:rPr sz="2400" spc="5" dirty="0">
                <a:solidFill>
                  <a:srgbClr val="292934"/>
                </a:solidFill>
                <a:latin typeface="Calibri"/>
                <a:cs typeface="Calibri"/>
              </a:rPr>
              <a:t>i</a:t>
            </a:r>
            <a:r>
              <a:rPr sz="2400" spc="-5" dirty="0">
                <a:solidFill>
                  <a:srgbClr val="292934"/>
                </a:solidFill>
                <a:latin typeface="Calibri"/>
                <a:cs typeface="Calibri"/>
              </a:rPr>
              <a:t>bl</a:t>
            </a:r>
            <a:r>
              <a:rPr sz="2400" dirty="0">
                <a:solidFill>
                  <a:srgbClr val="292934"/>
                </a:solidFill>
                <a:latin typeface="Calibri"/>
                <a:cs typeface="Calibri"/>
              </a:rPr>
              <a:t>e</a:t>
            </a:r>
            <a:r>
              <a:rPr sz="2400" spc="-5" dirty="0">
                <a:solidFill>
                  <a:srgbClr val="292934"/>
                </a:solidFill>
                <a:latin typeface="Calibri"/>
                <a:cs typeface="Calibri"/>
              </a:rPr>
              <a:t> </a:t>
            </a:r>
            <a:r>
              <a:rPr sz="2400" spc="-15" dirty="0">
                <a:solidFill>
                  <a:srgbClr val="292934"/>
                </a:solidFill>
                <a:latin typeface="Calibri"/>
                <a:cs typeface="Calibri"/>
              </a:rPr>
              <a:t>g</a:t>
            </a:r>
            <a:r>
              <a:rPr sz="2400" spc="-75" dirty="0">
                <a:solidFill>
                  <a:srgbClr val="292934"/>
                </a:solidFill>
                <a:latin typeface="Calibri"/>
                <a:cs typeface="Calibri"/>
              </a:rPr>
              <a:t>r</a:t>
            </a:r>
            <a:r>
              <a:rPr sz="2400" dirty="0">
                <a:solidFill>
                  <a:srgbClr val="292934"/>
                </a:solidFill>
                <a:latin typeface="Calibri"/>
                <a:cs typeface="Calibri"/>
              </a:rPr>
              <a:t>a</a:t>
            </a:r>
            <a:r>
              <a:rPr sz="2400" spc="-25" dirty="0">
                <a:solidFill>
                  <a:srgbClr val="292934"/>
                </a:solidFill>
                <a:latin typeface="Calibri"/>
                <a:cs typeface="Calibri"/>
              </a:rPr>
              <a:t>n</a:t>
            </a:r>
            <a:r>
              <a:rPr sz="2400" spc="-10" dirty="0">
                <a:solidFill>
                  <a:srgbClr val="292934"/>
                </a:solidFill>
                <a:latin typeface="Calibri"/>
                <a:cs typeface="Calibri"/>
              </a:rPr>
              <a:t>t</a:t>
            </a:r>
            <a:r>
              <a:rPr sz="2400" dirty="0">
                <a:solidFill>
                  <a:srgbClr val="292934"/>
                </a:solidFill>
                <a:latin typeface="Calibri"/>
                <a:cs typeface="Calibri"/>
              </a:rPr>
              <a:t> </a:t>
            </a:r>
            <a:r>
              <a:rPr sz="2400" spc="-20" dirty="0">
                <a:solidFill>
                  <a:srgbClr val="292934"/>
                </a:solidFill>
                <a:latin typeface="Calibri"/>
                <a:cs typeface="Calibri"/>
              </a:rPr>
              <a:t>par</a:t>
            </a:r>
            <a:r>
              <a:rPr sz="2400" spc="-25" dirty="0">
                <a:solidFill>
                  <a:srgbClr val="292934"/>
                </a:solidFill>
                <a:latin typeface="Calibri"/>
                <a:cs typeface="Calibri"/>
              </a:rPr>
              <a:t>t</a:t>
            </a:r>
            <a:r>
              <a:rPr sz="2400" dirty="0">
                <a:solidFill>
                  <a:srgbClr val="292934"/>
                </a:solidFill>
                <a:latin typeface="Calibri"/>
                <a:cs typeface="Calibri"/>
              </a:rPr>
              <a:t>icipa</a:t>
            </a:r>
            <a:r>
              <a:rPr sz="2400" spc="-30" dirty="0">
                <a:solidFill>
                  <a:srgbClr val="292934"/>
                </a:solidFill>
                <a:latin typeface="Calibri"/>
                <a:cs typeface="Calibri"/>
              </a:rPr>
              <a:t>n</a:t>
            </a:r>
            <a:r>
              <a:rPr sz="2400" spc="-10" dirty="0">
                <a:solidFill>
                  <a:srgbClr val="292934"/>
                </a:solidFill>
                <a:latin typeface="Calibri"/>
                <a:cs typeface="Calibri"/>
              </a:rPr>
              <a:t>ts,</a:t>
            </a:r>
            <a:r>
              <a:rPr sz="2400" spc="-40" dirty="0">
                <a:solidFill>
                  <a:srgbClr val="292934"/>
                </a:solidFill>
                <a:latin typeface="Calibri"/>
                <a:cs typeface="Calibri"/>
              </a:rPr>
              <a:t> </a:t>
            </a:r>
            <a:r>
              <a:rPr sz="2400" dirty="0">
                <a:solidFill>
                  <a:srgbClr val="292934"/>
                </a:solidFill>
                <a:latin typeface="Calibri"/>
                <a:cs typeface="Calibri"/>
              </a:rPr>
              <a:t>as</a:t>
            </a:r>
            <a:r>
              <a:rPr sz="2400" spc="-5" dirty="0">
                <a:solidFill>
                  <a:srgbClr val="292934"/>
                </a:solidFill>
                <a:latin typeface="Calibri"/>
                <a:cs typeface="Calibri"/>
              </a:rPr>
              <a:t> </a:t>
            </a:r>
            <a:r>
              <a:rPr sz="2400" spc="-10" dirty="0">
                <a:solidFill>
                  <a:srgbClr val="292934"/>
                </a:solidFill>
                <a:latin typeface="Calibri"/>
                <a:cs typeface="Calibri"/>
              </a:rPr>
              <a:t>d</a:t>
            </a:r>
            <a:r>
              <a:rPr sz="2400" spc="-40" dirty="0">
                <a:solidFill>
                  <a:srgbClr val="292934"/>
                </a:solidFill>
                <a:latin typeface="Calibri"/>
                <a:cs typeface="Calibri"/>
              </a:rPr>
              <a:t>e</a:t>
            </a:r>
            <a:r>
              <a:rPr sz="2400" spc="-5" dirty="0">
                <a:solidFill>
                  <a:srgbClr val="292934"/>
                </a:solidFill>
                <a:latin typeface="Calibri"/>
                <a:cs typeface="Calibri"/>
              </a:rPr>
              <a:t>fine</a:t>
            </a:r>
            <a:r>
              <a:rPr sz="2400" dirty="0">
                <a:solidFill>
                  <a:srgbClr val="292934"/>
                </a:solidFill>
                <a:latin typeface="Calibri"/>
                <a:cs typeface="Calibri"/>
              </a:rPr>
              <a:t>d</a:t>
            </a:r>
            <a:r>
              <a:rPr sz="2400" spc="-20" dirty="0">
                <a:solidFill>
                  <a:srgbClr val="292934"/>
                </a:solidFill>
                <a:latin typeface="Calibri"/>
                <a:cs typeface="Calibri"/>
              </a:rPr>
              <a:t> </a:t>
            </a:r>
            <a:r>
              <a:rPr sz="2400" spc="-15" dirty="0">
                <a:solidFill>
                  <a:srgbClr val="292934"/>
                </a:solidFill>
                <a:latin typeface="Calibri"/>
                <a:cs typeface="Calibri"/>
              </a:rPr>
              <a:t>by</a:t>
            </a:r>
            <a:r>
              <a:rPr sz="2400" dirty="0">
                <a:solidFill>
                  <a:srgbClr val="292934"/>
                </a:solidFill>
                <a:latin typeface="Calibri"/>
                <a:cs typeface="Calibri"/>
              </a:rPr>
              <a:t> </a:t>
            </a:r>
            <a:r>
              <a:rPr sz="2400" spc="-15" dirty="0">
                <a:solidFill>
                  <a:srgbClr val="292934"/>
                </a:solidFill>
                <a:latin typeface="Calibri"/>
                <a:cs typeface="Calibri"/>
              </a:rPr>
              <a:t>the </a:t>
            </a:r>
            <a:r>
              <a:rPr sz="2400" spc="-5" dirty="0">
                <a:solidFill>
                  <a:srgbClr val="292934"/>
                </a:solidFill>
                <a:latin typeface="Calibri"/>
                <a:cs typeface="Calibri"/>
              </a:rPr>
              <a:t>p</a:t>
            </a:r>
            <a:r>
              <a:rPr sz="2400" spc="-60" dirty="0">
                <a:solidFill>
                  <a:srgbClr val="292934"/>
                </a:solidFill>
                <a:latin typeface="Calibri"/>
                <a:cs typeface="Calibri"/>
              </a:rPr>
              <a:t>r</a:t>
            </a:r>
            <a:r>
              <a:rPr sz="2400" spc="-20" dirty="0">
                <a:solidFill>
                  <a:srgbClr val="292934"/>
                </a:solidFill>
                <a:latin typeface="Calibri"/>
                <a:cs typeface="Calibri"/>
              </a:rPr>
              <a:t>og</a:t>
            </a:r>
            <a:r>
              <a:rPr sz="2400" spc="-70" dirty="0">
                <a:solidFill>
                  <a:srgbClr val="292934"/>
                </a:solidFill>
                <a:latin typeface="Calibri"/>
                <a:cs typeface="Calibri"/>
              </a:rPr>
              <a:t>r</a:t>
            </a:r>
            <a:r>
              <a:rPr sz="2400" spc="-20" dirty="0">
                <a:solidFill>
                  <a:srgbClr val="292934"/>
                </a:solidFill>
                <a:latin typeface="Calibri"/>
                <a:cs typeface="Calibri"/>
              </a:rPr>
              <a:t>am</a:t>
            </a:r>
            <a:r>
              <a:rPr sz="2400" spc="-10" dirty="0">
                <a:solidFill>
                  <a:srgbClr val="292934"/>
                </a:solidFill>
                <a:latin typeface="Calibri"/>
                <a:cs typeface="Calibri"/>
              </a:rPr>
              <a:t> </a:t>
            </a:r>
            <a:r>
              <a:rPr sz="2400" spc="-40" dirty="0">
                <a:solidFill>
                  <a:srgbClr val="292934"/>
                </a:solidFill>
                <a:latin typeface="Calibri"/>
                <a:cs typeface="Calibri"/>
              </a:rPr>
              <a:t>s</a:t>
            </a:r>
            <a:r>
              <a:rPr sz="2400" spc="-55" dirty="0">
                <a:solidFill>
                  <a:srgbClr val="292934"/>
                </a:solidFill>
                <a:latin typeface="Calibri"/>
                <a:cs typeface="Calibri"/>
              </a:rPr>
              <a:t>t</a:t>
            </a:r>
            <a:r>
              <a:rPr sz="2400" spc="-25" dirty="0">
                <a:solidFill>
                  <a:srgbClr val="292934"/>
                </a:solidFill>
                <a:latin typeface="Calibri"/>
                <a:cs typeface="Calibri"/>
              </a:rPr>
              <a:t>a</a:t>
            </a:r>
            <a:r>
              <a:rPr sz="2400" dirty="0">
                <a:solidFill>
                  <a:srgbClr val="292934"/>
                </a:solidFill>
                <a:latin typeface="Calibri"/>
                <a:cs typeface="Calibri"/>
              </a:rPr>
              <a:t>tu</a:t>
            </a:r>
            <a:r>
              <a:rPr sz="2400" spc="-40" dirty="0">
                <a:solidFill>
                  <a:srgbClr val="292934"/>
                </a:solidFill>
                <a:latin typeface="Calibri"/>
                <a:cs typeface="Calibri"/>
              </a:rPr>
              <a:t>t</a:t>
            </a:r>
            <a:r>
              <a:rPr sz="2400" spc="-15" dirty="0">
                <a:solidFill>
                  <a:srgbClr val="292934"/>
                </a:solidFill>
                <a:latin typeface="Calibri"/>
                <a:cs typeface="Calibri"/>
              </a:rPr>
              <a:t>e</a:t>
            </a:r>
            <a:r>
              <a:rPr sz="2400" spc="-25" dirty="0">
                <a:solidFill>
                  <a:srgbClr val="292934"/>
                </a:solidFill>
                <a:latin typeface="Calibri"/>
                <a:cs typeface="Calibri"/>
              </a:rPr>
              <a:t> </a:t>
            </a:r>
            <a:r>
              <a:rPr sz="2400" spc="-20" dirty="0">
                <a:solidFill>
                  <a:srgbClr val="292934"/>
                </a:solidFill>
                <a:latin typeface="Calibri"/>
                <a:cs typeface="Calibri"/>
              </a:rPr>
              <a:t>o</a:t>
            </a:r>
            <a:r>
              <a:rPr sz="2400" spc="-10" dirty="0">
                <a:solidFill>
                  <a:srgbClr val="292934"/>
                </a:solidFill>
                <a:latin typeface="Calibri"/>
                <a:cs typeface="Calibri"/>
              </a:rPr>
              <a:t>r</a:t>
            </a:r>
            <a:r>
              <a:rPr sz="2400" dirty="0">
                <a:solidFill>
                  <a:srgbClr val="292934"/>
                </a:solidFill>
                <a:latin typeface="Calibri"/>
                <a:cs typeface="Calibri"/>
              </a:rPr>
              <a:t> </a:t>
            </a:r>
            <a:r>
              <a:rPr sz="2400" spc="-50" dirty="0">
                <a:solidFill>
                  <a:srgbClr val="292934"/>
                </a:solidFill>
                <a:latin typeface="Calibri"/>
                <a:cs typeface="Calibri"/>
              </a:rPr>
              <a:t>r</a:t>
            </a:r>
            <a:r>
              <a:rPr sz="2400" dirty="0">
                <a:solidFill>
                  <a:srgbClr val="292934"/>
                </a:solidFill>
                <a:latin typeface="Calibri"/>
                <a:cs typeface="Calibri"/>
              </a:rPr>
              <a:t>egul</a:t>
            </a:r>
            <a:r>
              <a:rPr sz="2400" spc="-25" dirty="0">
                <a:solidFill>
                  <a:srgbClr val="292934"/>
                </a:solidFill>
                <a:latin typeface="Calibri"/>
                <a:cs typeface="Calibri"/>
              </a:rPr>
              <a:t>a</a:t>
            </a:r>
            <a:r>
              <a:rPr sz="2400" dirty="0">
                <a:solidFill>
                  <a:srgbClr val="292934"/>
                </a:solidFill>
                <a:latin typeface="Calibri"/>
                <a:cs typeface="Calibri"/>
              </a:rPr>
              <a:t>tion.</a:t>
            </a:r>
            <a:endParaRPr lang="en-US" sz="2400" dirty="0">
              <a:latin typeface="Calibri"/>
              <a:cs typeface="Calibri"/>
            </a:endParaRPr>
          </a:p>
          <a:p>
            <a:pPr marL="282575" indent="-282575" algn="just">
              <a:lnSpc>
                <a:spcPct val="100000"/>
              </a:lnSpc>
              <a:buClr>
                <a:schemeClr val="accent6">
                  <a:lumMod val="50000"/>
                </a:schemeClr>
              </a:buClr>
              <a:buSzPct val="80000"/>
              <a:buFont typeface="Wingdings" panose="05000000000000000000" pitchFamily="2" charset="2"/>
              <a:buChar char="v"/>
            </a:pPr>
            <a:endParaRPr lang="en-US" sz="2400" dirty="0">
              <a:solidFill>
                <a:srgbClr val="292934"/>
              </a:solidFill>
              <a:latin typeface="Calibri"/>
              <a:cs typeface="Calibri"/>
            </a:endParaRPr>
          </a:p>
          <a:p>
            <a:pPr marL="282575" indent="-282575" algn="just">
              <a:lnSpc>
                <a:spcPct val="100000"/>
              </a:lnSpc>
              <a:buClr>
                <a:schemeClr val="accent6">
                  <a:lumMod val="50000"/>
                </a:schemeClr>
              </a:buClr>
              <a:buSzPct val="80000"/>
              <a:buFont typeface="Wingdings" panose="05000000000000000000" pitchFamily="2" charset="2"/>
              <a:buChar char="v"/>
            </a:pPr>
            <a:r>
              <a:rPr sz="2400" dirty="0">
                <a:solidFill>
                  <a:srgbClr val="292934"/>
                </a:solidFill>
                <a:latin typeface="Calibri"/>
                <a:cs typeface="Calibri"/>
              </a:rPr>
              <a:t>In</a:t>
            </a:r>
            <a:r>
              <a:rPr sz="2400" spc="-15" dirty="0">
                <a:solidFill>
                  <a:srgbClr val="292934"/>
                </a:solidFill>
                <a:latin typeface="Calibri"/>
                <a:cs typeface="Calibri"/>
              </a:rPr>
              <a:t> </a:t>
            </a:r>
            <a:r>
              <a:rPr sz="2400" dirty="0">
                <a:solidFill>
                  <a:srgbClr val="292934"/>
                </a:solidFill>
                <a:latin typeface="Calibri"/>
                <a:cs typeface="Calibri"/>
              </a:rPr>
              <a:t>the</a:t>
            </a:r>
            <a:r>
              <a:rPr sz="2400" spc="-25" dirty="0">
                <a:solidFill>
                  <a:srgbClr val="292934"/>
                </a:solidFill>
                <a:latin typeface="Calibri"/>
                <a:cs typeface="Calibri"/>
              </a:rPr>
              <a:t> </a:t>
            </a:r>
            <a:r>
              <a:rPr sz="2400" spc="-15" dirty="0">
                <a:solidFill>
                  <a:srgbClr val="292934"/>
                </a:solidFill>
                <a:latin typeface="Calibri"/>
                <a:cs typeface="Calibri"/>
              </a:rPr>
              <a:t>e</a:t>
            </a:r>
            <a:r>
              <a:rPr sz="2400" spc="-25" dirty="0">
                <a:solidFill>
                  <a:srgbClr val="292934"/>
                </a:solidFill>
                <a:latin typeface="Calibri"/>
                <a:cs typeface="Calibri"/>
              </a:rPr>
              <a:t>v</a:t>
            </a:r>
            <a:r>
              <a:rPr sz="2400" dirty="0">
                <a:solidFill>
                  <a:srgbClr val="292934"/>
                </a:solidFill>
                <a:latin typeface="Calibri"/>
                <a:cs typeface="Calibri"/>
              </a:rPr>
              <a:t>e</a:t>
            </a:r>
            <a:r>
              <a:rPr sz="2400" spc="-35" dirty="0">
                <a:solidFill>
                  <a:srgbClr val="292934"/>
                </a:solidFill>
                <a:latin typeface="Calibri"/>
                <a:cs typeface="Calibri"/>
              </a:rPr>
              <a:t>n</a:t>
            </a:r>
            <a:r>
              <a:rPr sz="2400" dirty="0">
                <a:solidFill>
                  <a:srgbClr val="292934"/>
                </a:solidFill>
                <a:latin typeface="Calibri"/>
                <a:cs typeface="Calibri"/>
              </a:rPr>
              <a:t>t</a:t>
            </a:r>
            <a:r>
              <a:rPr sz="2400" spc="-20" dirty="0">
                <a:solidFill>
                  <a:srgbClr val="292934"/>
                </a:solidFill>
                <a:latin typeface="Calibri"/>
                <a:cs typeface="Calibri"/>
              </a:rPr>
              <a:t> </a:t>
            </a:r>
            <a:r>
              <a:rPr sz="2400" dirty="0">
                <a:solidFill>
                  <a:srgbClr val="292934"/>
                </a:solidFill>
                <a:latin typeface="Calibri"/>
                <a:cs typeface="Calibri"/>
              </a:rPr>
              <a:t>a</a:t>
            </a:r>
            <a:r>
              <a:rPr sz="2400" spc="-10" dirty="0">
                <a:solidFill>
                  <a:srgbClr val="292934"/>
                </a:solidFill>
                <a:latin typeface="Calibri"/>
                <a:cs typeface="Calibri"/>
              </a:rPr>
              <a:t> </a:t>
            </a:r>
            <a:r>
              <a:rPr sz="2400" dirty="0">
                <a:solidFill>
                  <a:srgbClr val="292934"/>
                </a:solidFill>
                <a:latin typeface="Calibri"/>
                <a:cs typeface="Calibri"/>
              </a:rPr>
              <a:t>g</a:t>
            </a:r>
            <a:r>
              <a:rPr sz="2400" spc="-70" dirty="0">
                <a:solidFill>
                  <a:srgbClr val="292934"/>
                </a:solidFill>
                <a:latin typeface="Calibri"/>
                <a:cs typeface="Calibri"/>
              </a:rPr>
              <a:t>r</a:t>
            </a:r>
            <a:r>
              <a:rPr sz="2400" dirty="0">
                <a:solidFill>
                  <a:srgbClr val="292934"/>
                </a:solidFill>
                <a:latin typeface="Calibri"/>
                <a:cs typeface="Calibri"/>
              </a:rPr>
              <a:t>a</a:t>
            </a:r>
            <a:r>
              <a:rPr sz="2400" spc="-30" dirty="0">
                <a:solidFill>
                  <a:srgbClr val="292934"/>
                </a:solidFill>
                <a:latin typeface="Calibri"/>
                <a:cs typeface="Calibri"/>
              </a:rPr>
              <a:t>n</a:t>
            </a:r>
            <a:r>
              <a:rPr sz="2400" dirty="0">
                <a:solidFill>
                  <a:srgbClr val="292934"/>
                </a:solidFill>
                <a:latin typeface="Calibri"/>
                <a:cs typeface="Calibri"/>
              </a:rPr>
              <a:t>t is</a:t>
            </a:r>
            <a:r>
              <a:rPr sz="2400" spc="-15" dirty="0">
                <a:solidFill>
                  <a:srgbClr val="292934"/>
                </a:solidFill>
                <a:latin typeface="Calibri"/>
                <a:cs typeface="Calibri"/>
              </a:rPr>
              <a:t> </a:t>
            </a:r>
            <a:r>
              <a:rPr sz="2400" spc="-25" dirty="0">
                <a:solidFill>
                  <a:srgbClr val="292934"/>
                </a:solidFill>
                <a:latin typeface="Calibri"/>
                <a:cs typeface="Calibri"/>
              </a:rPr>
              <a:t>a</a:t>
            </a:r>
            <a:r>
              <a:rPr sz="2400" spc="-35" dirty="0">
                <a:solidFill>
                  <a:srgbClr val="292934"/>
                </a:solidFill>
                <a:latin typeface="Calibri"/>
                <a:cs typeface="Calibri"/>
              </a:rPr>
              <a:t>w</a:t>
            </a:r>
            <a:r>
              <a:rPr sz="2400" dirty="0">
                <a:solidFill>
                  <a:srgbClr val="292934"/>
                </a:solidFill>
                <a:latin typeface="Calibri"/>
                <a:cs typeface="Calibri"/>
              </a:rPr>
              <a:t>a</a:t>
            </a:r>
            <a:r>
              <a:rPr sz="2400" spc="-40" dirty="0">
                <a:solidFill>
                  <a:srgbClr val="292934"/>
                </a:solidFill>
                <a:latin typeface="Calibri"/>
                <a:cs typeface="Calibri"/>
              </a:rPr>
              <a:t>r</a:t>
            </a:r>
            <a:r>
              <a:rPr sz="2400" spc="-5" dirty="0">
                <a:solidFill>
                  <a:srgbClr val="292934"/>
                </a:solidFill>
                <a:latin typeface="Calibri"/>
                <a:cs typeface="Calibri"/>
              </a:rPr>
              <a:t>de</a:t>
            </a:r>
            <a:r>
              <a:rPr sz="2400" dirty="0">
                <a:solidFill>
                  <a:srgbClr val="292934"/>
                </a:solidFill>
                <a:latin typeface="Calibri"/>
                <a:cs typeface="Calibri"/>
              </a:rPr>
              <a:t>d</a:t>
            </a:r>
            <a:r>
              <a:rPr sz="2400" spc="-30" dirty="0">
                <a:solidFill>
                  <a:srgbClr val="292934"/>
                </a:solidFill>
                <a:latin typeface="Calibri"/>
                <a:cs typeface="Calibri"/>
              </a:rPr>
              <a:t> t</a:t>
            </a:r>
            <a:r>
              <a:rPr sz="2400" dirty="0">
                <a:solidFill>
                  <a:srgbClr val="292934"/>
                </a:solidFill>
                <a:latin typeface="Calibri"/>
                <a:cs typeface="Calibri"/>
              </a:rPr>
              <a:t>o</a:t>
            </a:r>
            <a:r>
              <a:rPr sz="2400" spc="-5" dirty="0">
                <a:solidFill>
                  <a:srgbClr val="292934"/>
                </a:solidFill>
                <a:latin typeface="Calibri"/>
                <a:cs typeface="Calibri"/>
              </a:rPr>
              <a:t> </a:t>
            </a:r>
            <a:r>
              <a:rPr sz="2400" dirty="0">
                <a:solidFill>
                  <a:srgbClr val="292934"/>
                </a:solidFill>
                <a:latin typeface="Calibri"/>
                <a:cs typeface="Calibri"/>
              </a:rPr>
              <a:t>a</a:t>
            </a:r>
            <a:r>
              <a:rPr sz="2400" spc="-5" dirty="0">
                <a:solidFill>
                  <a:srgbClr val="292934"/>
                </a:solidFill>
                <a:latin typeface="Calibri"/>
                <a:cs typeface="Calibri"/>
              </a:rPr>
              <a:t> </a:t>
            </a:r>
            <a:r>
              <a:rPr sz="2400" spc="-30" dirty="0">
                <a:solidFill>
                  <a:srgbClr val="292934"/>
                </a:solidFill>
                <a:latin typeface="Calibri"/>
                <a:cs typeface="Calibri"/>
              </a:rPr>
              <a:t>c</a:t>
            </a:r>
            <a:r>
              <a:rPr sz="2400" spc="-5" dirty="0">
                <a:solidFill>
                  <a:srgbClr val="292934"/>
                </a:solidFill>
                <a:latin typeface="Calibri"/>
                <a:cs typeface="Calibri"/>
              </a:rPr>
              <a:t>onsor</a:t>
            </a:r>
            <a:r>
              <a:rPr sz="2400" spc="-10" dirty="0">
                <a:solidFill>
                  <a:srgbClr val="292934"/>
                </a:solidFill>
                <a:latin typeface="Calibri"/>
                <a:cs typeface="Calibri"/>
              </a:rPr>
              <a:t>t</a:t>
            </a:r>
            <a:r>
              <a:rPr sz="2400" dirty="0">
                <a:solidFill>
                  <a:srgbClr val="292934"/>
                </a:solidFill>
                <a:latin typeface="Calibri"/>
                <a:cs typeface="Calibri"/>
              </a:rPr>
              <a:t>ium,</a:t>
            </a:r>
            <a:r>
              <a:rPr sz="2400" spc="-20" dirty="0">
                <a:solidFill>
                  <a:srgbClr val="292934"/>
                </a:solidFill>
                <a:latin typeface="Calibri"/>
                <a:cs typeface="Calibri"/>
              </a:rPr>
              <a:t> </a:t>
            </a:r>
            <a:r>
              <a:rPr sz="2400" dirty="0">
                <a:solidFill>
                  <a:srgbClr val="292934"/>
                </a:solidFill>
                <a:latin typeface="Calibri"/>
                <a:cs typeface="Calibri"/>
              </a:rPr>
              <a:t>the </a:t>
            </a:r>
            <a:r>
              <a:rPr sz="2400" spc="-15" dirty="0">
                <a:solidFill>
                  <a:srgbClr val="292934"/>
                </a:solidFill>
                <a:latin typeface="Calibri"/>
                <a:cs typeface="Calibri"/>
              </a:rPr>
              <a:t>g</a:t>
            </a:r>
            <a:r>
              <a:rPr sz="2400" spc="-75" dirty="0">
                <a:solidFill>
                  <a:srgbClr val="292934"/>
                </a:solidFill>
                <a:latin typeface="Calibri"/>
                <a:cs typeface="Calibri"/>
              </a:rPr>
              <a:t>r</a:t>
            </a:r>
            <a:r>
              <a:rPr sz="2400" dirty="0">
                <a:solidFill>
                  <a:srgbClr val="292934"/>
                </a:solidFill>
                <a:latin typeface="Calibri"/>
                <a:cs typeface="Calibri"/>
              </a:rPr>
              <a:t>a</a:t>
            </a:r>
            <a:r>
              <a:rPr sz="2400" spc="-25" dirty="0">
                <a:solidFill>
                  <a:srgbClr val="292934"/>
                </a:solidFill>
                <a:latin typeface="Calibri"/>
                <a:cs typeface="Calibri"/>
              </a:rPr>
              <a:t>n</a:t>
            </a:r>
            <a:r>
              <a:rPr sz="2400" spc="-10" dirty="0">
                <a:solidFill>
                  <a:srgbClr val="292934"/>
                </a:solidFill>
                <a:latin typeface="Calibri"/>
                <a:cs typeface="Calibri"/>
              </a:rPr>
              <a:t>t</a:t>
            </a:r>
            <a:r>
              <a:rPr sz="2400" dirty="0">
                <a:solidFill>
                  <a:srgbClr val="292934"/>
                </a:solidFill>
                <a:latin typeface="Calibri"/>
                <a:cs typeface="Calibri"/>
              </a:rPr>
              <a:t> </a:t>
            </a:r>
            <a:r>
              <a:rPr sz="2400" spc="-20" dirty="0">
                <a:solidFill>
                  <a:srgbClr val="292934"/>
                </a:solidFill>
                <a:latin typeface="Calibri"/>
                <a:cs typeface="Calibri"/>
              </a:rPr>
              <a:t>o</a:t>
            </a:r>
            <a:r>
              <a:rPr sz="2400" spc="-10" dirty="0">
                <a:solidFill>
                  <a:srgbClr val="292934"/>
                </a:solidFill>
                <a:latin typeface="Calibri"/>
                <a:cs typeface="Calibri"/>
              </a:rPr>
              <a:t>r</a:t>
            </a:r>
            <a:r>
              <a:rPr sz="2400" spc="-5" dirty="0">
                <a:solidFill>
                  <a:srgbClr val="292934"/>
                </a:solidFill>
                <a:latin typeface="Calibri"/>
                <a:cs typeface="Calibri"/>
              </a:rPr>
              <a:t> </a:t>
            </a:r>
            <a:r>
              <a:rPr sz="2400" b="1" spc="-5" dirty="0">
                <a:solidFill>
                  <a:srgbClr val="FF0000"/>
                </a:solidFill>
                <a:latin typeface="Calibri"/>
                <a:cs typeface="Calibri"/>
              </a:rPr>
              <a:t>g</a:t>
            </a:r>
            <a:r>
              <a:rPr sz="2400" b="1" spc="-60" dirty="0">
                <a:solidFill>
                  <a:srgbClr val="FF0000"/>
                </a:solidFill>
                <a:latin typeface="Calibri"/>
                <a:cs typeface="Calibri"/>
              </a:rPr>
              <a:t>r</a:t>
            </a:r>
            <a:r>
              <a:rPr sz="2400" b="1" spc="-15" dirty="0">
                <a:solidFill>
                  <a:srgbClr val="FF0000"/>
                </a:solidFill>
                <a:latin typeface="Calibri"/>
                <a:cs typeface="Calibri"/>
              </a:rPr>
              <a:t>a</a:t>
            </a:r>
            <a:r>
              <a:rPr sz="2400" b="1" spc="-40" dirty="0">
                <a:solidFill>
                  <a:srgbClr val="FF0000"/>
                </a:solidFill>
                <a:latin typeface="Calibri"/>
                <a:cs typeface="Calibri"/>
              </a:rPr>
              <a:t>n</a:t>
            </a:r>
            <a:r>
              <a:rPr sz="2400" b="1" spc="-10" dirty="0">
                <a:solidFill>
                  <a:srgbClr val="FF0000"/>
                </a:solidFill>
                <a:latin typeface="Calibri"/>
                <a:cs typeface="Calibri"/>
              </a:rPr>
              <a:t>t</a:t>
            </a:r>
            <a:r>
              <a:rPr sz="2400" b="1" dirty="0">
                <a:solidFill>
                  <a:srgbClr val="FF0000"/>
                </a:solidFill>
                <a:latin typeface="Calibri"/>
                <a:cs typeface="Calibri"/>
              </a:rPr>
              <a:t> </a:t>
            </a:r>
            <a:r>
              <a:rPr sz="2400" b="1" spc="-15" dirty="0">
                <a:solidFill>
                  <a:srgbClr val="FF0000"/>
                </a:solidFill>
                <a:latin typeface="Calibri"/>
                <a:cs typeface="Calibri"/>
              </a:rPr>
              <a:t>co</a:t>
            </a:r>
            <a:r>
              <a:rPr sz="2400" b="1" spc="-40" dirty="0">
                <a:solidFill>
                  <a:srgbClr val="FF0000"/>
                </a:solidFill>
                <a:latin typeface="Calibri"/>
                <a:cs typeface="Calibri"/>
              </a:rPr>
              <a:t>n</a:t>
            </a:r>
            <a:r>
              <a:rPr sz="2400" b="1" dirty="0">
                <a:solidFill>
                  <a:srgbClr val="FF0000"/>
                </a:solidFill>
                <a:latin typeface="Calibri"/>
                <a:cs typeface="Calibri"/>
              </a:rPr>
              <a:t>t</a:t>
            </a:r>
            <a:r>
              <a:rPr sz="2400" b="1" spc="-65" dirty="0">
                <a:solidFill>
                  <a:srgbClr val="FF0000"/>
                </a:solidFill>
                <a:latin typeface="Calibri"/>
                <a:cs typeface="Calibri"/>
              </a:rPr>
              <a:t>r</a:t>
            </a:r>
            <a:r>
              <a:rPr sz="2400" b="1" spc="-15" dirty="0">
                <a:solidFill>
                  <a:srgbClr val="FF0000"/>
                </a:solidFill>
                <a:latin typeface="Calibri"/>
                <a:cs typeface="Calibri"/>
              </a:rPr>
              <a:t>act</a:t>
            </a:r>
            <a:r>
              <a:rPr sz="2400" b="1" spc="-5" dirty="0">
                <a:solidFill>
                  <a:srgbClr val="FF0000"/>
                </a:solidFill>
                <a:latin typeface="Calibri"/>
                <a:cs typeface="Calibri"/>
              </a:rPr>
              <a:t> </a:t>
            </a:r>
            <a:r>
              <a:rPr sz="2400" b="1" spc="-20" dirty="0">
                <a:solidFill>
                  <a:srgbClr val="FF0000"/>
                </a:solidFill>
                <a:latin typeface="Calibri"/>
                <a:cs typeface="Calibri"/>
              </a:rPr>
              <a:t>wil</a:t>
            </a:r>
            <a:r>
              <a:rPr sz="2400" b="1" spc="-10" dirty="0">
                <a:solidFill>
                  <a:srgbClr val="FF0000"/>
                </a:solidFill>
                <a:latin typeface="Calibri"/>
                <a:cs typeface="Calibri"/>
              </a:rPr>
              <a:t>l</a:t>
            </a:r>
            <a:r>
              <a:rPr sz="2400" b="1" dirty="0">
                <a:solidFill>
                  <a:srgbClr val="FF0000"/>
                </a:solidFill>
                <a:latin typeface="Calibri"/>
                <a:cs typeface="Calibri"/>
              </a:rPr>
              <a:t> be</a:t>
            </a:r>
            <a:r>
              <a:rPr sz="2400" b="1" spc="-5" dirty="0">
                <a:solidFill>
                  <a:srgbClr val="FF0000"/>
                </a:solidFill>
                <a:latin typeface="Calibri"/>
                <a:cs typeface="Calibri"/>
              </a:rPr>
              <a:t> </a:t>
            </a:r>
            <a:r>
              <a:rPr sz="2400" b="1" dirty="0">
                <a:solidFill>
                  <a:srgbClr val="FF0000"/>
                </a:solidFill>
                <a:latin typeface="Calibri"/>
                <a:cs typeface="Calibri"/>
              </a:rPr>
              <a:t>p</a:t>
            </a:r>
            <a:r>
              <a:rPr sz="2400" b="1" spc="-40" dirty="0">
                <a:solidFill>
                  <a:srgbClr val="FF0000"/>
                </a:solidFill>
                <a:latin typeface="Calibri"/>
                <a:cs typeface="Calibri"/>
              </a:rPr>
              <a:t>r</a:t>
            </a:r>
            <a:r>
              <a:rPr sz="2400" b="1" spc="-5" dirty="0">
                <a:solidFill>
                  <a:srgbClr val="FF0000"/>
                </a:solidFill>
                <a:latin typeface="Calibri"/>
                <a:cs typeface="Calibri"/>
              </a:rPr>
              <a:t>epa</a:t>
            </a:r>
            <a:r>
              <a:rPr sz="2400" b="1" spc="-35" dirty="0">
                <a:solidFill>
                  <a:srgbClr val="FF0000"/>
                </a:solidFill>
                <a:latin typeface="Calibri"/>
                <a:cs typeface="Calibri"/>
              </a:rPr>
              <a:t>r</a:t>
            </a:r>
            <a:r>
              <a:rPr sz="2400" b="1" spc="-5" dirty="0">
                <a:solidFill>
                  <a:srgbClr val="FF0000"/>
                </a:solidFill>
                <a:latin typeface="Calibri"/>
                <a:cs typeface="Calibri"/>
              </a:rPr>
              <a:t>e</a:t>
            </a:r>
            <a:r>
              <a:rPr sz="2400" b="1" dirty="0">
                <a:solidFill>
                  <a:srgbClr val="FF0000"/>
                </a:solidFill>
                <a:latin typeface="Calibri"/>
                <a:cs typeface="Calibri"/>
              </a:rPr>
              <a:t>d</a:t>
            </a:r>
            <a:r>
              <a:rPr sz="2400" b="1" spc="35" dirty="0">
                <a:solidFill>
                  <a:srgbClr val="FF0000"/>
                </a:solidFill>
                <a:latin typeface="Calibri"/>
                <a:cs typeface="Calibri"/>
              </a:rPr>
              <a:t> </a:t>
            </a:r>
            <a:r>
              <a:rPr sz="2400" b="1" spc="-15" dirty="0">
                <a:solidFill>
                  <a:srgbClr val="FF0000"/>
                </a:solidFill>
                <a:latin typeface="Calibri"/>
                <a:cs typeface="Calibri"/>
              </a:rPr>
              <a:t>in</a:t>
            </a:r>
            <a:r>
              <a:rPr sz="2400" b="1" dirty="0">
                <a:solidFill>
                  <a:srgbClr val="FF0000"/>
                </a:solidFill>
                <a:latin typeface="Calibri"/>
                <a:cs typeface="Calibri"/>
              </a:rPr>
              <a:t> </a:t>
            </a:r>
            <a:r>
              <a:rPr sz="2400" b="1" spc="-15" dirty="0">
                <a:solidFill>
                  <a:srgbClr val="FF0000"/>
                </a:solidFill>
                <a:latin typeface="Calibri"/>
                <a:cs typeface="Calibri"/>
              </a:rPr>
              <a:t>the</a:t>
            </a:r>
            <a:r>
              <a:rPr sz="2400" b="1" spc="-5" dirty="0">
                <a:solidFill>
                  <a:srgbClr val="FF0000"/>
                </a:solidFill>
                <a:latin typeface="Calibri"/>
                <a:cs typeface="Calibri"/>
              </a:rPr>
              <a:t> </a:t>
            </a:r>
            <a:r>
              <a:rPr sz="2400" b="1" dirty="0">
                <a:solidFill>
                  <a:srgbClr val="FF0000"/>
                </a:solidFill>
                <a:latin typeface="Calibri"/>
                <a:cs typeface="Calibri"/>
              </a:rPr>
              <a:t>name of</a:t>
            </a:r>
            <a:r>
              <a:rPr sz="2400" b="1" spc="-5" dirty="0">
                <a:solidFill>
                  <a:srgbClr val="FF0000"/>
                </a:solidFill>
                <a:latin typeface="Calibri"/>
                <a:cs typeface="Calibri"/>
              </a:rPr>
              <a:t> </a:t>
            </a:r>
            <a:r>
              <a:rPr sz="2400" b="1" spc="-15" dirty="0">
                <a:solidFill>
                  <a:srgbClr val="FF0000"/>
                </a:solidFill>
                <a:latin typeface="Calibri"/>
                <a:cs typeface="Calibri"/>
              </a:rPr>
              <a:t>the</a:t>
            </a:r>
            <a:r>
              <a:rPr sz="2400" b="1" spc="-5" dirty="0">
                <a:solidFill>
                  <a:srgbClr val="FF0000"/>
                </a:solidFill>
                <a:latin typeface="Calibri"/>
                <a:cs typeface="Calibri"/>
              </a:rPr>
              <a:t> </a:t>
            </a:r>
            <a:r>
              <a:rPr sz="2400" b="1" spc="-15" dirty="0">
                <a:solidFill>
                  <a:srgbClr val="FF0000"/>
                </a:solidFill>
                <a:latin typeface="Calibri"/>
                <a:cs typeface="Calibri"/>
              </a:rPr>
              <a:t>appli</a:t>
            </a:r>
            <a:r>
              <a:rPr sz="2400" b="1" spc="-35" dirty="0">
                <a:solidFill>
                  <a:srgbClr val="FF0000"/>
                </a:solidFill>
                <a:latin typeface="Calibri"/>
                <a:cs typeface="Calibri"/>
              </a:rPr>
              <a:t>c</a:t>
            </a:r>
            <a:r>
              <a:rPr sz="2400" b="1" spc="-15" dirty="0">
                <a:solidFill>
                  <a:srgbClr val="FF0000"/>
                </a:solidFill>
                <a:latin typeface="Calibri"/>
                <a:cs typeface="Calibri"/>
              </a:rPr>
              <a:t>a</a:t>
            </a:r>
            <a:r>
              <a:rPr sz="2400" b="1" spc="-40" dirty="0">
                <a:solidFill>
                  <a:srgbClr val="FF0000"/>
                </a:solidFill>
                <a:latin typeface="Calibri"/>
                <a:cs typeface="Calibri"/>
              </a:rPr>
              <a:t>n</a:t>
            </a:r>
            <a:r>
              <a:rPr sz="2400" b="1" spc="-10" dirty="0">
                <a:solidFill>
                  <a:srgbClr val="FF0000"/>
                </a:solidFill>
                <a:latin typeface="Calibri"/>
                <a:cs typeface="Calibri"/>
              </a:rPr>
              <a:t>t</a:t>
            </a:r>
            <a:r>
              <a:rPr sz="2400" b="1" spc="10" dirty="0">
                <a:solidFill>
                  <a:srgbClr val="FF0000"/>
                </a:solidFill>
                <a:latin typeface="Calibri"/>
                <a:cs typeface="Calibri"/>
              </a:rPr>
              <a:t> </a:t>
            </a:r>
            <a:r>
              <a:rPr sz="2400" b="1" spc="-15" dirty="0">
                <a:solidFill>
                  <a:srgbClr val="FF0000"/>
                </a:solidFill>
                <a:latin typeface="Calibri"/>
                <a:cs typeface="Calibri"/>
              </a:rPr>
              <a:t>a</a:t>
            </a:r>
            <a:r>
              <a:rPr sz="2400" b="1" spc="-40" dirty="0">
                <a:solidFill>
                  <a:srgbClr val="FF0000"/>
                </a:solidFill>
                <a:latin typeface="Calibri"/>
                <a:cs typeface="Calibri"/>
              </a:rPr>
              <a:t>g</a:t>
            </a:r>
            <a:r>
              <a:rPr sz="2400" b="1" spc="-5" dirty="0">
                <a:solidFill>
                  <a:srgbClr val="FF0000"/>
                </a:solidFill>
                <a:latin typeface="Calibri"/>
                <a:cs typeface="Calibri"/>
              </a:rPr>
              <a:t>ency/fis</a:t>
            </a:r>
            <a:r>
              <a:rPr sz="2400" b="1" dirty="0">
                <a:solidFill>
                  <a:srgbClr val="FF0000"/>
                </a:solidFill>
                <a:latin typeface="Calibri"/>
                <a:cs typeface="Calibri"/>
              </a:rPr>
              <a:t>c</a:t>
            </a:r>
            <a:r>
              <a:rPr sz="2400" b="1" spc="-10" dirty="0">
                <a:solidFill>
                  <a:srgbClr val="FF0000"/>
                </a:solidFill>
                <a:latin typeface="Calibri"/>
                <a:cs typeface="Calibri"/>
              </a:rPr>
              <a:t>al</a:t>
            </a:r>
            <a:r>
              <a:rPr sz="2400" b="1" spc="-30" dirty="0">
                <a:solidFill>
                  <a:srgbClr val="FF0000"/>
                </a:solidFill>
                <a:latin typeface="Calibri"/>
                <a:cs typeface="Calibri"/>
              </a:rPr>
              <a:t> </a:t>
            </a:r>
            <a:r>
              <a:rPr sz="2400" b="1" spc="-15" dirty="0">
                <a:solidFill>
                  <a:srgbClr val="FF0000"/>
                </a:solidFill>
                <a:latin typeface="Calibri"/>
                <a:cs typeface="Calibri"/>
              </a:rPr>
              <a:t>a</a:t>
            </a:r>
            <a:r>
              <a:rPr sz="2400" b="1" spc="-40" dirty="0">
                <a:solidFill>
                  <a:srgbClr val="FF0000"/>
                </a:solidFill>
                <a:latin typeface="Calibri"/>
                <a:cs typeface="Calibri"/>
              </a:rPr>
              <a:t>g</a:t>
            </a:r>
            <a:r>
              <a:rPr sz="2400" b="1" spc="-5" dirty="0">
                <a:solidFill>
                  <a:srgbClr val="FF0000"/>
                </a:solidFill>
                <a:latin typeface="Calibri"/>
                <a:cs typeface="Calibri"/>
              </a:rPr>
              <a:t>e</a:t>
            </a:r>
            <a:r>
              <a:rPr sz="2400" b="1" spc="-25" dirty="0">
                <a:solidFill>
                  <a:srgbClr val="FF0000"/>
                </a:solidFill>
                <a:latin typeface="Calibri"/>
                <a:cs typeface="Calibri"/>
              </a:rPr>
              <a:t>n</a:t>
            </a:r>
            <a:r>
              <a:rPr sz="2400" b="1" spc="-10" dirty="0">
                <a:solidFill>
                  <a:srgbClr val="FF0000"/>
                </a:solidFill>
                <a:latin typeface="Calibri"/>
                <a:cs typeface="Calibri"/>
              </a:rPr>
              <a:t>t,</a:t>
            </a:r>
            <a:r>
              <a:rPr sz="2400" b="1" spc="-5" dirty="0">
                <a:solidFill>
                  <a:srgbClr val="FF0000"/>
                </a:solidFill>
                <a:latin typeface="Calibri"/>
                <a:cs typeface="Calibri"/>
              </a:rPr>
              <a:t> </a:t>
            </a:r>
            <a:r>
              <a:rPr sz="2400" b="1" spc="-15" dirty="0">
                <a:solidFill>
                  <a:srgbClr val="FF0000"/>
                </a:solidFill>
                <a:latin typeface="Calibri"/>
                <a:cs typeface="Calibri"/>
              </a:rPr>
              <a:t>not</a:t>
            </a:r>
            <a:r>
              <a:rPr sz="2400" b="1" spc="-5" dirty="0">
                <a:solidFill>
                  <a:srgbClr val="FF0000"/>
                </a:solidFill>
                <a:latin typeface="Calibri"/>
                <a:cs typeface="Calibri"/>
              </a:rPr>
              <a:t> </a:t>
            </a:r>
            <a:r>
              <a:rPr sz="2400" b="1" spc="-15" dirty="0">
                <a:solidFill>
                  <a:srgbClr val="FF0000"/>
                </a:solidFill>
                <a:latin typeface="Calibri"/>
                <a:cs typeface="Calibri"/>
              </a:rPr>
              <a:t>the</a:t>
            </a:r>
            <a:r>
              <a:rPr sz="2400" b="1" spc="-10" dirty="0">
                <a:solidFill>
                  <a:srgbClr val="FF0000"/>
                </a:solidFill>
                <a:latin typeface="Calibri"/>
                <a:cs typeface="Calibri"/>
              </a:rPr>
              <a:t> </a:t>
            </a:r>
            <a:r>
              <a:rPr sz="2400" b="1" spc="-15" dirty="0">
                <a:solidFill>
                  <a:srgbClr val="FF0000"/>
                </a:solidFill>
                <a:latin typeface="Calibri"/>
                <a:cs typeface="Calibri"/>
              </a:rPr>
              <a:t>c</a:t>
            </a:r>
            <a:r>
              <a:rPr sz="2400" b="1" dirty="0">
                <a:solidFill>
                  <a:srgbClr val="FF0000"/>
                </a:solidFill>
                <a:latin typeface="Calibri"/>
                <a:cs typeface="Calibri"/>
              </a:rPr>
              <a:t>onsortiu</a:t>
            </a:r>
            <a:r>
              <a:rPr sz="2400" b="1" spc="-15" dirty="0">
                <a:solidFill>
                  <a:srgbClr val="FF0000"/>
                </a:solidFill>
                <a:latin typeface="Calibri"/>
                <a:cs typeface="Calibri"/>
              </a:rPr>
              <a:t>m</a:t>
            </a:r>
            <a:r>
              <a:rPr sz="2400" spc="-10" dirty="0">
                <a:solidFill>
                  <a:srgbClr val="292934"/>
                </a:solidFill>
                <a:latin typeface="Calibri"/>
                <a:cs typeface="Calibri"/>
              </a:rPr>
              <a:t>,</a:t>
            </a:r>
            <a:r>
              <a:rPr sz="2400" dirty="0">
                <a:solidFill>
                  <a:srgbClr val="292934"/>
                </a:solidFill>
                <a:latin typeface="Calibri"/>
                <a:cs typeface="Calibri"/>
              </a:rPr>
              <a:t> </a:t>
            </a:r>
            <a:r>
              <a:rPr sz="2400" spc="-5" dirty="0">
                <a:solidFill>
                  <a:srgbClr val="292934"/>
                </a:solidFill>
                <a:latin typeface="Calibri"/>
                <a:cs typeface="Calibri"/>
              </a:rPr>
              <a:t>unles</a:t>
            </a:r>
            <a:r>
              <a:rPr sz="2400" dirty="0">
                <a:solidFill>
                  <a:srgbClr val="292934"/>
                </a:solidFill>
                <a:latin typeface="Calibri"/>
                <a:cs typeface="Calibri"/>
              </a:rPr>
              <a:t>s</a:t>
            </a:r>
            <a:r>
              <a:rPr sz="2400" spc="-25" dirty="0">
                <a:solidFill>
                  <a:srgbClr val="292934"/>
                </a:solidFill>
                <a:latin typeface="Calibri"/>
                <a:cs typeface="Calibri"/>
              </a:rPr>
              <a:t> </a:t>
            </a:r>
            <a:r>
              <a:rPr sz="2400" dirty="0">
                <a:solidFill>
                  <a:srgbClr val="292934"/>
                </a:solidFill>
                <a:latin typeface="Calibri"/>
                <a:cs typeface="Calibri"/>
              </a:rPr>
              <a:t>the</a:t>
            </a:r>
            <a:r>
              <a:rPr sz="2400" spc="-25" dirty="0">
                <a:solidFill>
                  <a:srgbClr val="292934"/>
                </a:solidFill>
                <a:latin typeface="Calibri"/>
                <a:cs typeface="Calibri"/>
              </a:rPr>
              <a:t> </a:t>
            </a:r>
            <a:r>
              <a:rPr sz="2400" spc="-30" dirty="0">
                <a:solidFill>
                  <a:srgbClr val="292934"/>
                </a:solidFill>
                <a:latin typeface="Calibri"/>
                <a:cs typeface="Calibri"/>
              </a:rPr>
              <a:t>c</a:t>
            </a:r>
            <a:r>
              <a:rPr sz="2400" spc="-5" dirty="0">
                <a:solidFill>
                  <a:srgbClr val="292934"/>
                </a:solidFill>
                <a:latin typeface="Calibri"/>
                <a:cs typeface="Calibri"/>
              </a:rPr>
              <a:t>onsor</a:t>
            </a:r>
            <a:r>
              <a:rPr sz="2400" spc="-10" dirty="0">
                <a:solidFill>
                  <a:srgbClr val="292934"/>
                </a:solidFill>
                <a:latin typeface="Calibri"/>
                <a:cs typeface="Calibri"/>
              </a:rPr>
              <a:t>t</a:t>
            </a:r>
            <a:r>
              <a:rPr sz="2400" dirty="0">
                <a:solidFill>
                  <a:srgbClr val="292934"/>
                </a:solidFill>
                <a:latin typeface="Calibri"/>
                <a:cs typeface="Calibri"/>
              </a:rPr>
              <a:t>ium</a:t>
            </a:r>
            <a:r>
              <a:rPr sz="2400" spc="-5" dirty="0">
                <a:solidFill>
                  <a:srgbClr val="292934"/>
                </a:solidFill>
                <a:latin typeface="Calibri"/>
                <a:cs typeface="Calibri"/>
              </a:rPr>
              <a:t> </a:t>
            </a:r>
            <a:r>
              <a:rPr sz="2400" dirty="0">
                <a:solidFill>
                  <a:srgbClr val="292934"/>
                </a:solidFill>
                <a:latin typeface="Calibri"/>
                <a:cs typeface="Calibri"/>
              </a:rPr>
              <a:t>is</a:t>
            </a:r>
            <a:r>
              <a:rPr sz="2400" spc="-20" dirty="0">
                <a:solidFill>
                  <a:srgbClr val="292934"/>
                </a:solidFill>
                <a:latin typeface="Calibri"/>
                <a:cs typeface="Calibri"/>
              </a:rPr>
              <a:t> </a:t>
            </a:r>
            <a:r>
              <a:rPr sz="2400" dirty="0">
                <a:solidFill>
                  <a:srgbClr val="292934"/>
                </a:solidFill>
                <a:latin typeface="Calibri"/>
                <a:cs typeface="Calibri"/>
              </a:rPr>
              <a:t>a le</a:t>
            </a:r>
            <a:r>
              <a:rPr sz="2400" spc="-50" dirty="0">
                <a:solidFill>
                  <a:srgbClr val="292934"/>
                </a:solidFill>
                <a:latin typeface="Calibri"/>
                <a:cs typeface="Calibri"/>
              </a:rPr>
              <a:t>g</a:t>
            </a:r>
            <a:r>
              <a:rPr sz="2400" dirty="0">
                <a:solidFill>
                  <a:srgbClr val="292934"/>
                </a:solidFill>
                <a:latin typeface="Calibri"/>
                <a:cs typeface="Calibri"/>
              </a:rPr>
              <a:t>al </a:t>
            </a:r>
            <a:r>
              <a:rPr sz="2400" spc="-10" dirty="0">
                <a:solidFill>
                  <a:srgbClr val="292934"/>
                </a:solidFill>
                <a:latin typeface="Calibri"/>
                <a:cs typeface="Calibri"/>
              </a:rPr>
              <a:t>e</a:t>
            </a:r>
            <a:r>
              <a:rPr sz="2400" spc="-30" dirty="0">
                <a:solidFill>
                  <a:srgbClr val="292934"/>
                </a:solidFill>
                <a:latin typeface="Calibri"/>
                <a:cs typeface="Calibri"/>
              </a:rPr>
              <a:t>n</a:t>
            </a:r>
            <a:r>
              <a:rPr sz="2400" dirty="0">
                <a:solidFill>
                  <a:srgbClr val="292934"/>
                </a:solidFill>
                <a:latin typeface="Calibri"/>
                <a:cs typeface="Calibri"/>
              </a:rPr>
              <a:t>ti</a:t>
            </a:r>
            <a:r>
              <a:rPr sz="2400" spc="-10" dirty="0">
                <a:solidFill>
                  <a:srgbClr val="292934"/>
                </a:solidFill>
                <a:latin typeface="Calibri"/>
                <a:cs typeface="Calibri"/>
              </a:rPr>
              <a:t>t</a:t>
            </a:r>
            <a:r>
              <a:rPr sz="2400" spc="-180" dirty="0">
                <a:solidFill>
                  <a:srgbClr val="292934"/>
                </a:solidFill>
                <a:latin typeface="Calibri"/>
                <a:cs typeface="Calibri"/>
              </a:rPr>
              <a:t>y</a:t>
            </a:r>
            <a:r>
              <a:rPr sz="2400" dirty="0">
                <a:solidFill>
                  <a:srgbClr val="292934"/>
                </a:solidFill>
                <a:latin typeface="Calibri"/>
                <a:cs typeface="Calibri"/>
              </a:rPr>
              <a:t>.</a:t>
            </a:r>
            <a:endParaRPr sz="2400" dirty="0">
              <a:latin typeface="Calibri"/>
              <a:cs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50450" y="400229"/>
            <a:ext cx="5334000" cy="901041"/>
          </a:xfrm>
          <a:prstGeom prst="rect">
            <a:avLst/>
          </a:prstGeom>
        </p:spPr>
        <p:txBody>
          <a:bodyPr vert="horz" wrap="square" lIns="0" tIns="282727" rIns="0" bIns="0" rtlCol="0">
            <a:spAutoFit/>
          </a:bodyPr>
          <a:lstStyle/>
          <a:p>
            <a:pPr marL="734060">
              <a:lnSpc>
                <a:spcPct val="100000"/>
              </a:lnSpc>
            </a:pPr>
            <a:r>
              <a:rPr b="1" spc="-5" dirty="0"/>
              <a:t>Con</a:t>
            </a:r>
            <a:r>
              <a:rPr b="1" spc="10" dirty="0"/>
              <a:t>s</a:t>
            </a:r>
            <a:r>
              <a:rPr b="1" spc="-5" dirty="0"/>
              <a:t>ortiu</a:t>
            </a:r>
            <a:r>
              <a:rPr b="1" dirty="0"/>
              <a:t>m</a:t>
            </a:r>
            <a:r>
              <a:rPr b="1" spc="5" dirty="0"/>
              <a:t> </a:t>
            </a:r>
            <a:r>
              <a:rPr sz="2800" b="1" spc="-5" dirty="0"/>
              <a:t>(Co</a:t>
            </a:r>
            <a:r>
              <a:rPr sz="2800" b="1" spc="-30" dirty="0"/>
              <a:t>n</a:t>
            </a:r>
            <a:r>
              <a:rPr sz="2800" b="1" dirty="0"/>
              <a:t>t</a:t>
            </a:r>
            <a:r>
              <a:rPr sz="2800" b="1" spc="-10" dirty="0"/>
              <a:t>i</a:t>
            </a:r>
            <a:r>
              <a:rPr sz="2800" b="1" spc="-5" dirty="0"/>
              <a:t>n</a:t>
            </a:r>
            <a:r>
              <a:rPr sz="2800" b="1" spc="-15" dirty="0"/>
              <a:t>ued)</a:t>
            </a:r>
            <a:endParaRPr sz="2800" b="1" dirty="0"/>
          </a:p>
        </p:txBody>
      </p:sp>
      <p:sp>
        <p:nvSpPr>
          <p:cNvPr id="3" name="object 3"/>
          <p:cNvSpPr/>
          <p:nvPr/>
        </p:nvSpPr>
        <p:spPr>
          <a:xfrm>
            <a:off x="294383" y="241150"/>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94383" y="1219294"/>
            <a:ext cx="8488680" cy="5463034"/>
          </a:xfrm>
          <a:prstGeom prst="rect">
            <a:avLst/>
          </a:prstGeom>
        </p:spPr>
        <p:txBody>
          <a:bodyPr vert="horz" wrap="square" lIns="0" tIns="0" rIns="0" bIns="0" rtlCol="0">
            <a:spAutoFit/>
          </a:bodyPr>
          <a:lstStyle/>
          <a:p>
            <a:pPr marL="12700">
              <a:lnSpc>
                <a:spcPct val="100000"/>
              </a:lnSpc>
            </a:pPr>
            <a:r>
              <a:rPr sz="1200" b="1" spc="-10" dirty="0">
                <a:solidFill>
                  <a:srgbClr val="FFFFFF"/>
                </a:solidFill>
                <a:latin typeface="Calibri"/>
                <a:cs typeface="Calibri"/>
              </a:rPr>
              <a:t>30</a:t>
            </a:r>
            <a:endParaRPr lang="en-US" sz="1200" b="1" dirty="0">
              <a:latin typeface="Calibri"/>
              <a:cs typeface="Calibri"/>
            </a:endParaRPr>
          </a:p>
          <a:p>
            <a:pPr marL="12700">
              <a:lnSpc>
                <a:spcPct val="100000"/>
              </a:lnSpc>
            </a:pPr>
            <a:r>
              <a:rPr spc="-5" dirty="0">
                <a:solidFill>
                  <a:srgbClr val="292934"/>
                </a:solidFill>
                <a:latin typeface="Calibri"/>
                <a:cs typeface="Calibri"/>
              </a:rPr>
              <a:t>Th</a:t>
            </a:r>
            <a:r>
              <a:rPr dirty="0">
                <a:solidFill>
                  <a:srgbClr val="292934"/>
                </a:solidFill>
                <a:latin typeface="Calibri"/>
                <a:cs typeface="Calibri"/>
              </a:rPr>
              <a:t>e ap</a:t>
            </a:r>
            <a:r>
              <a:rPr spc="-5" dirty="0">
                <a:solidFill>
                  <a:srgbClr val="292934"/>
                </a:solidFill>
                <a:latin typeface="Calibri"/>
                <a:cs typeface="Calibri"/>
              </a:rPr>
              <a:t>pl</a:t>
            </a:r>
            <a:r>
              <a:rPr spc="-10" dirty="0">
                <a:solidFill>
                  <a:srgbClr val="292934"/>
                </a:solidFill>
                <a:latin typeface="Calibri"/>
                <a:cs typeface="Calibri"/>
              </a:rPr>
              <a:t>i</a:t>
            </a:r>
            <a:r>
              <a:rPr spc="-30" dirty="0">
                <a:solidFill>
                  <a:srgbClr val="292934"/>
                </a:solidFill>
                <a:latin typeface="Calibri"/>
                <a:cs typeface="Calibri"/>
              </a:rPr>
              <a:t>c</a:t>
            </a:r>
            <a:r>
              <a:rPr dirty="0">
                <a:solidFill>
                  <a:srgbClr val="292934"/>
                </a:solidFill>
                <a:latin typeface="Calibri"/>
                <a:cs typeface="Calibri"/>
              </a:rPr>
              <a:t>a</a:t>
            </a:r>
            <a:r>
              <a:rPr spc="-10" dirty="0">
                <a:solidFill>
                  <a:srgbClr val="292934"/>
                </a:solidFill>
                <a:latin typeface="Calibri"/>
                <a:cs typeface="Calibri"/>
              </a:rPr>
              <a:t>nt</a:t>
            </a:r>
            <a:r>
              <a:rPr spc="15" dirty="0">
                <a:solidFill>
                  <a:srgbClr val="292934"/>
                </a:solidFill>
                <a:latin typeface="Calibri"/>
                <a:cs typeface="Calibri"/>
              </a:rPr>
              <a:t> </a:t>
            </a:r>
            <a:r>
              <a:rPr spc="-10" dirty="0">
                <a:solidFill>
                  <a:srgbClr val="292934"/>
                </a:solidFill>
                <a:latin typeface="Calibri"/>
                <a:cs typeface="Calibri"/>
              </a:rPr>
              <a:t>a</a:t>
            </a:r>
            <a:r>
              <a:rPr spc="-15" dirty="0">
                <a:solidFill>
                  <a:srgbClr val="292934"/>
                </a:solidFill>
                <a:latin typeface="Calibri"/>
                <a:cs typeface="Calibri"/>
              </a:rPr>
              <a:t>g</a:t>
            </a:r>
            <a:r>
              <a:rPr spc="-10" dirty="0">
                <a:solidFill>
                  <a:srgbClr val="292934"/>
                </a:solidFill>
                <a:latin typeface="Calibri"/>
                <a:cs typeface="Calibri"/>
              </a:rPr>
              <a:t>en</a:t>
            </a:r>
            <a:r>
              <a:rPr spc="-20" dirty="0">
                <a:solidFill>
                  <a:srgbClr val="292934"/>
                </a:solidFill>
                <a:latin typeface="Calibri"/>
                <a:cs typeface="Calibri"/>
              </a:rPr>
              <a:t>c</a:t>
            </a:r>
            <a:r>
              <a:rPr dirty="0">
                <a:solidFill>
                  <a:srgbClr val="292934"/>
                </a:solidFill>
                <a:latin typeface="Calibri"/>
                <a:cs typeface="Calibri"/>
              </a:rPr>
              <a:t>y/fis</a:t>
            </a:r>
            <a:r>
              <a:rPr spc="-20" dirty="0">
                <a:solidFill>
                  <a:srgbClr val="292934"/>
                </a:solidFill>
                <a:latin typeface="Calibri"/>
                <a:cs typeface="Calibri"/>
              </a:rPr>
              <a:t>c</a:t>
            </a:r>
            <a:r>
              <a:rPr dirty="0">
                <a:solidFill>
                  <a:srgbClr val="292934"/>
                </a:solidFill>
                <a:latin typeface="Calibri"/>
                <a:cs typeface="Calibri"/>
              </a:rPr>
              <a:t>al </a:t>
            </a:r>
            <a:r>
              <a:rPr spc="-10" dirty="0">
                <a:solidFill>
                  <a:srgbClr val="292934"/>
                </a:solidFill>
                <a:latin typeface="Calibri"/>
                <a:cs typeface="Calibri"/>
              </a:rPr>
              <a:t>a</a:t>
            </a:r>
            <a:r>
              <a:rPr spc="-20" dirty="0">
                <a:solidFill>
                  <a:srgbClr val="292934"/>
                </a:solidFill>
                <a:latin typeface="Calibri"/>
                <a:cs typeface="Calibri"/>
              </a:rPr>
              <a:t>g</a:t>
            </a:r>
            <a:r>
              <a:rPr spc="-10" dirty="0">
                <a:solidFill>
                  <a:srgbClr val="292934"/>
                </a:solidFill>
                <a:latin typeface="Calibri"/>
                <a:cs typeface="Calibri"/>
              </a:rPr>
              <a:t>e</a:t>
            </a:r>
            <a:r>
              <a:rPr spc="-20" dirty="0">
                <a:solidFill>
                  <a:srgbClr val="292934"/>
                </a:solidFill>
                <a:latin typeface="Calibri"/>
                <a:cs typeface="Calibri"/>
              </a:rPr>
              <a:t>n</a:t>
            </a:r>
            <a:r>
              <a:rPr spc="-10" dirty="0">
                <a:solidFill>
                  <a:srgbClr val="292934"/>
                </a:solidFill>
                <a:latin typeface="Calibri"/>
                <a:cs typeface="Calibri"/>
              </a:rPr>
              <a:t>t</a:t>
            </a:r>
            <a:r>
              <a:rPr dirty="0">
                <a:solidFill>
                  <a:srgbClr val="292934"/>
                </a:solidFill>
                <a:latin typeface="Calibri"/>
                <a:cs typeface="Calibri"/>
              </a:rPr>
              <a:t> mu</a:t>
            </a:r>
            <a:r>
              <a:rPr spc="-20" dirty="0">
                <a:solidFill>
                  <a:srgbClr val="292934"/>
                </a:solidFill>
                <a:latin typeface="Calibri"/>
                <a:cs typeface="Calibri"/>
              </a:rPr>
              <a:t>s</a:t>
            </a:r>
            <a:r>
              <a:rPr spc="-10" dirty="0">
                <a:solidFill>
                  <a:srgbClr val="292934"/>
                </a:solidFill>
                <a:latin typeface="Calibri"/>
                <a:cs typeface="Calibri"/>
              </a:rPr>
              <a:t>t</a:t>
            </a:r>
            <a:r>
              <a:rPr dirty="0">
                <a:solidFill>
                  <a:srgbClr val="292934"/>
                </a:solidFill>
                <a:latin typeface="Calibri"/>
                <a:cs typeface="Calibri"/>
              </a:rPr>
              <a:t> </a:t>
            </a:r>
            <a:r>
              <a:rPr spc="-10" dirty="0">
                <a:solidFill>
                  <a:srgbClr val="292934"/>
                </a:solidFill>
                <a:latin typeface="Calibri"/>
                <a:cs typeface="Calibri"/>
              </a:rPr>
              <a:t>meet the</a:t>
            </a:r>
            <a:r>
              <a:rPr spc="15" dirty="0">
                <a:solidFill>
                  <a:srgbClr val="292934"/>
                </a:solidFill>
                <a:latin typeface="Calibri"/>
                <a:cs typeface="Calibri"/>
              </a:rPr>
              <a:t> </a:t>
            </a:r>
            <a:r>
              <a:rPr spc="-35" dirty="0">
                <a:solidFill>
                  <a:srgbClr val="292934"/>
                </a:solidFill>
                <a:latin typeface="Calibri"/>
                <a:cs typeface="Calibri"/>
              </a:rPr>
              <a:t>f</a:t>
            </a:r>
            <a:r>
              <a:rPr spc="-5" dirty="0">
                <a:solidFill>
                  <a:srgbClr val="292934"/>
                </a:solidFill>
                <a:latin typeface="Calibri"/>
                <a:cs typeface="Calibri"/>
              </a:rPr>
              <a:t>o</a:t>
            </a:r>
            <a:r>
              <a:rPr spc="-10" dirty="0">
                <a:solidFill>
                  <a:srgbClr val="292934"/>
                </a:solidFill>
                <a:latin typeface="Calibri"/>
                <a:cs typeface="Calibri"/>
              </a:rPr>
              <a:t>l</a:t>
            </a:r>
            <a:r>
              <a:rPr spc="-5" dirty="0">
                <a:solidFill>
                  <a:srgbClr val="292934"/>
                </a:solidFill>
                <a:latin typeface="Calibri"/>
                <a:cs typeface="Calibri"/>
              </a:rPr>
              <a:t>l</a:t>
            </a:r>
            <a:r>
              <a:rPr spc="-15" dirty="0">
                <a:solidFill>
                  <a:srgbClr val="292934"/>
                </a:solidFill>
                <a:latin typeface="Calibri"/>
                <a:cs typeface="Calibri"/>
              </a:rPr>
              <a:t>o</a:t>
            </a:r>
            <a:r>
              <a:rPr dirty="0">
                <a:solidFill>
                  <a:srgbClr val="292934"/>
                </a:solidFill>
                <a:latin typeface="Calibri"/>
                <a:cs typeface="Calibri"/>
              </a:rPr>
              <a:t>w</a:t>
            </a:r>
            <a:r>
              <a:rPr spc="-10" dirty="0">
                <a:solidFill>
                  <a:srgbClr val="292934"/>
                </a:solidFill>
                <a:latin typeface="Calibri"/>
                <a:cs typeface="Calibri"/>
              </a:rPr>
              <a:t>i</a:t>
            </a:r>
            <a:r>
              <a:rPr spc="-5" dirty="0">
                <a:solidFill>
                  <a:srgbClr val="292934"/>
                </a:solidFill>
                <a:latin typeface="Calibri"/>
                <a:cs typeface="Calibri"/>
              </a:rPr>
              <a:t>n</a:t>
            </a:r>
            <a:r>
              <a:rPr dirty="0">
                <a:solidFill>
                  <a:srgbClr val="292934"/>
                </a:solidFill>
                <a:latin typeface="Calibri"/>
                <a:cs typeface="Calibri"/>
              </a:rPr>
              <a:t>g</a:t>
            </a:r>
            <a:r>
              <a:rPr spc="25" dirty="0">
                <a:solidFill>
                  <a:srgbClr val="292934"/>
                </a:solidFill>
                <a:latin typeface="Calibri"/>
                <a:cs typeface="Calibri"/>
              </a:rPr>
              <a:t> </a:t>
            </a:r>
            <a:r>
              <a:rPr spc="-40" dirty="0">
                <a:solidFill>
                  <a:srgbClr val="292934"/>
                </a:solidFill>
                <a:latin typeface="Calibri"/>
                <a:cs typeface="Calibri"/>
              </a:rPr>
              <a:t>r</a:t>
            </a:r>
            <a:r>
              <a:rPr spc="-10" dirty="0">
                <a:solidFill>
                  <a:srgbClr val="292934"/>
                </a:solidFill>
                <a:latin typeface="Calibri"/>
                <a:cs typeface="Calibri"/>
              </a:rPr>
              <a:t>eq</a:t>
            </a:r>
            <a:r>
              <a:rPr spc="-5" dirty="0">
                <a:solidFill>
                  <a:srgbClr val="292934"/>
                </a:solidFill>
                <a:latin typeface="Calibri"/>
                <a:cs typeface="Calibri"/>
              </a:rPr>
              <a:t>ui</a:t>
            </a:r>
            <a:r>
              <a:rPr spc="-30" dirty="0">
                <a:solidFill>
                  <a:srgbClr val="292934"/>
                </a:solidFill>
                <a:latin typeface="Calibri"/>
                <a:cs typeface="Calibri"/>
              </a:rPr>
              <a:t>r</a:t>
            </a:r>
            <a:r>
              <a:rPr spc="-15" dirty="0">
                <a:solidFill>
                  <a:srgbClr val="292934"/>
                </a:solidFill>
                <a:latin typeface="Calibri"/>
                <a:cs typeface="Calibri"/>
              </a:rPr>
              <a:t>em</a:t>
            </a:r>
            <a:r>
              <a:rPr spc="-5" dirty="0">
                <a:solidFill>
                  <a:srgbClr val="292934"/>
                </a:solidFill>
                <a:latin typeface="Calibri"/>
                <a:cs typeface="Calibri"/>
              </a:rPr>
              <a:t>e</a:t>
            </a:r>
            <a:r>
              <a:rPr spc="-10" dirty="0">
                <a:solidFill>
                  <a:srgbClr val="292934"/>
                </a:solidFill>
                <a:latin typeface="Calibri"/>
                <a:cs typeface="Calibri"/>
              </a:rPr>
              <a:t>nts:</a:t>
            </a:r>
            <a:endParaRPr lang="en-US" dirty="0">
              <a:latin typeface="Calibri"/>
              <a:cs typeface="Calibri"/>
            </a:endParaRPr>
          </a:p>
          <a:p>
            <a:pPr marL="227013" lvl="1" indent="-227013" algn="just">
              <a:lnSpc>
                <a:spcPts val="2000"/>
              </a:lnSpc>
              <a:spcBef>
                <a:spcPts val="900"/>
              </a:spcBef>
              <a:buClr>
                <a:schemeClr val="accent6">
                  <a:lumMod val="50000"/>
                </a:schemeClr>
              </a:buClr>
              <a:buSzPct val="75000"/>
              <a:buFont typeface="Wingdings" panose="05000000000000000000" pitchFamily="2" charset="2"/>
              <a:buChar char="v"/>
            </a:pPr>
            <a:r>
              <a:rPr spc="-15" dirty="0">
                <a:solidFill>
                  <a:srgbClr val="292934"/>
                </a:solidFill>
                <a:latin typeface="Calibri"/>
                <a:cs typeface="Calibri"/>
              </a:rPr>
              <a:t>Mu</a:t>
            </a:r>
            <a:r>
              <a:rPr spc="-25" dirty="0">
                <a:solidFill>
                  <a:srgbClr val="292934"/>
                </a:solidFill>
                <a:latin typeface="Calibri"/>
                <a:cs typeface="Calibri"/>
              </a:rPr>
              <a:t>s</a:t>
            </a:r>
            <a:r>
              <a:rPr spc="-10" dirty="0">
                <a:solidFill>
                  <a:srgbClr val="292934"/>
                </a:solidFill>
                <a:latin typeface="Calibri"/>
                <a:cs typeface="Calibri"/>
              </a:rPr>
              <a:t>t</a:t>
            </a:r>
            <a:r>
              <a:rPr spc="-15" dirty="0">
                <a:solidFill>
                  <a:srgbClr val="292934"/>
                </a:solidFill>
                <a:latin typeface="Calibri"/>
                <a:cs typeface="Calibri"/>
              </a:rPr>
              <a:t> b</a:t>
            </a:r>
            <a:r>
              <a:rPr spc="-10" dirty="0">
                <a:solidFill>
                  <a:srgbClr val="292934"/>
                </a:solidFill>
                <a:latin typeface="Calibri"/>
                <a:cs typeface="Calibri"/>
              </a:rPr>
              <a:t>e</a:t>
            </a:r>
            <a:r>
              <a:rPr spc="10" dirty="0">
                <a:solidFill>
                  <a:srgbClr val="292934"/>
                </a:solidFill>
                <a:latin typeface="Calibri"/>
                <a:cs typeface="Calibri"/>
              </a:rPr>
              <a:t> </a:t>
            </a:r>
            <a:r>
              <a:rPr spc="-10" dirty="0">
                <a:solidFill>
                  <a:srgbClr val="292934"/>
                </a:solidFill>
                <a:latin typeface="Calibri"/>
                <a:cs typeface="Calibri"/>
              </a:rPr>
              <a:t>an</a:t>
            </a:r>
            <a:r>
              <a:rPr spc="-5" dirty="0">
                <a:solidFill>
                  <a:srgbClr val="292934"/>
                </a:solidFill>
                <a:latin typeface="Calibri"/>
                <a:cs typeface="Calibri"/>
              </a:rPr>
              <a:t> </a:t>
            </a:r>
            <a:r>
              <a:rPr b="1" spc="-15" dirty="0">
                <a:solidFill>
                  <a:srgbClr val="FF0000"/>
                </a:solidFill>
                <a:latin typeface="Calibri"/>
                <a:cs typeface="Calibri"/>
              </a:rPr>
              <a:t>el</a:t>
            </a:r>
            <a:r>
              <a:rPr b="1" dirty="0">
                <a:solidFill>
                  <a:srgbClr val="FF0000"/>
                </a:solidFill>
                <a:latin typeface="Calibri"/>
                <a:cs typeface="Calibri"/>
              </a:rPr>
              <a:t>i</a:t>
            </a:r>
            <a:r>
              <a:rPr b="1" spc="-15" dirty="0">
                <a:solidFill>
                  <a:srgbClr val="FF0000"/>
                </a:solidFill>
                <a:latin typeface="Calibri"/>
                <a:cs typeface="Calibri"/>
              </a:rPr>
              <a:t>gibl</a:t>
            </a:r>
            <a:r>
              <a:rPr b="1" spc="-10" dirty="0">
                <a:solidFill>
                  <a:srgbClr val="FF0000"/>
                </a:solidFill>
                <a:latin typeface="Calibri"/>
                <a:cs typeface="Calibri"/>
              </a:rPr>
              <a:t>e</a:t>
            </a:r>
            <a:r>
              <a:rPr b="1" spc="-25" dirty="0">
                <a:solidFill>
                  <a:srgbClr val="FF0000"/>
                </a:solidFill>
                <a:latin typeface="Calibri"/>
                <a:cs typeface="Calibri"/>
              </a:rPr>
              <a:t> </a:t>
            </a:r>
            <a:r>
              <a:rPr b="1" spc="-15" dirty="0">
                <a:solidFill>
                  <a:srgbClr val="FF0000"/>
                </a:solidFill>
                <a:latin typeface="Calibri"/>
                <a:cs typeface="Calibri"/>
              </a:rPr>
              <a:t>g</a:t>
            </a:r>
            <a:r>
              <a:rPr b="1" spc="-50" dirty="0">
                <a:solidFill>
                  <a:srgbClr val="FF0000"/>
                </a:solidFill>
                <a:latin typeface="Calibri"/>
                <a:cs typeface="Calibri"/>
              </a:rPr>
              <a:t>r</a:t>
            </a:r>
            <a:r>
              <a:rPr b="1" spc="-10" dirty="0">
                <a:solidFill>
                  <a:srgbClr val="FF0000"/>
                </a:solidFill>
                <a:latin typeface="Calibri"/>
                <a:cs typeface="Calibri"/>
              </a:rPr>
              <a:t>a</a:t>
            </a:r>
            <a:r>
              <a:rPr b="1" spc="-25" dirty="0">
                <a:solidFill>
                  <a:srgbClr val="FF0000"/>
                </a:solidFill>
                <a:latin typeface="Calibri"/>
                <a:cs typeface="Calibri"/>
              </a:rPr>
              <a:t>n</a:t>
            </a:r>
            <a:r>
              <a:rPr b="1" spc="-10" dirty="0">
                <a:solidFill>
                  <a:srgbClr val="FF0000"/>
                </a:solidFill>
                <a:latin typeface="Calibri"/>
                <a:cs typeface="Calibri"/>
              </a:rPr>
              <a:t>t</a:t>
            </a:r>
            <a:r>
              <a:rPr b="1" spc="15" dirty="0">
                <a:solidFill>
                  <a:srgbClr val="FF0000"/>
                </a:solidFill>
                <a:latin typeface="Calibri"/>
                <a:cs typeface="Calibri"/>
              </a:rPr>
              <a:t> </a:t>
            </a:r>
            <a:r>
              <a:rPr b="1" spc="-30" dirty="0">
                <a:solidFill>
                  <a:srgbClr val="FF0000"/>
                </a:solidFill>
                <a:latin typeface="Calibri"/>
                <a:cs typeface="Calibri"/>
              </a:rPr>
              <a:t>r</a:t>
            </a:r>
            <a:r>
              <a:rPr b="1" spc="-15" dirty="0">
                <a:solidFill>
                  <a:srgbClr val="FF0000"/>
                </a:solidFill>
                <a:latin typeface="Calibri"/>
                <a:cs typeface="Calibri"/>
              </a:rPr>
              <a:t>e</a:t>
            </a:r>
            <a:r>
              <a:rPr b="1" spc="-10" dirty="0">
                <a:solidFill>
                  <a:srgbClr val="FF0000"/>
                </a:solidFill>
                <a:latin typeface="Calibri"/>
                <a:cs typeface="Calibri"/>
              </a:rPr>
              <a:t>cipie</a:t>
            </a:r>
            <a:r>
              <a:rPr b="1" spc="-25" dirty="0">
                <a:solidFill>
                  <a:srgbClr val="FF0000"/>
                </a:solidFill>
                <a:latin typeface="Calibri"/>
                <a:cs typeface="Calibri"/>
              </a:rPr>
              <a:t>n</a:t>
            </a:r>
            <a:r>
              <a:rPr b="1" spc="-10" dirty="0">
                <a:solidFill>
                  <a:srgbClr val="FF0000"/>
                </a:solidFill>
                <a:latin typeface="Calibri"/>
                <a:cs typeface="Calibri"/>
              </a:rPr>
              <a:t>t</a:t>
            </a:r>
            <a:r>
              <a:rPr b="1" dirty="0">
                <a:solidFill>
                  <a:srgbClr val="FF0000"/>
                </a:solidFill>
                <a:latin typeface="Calibri"/>
                <a:cs typeface="Calibri"/>
              </a:rPr>
              <a:t> </a:t>
            </a:r>
            <a:r>
              <a:rPr spc="-10" dirty="0">
                <a:solidFill>
                  <a:srgbClr val="292934"/>
                </a:solidFill>
                <a:latin typeface="Calibri"/>
                <a:cs typeface="Calibri"/>
              </a:rPr>
              <a:t>as</a:t>
            </a:r>
            <a:r>
              <a:rPr spc="-5" dirty="0">
                <a:solidFill>
                  <a:srgbClr val="292934"/>
                </a:solidFill>
                <a:latin typeface="Calibri"/>
                <a:cs typeface="Calibri"/>
              </a:rPr>
              <a:t> </a:t>
            </a:r>
            <a:r>
              <a:rPr spc="-10" dirty="0">
                <a:solidFill>
                  <a:srgbClr val="292934"/>
                </a:solidFill>
                <a:latin typeface="Calibri"/>
                <a:cs typeface="Calibri"/>
              </a:rPr>
              <a:t>d</a:t>
            </a:r>
            <a:r>
              <a:rPr spc="-25" dirty="0">
                <a:solidFill>
                  <a:srgbClr val="292934"/>
                </a:solidFill>
                <a:latin typeface="Calibri"/>
                <a:cs typeface="Calibri"/>
              </a:rPr>
              <a:t>e</a:t>
            </a:r>
            <a:r>
              <a:rPr spc="-5" dirty="0">
                <a:solidFill>
                  <a:srgbClr val="292934"/>
                </a:solidFill>
                <a:latin typeface="Calibri"/>
                <a:cs typeface="Calibri"/>
              </a:rPr>
              <a:t>fi</a:t>
            </a:r>
            <a:r>
              <a:rPr spc="-15" dirty="0">
                <a:solidFill>
                  <a:srgbClr val="292934"/>
                </a:solidFill>
                <a:latin typeface="Calibri"/>
                <a:cs typeface="Calibri"/>
              </a:rPr>
              <a:t>ne</a:t>
            </a:r>
            <a:r>
              <a:rPr spc="-10" dirty="0">
                <a:solidFill>
                  <a:srgbClr val="292934"/>
                </a:solidFill>
                <a:latin typeface="Calibri"/>
                <a:cs typeface="Calibri"/>
              </a:rPr>
              <a:t>d</a:t>
            </a:r>
            <a:r>
              <a:rPr dirty="0">
                <a:solidFill>
                  <a:srgbClr val="292934"/>
                </a:solidFill>
                <a:latin typeface="Calibri"/>
                <a:cs typeface="Calibri"/>
              </a:rPr>
              <a:t> </a:t>
            </a:r>
            <a:r>
              <a:rPr spc="-25" dirty="0">
                <a:solidFill>
                  <a:srgbClr val="292934"/>
                </a:solidFill>
                <a:latin typeface="Calibri"/>
                <a:cs typeface="Calibri"/>
              </a:rPr>
              <a:t>b</a:t>
            </a:r>
            <a:r>
              <a:rPr spc="-10" dirty="0">
                <a:solidFill>
                  <a:srgbClr val="292934"/>
                </a:solidFill>
                <a:latin typeface="Calibri"/>
                <a:cs typeface="Calibri"/>
              </a:rPr>
              <a:t>y</a:t>
            </a:r>
            <a:r>
              <a:rPr spc="-5" dirty="0">
                <a:solidFill>
                  <a:srgbClr val="292934"/>
                </a:solidFill>
                <a:latin typeface="Calibri"/>
                <a:cs typeface="Calibri"/>
              </a:rPr>
              <a:t> </a:t>
            </a:r>
            <a:r>
              <a:rPr spc="-30" dirty="0">
                <a:solidFill>
                  <a:srgbClr val="292934"/>
                </a:solidFill>
                <a:latin typeface="Calibri"/>
                <a:cs typeface="Calibri"/>
              </a:rPr>
              <a:t>st</a:t>
            </a:r>
            <a:r>
              <a:rPr spc="-20" dirty="0">
                <a:solidFill>
                  <a:srgbClr val="292934"/>
                </a:solidFill>
                <a:latin typeface="Calibri"/>
                <a:cs typeface="Calibri"/>
              </a:rPr>
              <a:t>a</a:t>
            </a:r>
            <a:r>
              <a:rPr spc="-10" dirty="0">
                <a:solidFill>
                  <a:srgbClr val="292934"/>
                </a:solidFill>
                <a:latin typeface="Calibri"/>
                <a:cs typeface="Calibri"/>
              </a:rPr>
              <a:t>t</a:t>
            </a:r>
            <a:r>
              <a:rPr spc="-15" dirty="0">
                <a:solidFill>
                  <a:srgbClr val="292934"/>
                </a:solidFill>
                <a:latin typeface="Calibri"/>
                <a:cs typeface="Calibri"/>
              </a:rPr>
              <a:t>ut</a:t>
            </a:r>
            <a:r>
              <a:rPr spc="-20" dirty="0">
                <a:solidFill>
                  <a:srgbClr val="292934"/>
                </a:solidFill>
                <a:latin typeface="Calibri"/>
                <a:cs typeface="Calibri"/>
              </a:rPr>
              <a:t>e</a:t>
            </a:r>
            <a:r>
              <a:rPr spc="-5" dirty="0">
                <a:solidFill>
                  <a:srgbClr val="292934"/>
                </a:solidFill>
                <a:latin typeface="Calibri"/>
                <a:cs typeface="Calibri"/>
              </a:rPr>
              <a:t>;</a:t>
            </a:r>
            <a:endParaRPr lang="en-US" dirty="0">
              <a:latin typeface="Calibri"/>
              <a:cs typeface="Calibri"/>
            </a:endParaRPr>
          </a:p>
          <a:p>
            <a:pPr marL="227013" lvl="1" indent="-227013" algn="just">
              <a:lnSpc>
                <a:spcPts val="2000"/>
              </a:lnSpc>
              <a:spcBef>
                <a:spcPts val="600"/>
              </a:spcBef>
              <a:buClr>
                <a:schemeClr val="accent6">
                  <a:lumMod val="50000"/>
                </a:schemeClr>
              </a:buClr>
              <a:buSzPct val="75000"/>
              <a:buFont typeface="Wingdings" panose="05000000000000000000" pitchFamily="2" charset="2"/>
              <a:buChar char="v"/>
            </a:pPr>
            <a:r>
              <a:rPr spc="-15" dirty="0">
                <a:solidFill>
                  <a:srgbClr val="292934"/>
                </a:solidFill>
                <a:latin typeface="Calibri"/>
                <a:cs typeface="Calibri"/>
              </a:rPr>
              <a:t>Mu</a:t>
            </a:r>
            <a:r>
              <a:rPr spc="-25" dirty="0">
                <a:solidFill>
                  <a:srgbClr val="292934"/>
                </a:solidFill>
                <a:latin typeface="Calibri"/>
                <a:cs typeface="Calibri"/>
              </a:rPr>
              <a:t>s</a:t>
            </a:r>
            <a:r>
              <a:rPr spc="-10" dirty="0">
                <a:solidFill>
                  <a:srgbClr val="292934"/>
                </a:solidFill>
                <a:latin typeface="Calibri"/>
                <a:cs typeface="Calibri"/>
              </a:rPr>
              <a:t>t </a:t>
            </a:r>
            <a:r>
              <a:rPr b="1" spc="-30" dirty="0">
                <a:solidFill>
                  <a:srgbClr val="FF0000"/>
                </a:solidFill>
                <a:latin typeface="Calibri"/>
                <a:cs typeface="Calibri"/>
              </a:rPr>
              <a:t>r</a:t>
            </a:r>
            <a:r>
              <a:rPr b="1" spc="-15" dirty="0">
                <a:solidFill>
                  <a:srgbClr val="FF0000"/>
                </a:solidFill>
                <a:latin typeface="Calibri"/>
                <a:cs typeface="Calibri"/>
              </a:rPr>
              <a:t>e</a:t>
            </a:r>
            <a:r>
              <a:rPr b="1" spc="-10" dirty="0">
                <a:solidFill>
                  <a:srgbClr val="FF0000"/>
                </a:solidFill>
                <a:latin typeface="Calibri"/>
                <a:cs typeface="Calibri"/>
              </a:rPr>
              <a:t>c</a:t>
            </a:r>
            <a:r>
              <a:rPr b="1" spc="-15" dirty="0">
                <a:solidFill>
                  <a:srgbClr val="FF0000"/>
                </a:solidFill>
                <a:latin typeface="Calibri"/>
                <a:cs typeface="Calibri"/>
              </a:rPr>
              <a:t>ei</a:t>
            </a:r>
            <a:r>
              <a:rPr b="1" spc="-20" dirty="0">
                <a:solidFill>
                  <a:srgbClr val="FF0000"/>
                </a:solidFill>
                <a:latin typeface="Calibri"/>
                <a:cs typeface="Calibri"/>
              </a:rPr>
              <a:t>v</a:t>
            </a:r>
            <a:r>
              <a:rPr b="1" spc="-10" dirty="0">
                <a:solidFill>
                  <a:srgbClr val="FF0000"/>
                </a:solidFill>
                <a:latin typeface="Calibri"/>
                <a:cs typeface="Calibri"/>
              </a:rPr>
              <a:t>e</a:t>
            </a:r>
            <a:r>
              <a:rPr b="1" spc="-15" dirty="0">
                <a:solidFill>
                  <a:srgbClr val="FF0000"/>
                </a:solidFill>
                <a:latin typeface="Calibri"/>
                <a:cs typeface="Calibri"/>
              </a:rPr>
              <a:t> </a:t>
            </a:r>
            <a:r>
              <a:rPr b="1" spc="-10" dirty="0">
                <a:solidFill>
                  <a:srgbClr val="FF0000"/>
                </a:solidFill>
                <a:latin typeface="Calibri"/>
                <a:cs typeface="Calibri"/>
              </a:rPr>
              <a:t>and</a:t>
            </a:r>
            <a:r>
              <a:rPr b="1" spc="15" dirty="0">
                <a:solidFill>
                  <a:srgbClr val="FF0000"/>
                </a:solidFill>
                <a:latin typeface="Calibri"/>
                <a:cs typeface="Calibri"/>
              </a:rPr>
              <a:t> </a:t>
            </a:r>
            <a:r>
              <a:rPr b="1" spc="-10" dirty="0">
                <a:solidFill>
                  <a:srgbClr val="FF0000"/>
                </a:solidFill>
                <a:latin typeface="Calibri"/>
                <a:cs typeface="Calibri"/>
              </a:rPr>
              <a:t>admini</a:t>
            </a:r>
            <a:r>
              <a:rPr b="1" spc="-30" dirty="0">
                <a:solidFill>
                  <a:srgbClr val="FF0000"/>
                </a:solidFill>
                <a:latin typeface="Calibri"/>
                <a:cs typeface="Calibri"/>
              </a:rPr>
              <a:t>s</a:t>
            </a:r>
            <a:r>
              <a:rPr b="1" spc="-35" dirty="0">
                <a:solidFill>
                  <a:srgbClr val="FF0000"/>
                </a:solidFill>
                <a:latin typeface="Calibri"/>
                <a:cs typeface="Calibri"/>
              </a:rPr>
              <a:t>t</a:t>
            </a:r>
            <a:r>
              <a:rPr b="1" spc="-15" dirty="0">
                <a:solidFill>
                  <a:srgbClr val="FF0000"/>
                </a:solidFill>
                <a:latin typeface="Calibri"/>
                <a:cs typeface="Calibri"/>
              </a:rPr>
              <a:t>e</a:t>
            </a:r>
            <a:r>
              <a:rPr b="1" spc="-10" dirty="0">
                <a:solidFill>
                  <a:srgbClr val="FF0000"/>
                </a:solidFill>
                <a:latin typeface="Calibri"/>
                <a:cs typeface="Calibri"/>
              </a:rPr>
              <a:t>r</a:t>
            </a:r>
            <a:r>
              <a:rPr b="1" spc="5" dirty="0">
                <a:solidFill>
                  <a:srgbClr val="FF0000"/>
                </a:solidFill>
                <a:latin typeface="Calibri"/>
                <a:cs typeface="Calibri"/>
              </a:rPr>
              <a:t> </a:t>
            </a:r>
            <a:r>
              <a:rPr b="1" spc="-10" dirty="0">
                <a:solidFill>
                  <a:srgbClr val="FF0000"/>
                </a:solidFill>
                <a:latin typeface="Calibri"/>
                <a:cs typeface="Calibri"/>
              </a:rPr>
              <a:t>t</a:t>
            </a:r>
            <a:r>
              <a:rPr b="1" spc="-20" dirty="0">
                <a:solidFill>
                  <a:srgbClr val="FF0000"/>
                </a:solidFill>
                <a:latin typeface="Calibri"/>
                <a:cs typeface="Calibri"/>
              </a:rPr>
              <a:t>h</a:t>
            </a:r>
            <a:r>
              <a:rPr b="1" spc="-10" dirty="0">
                <a:solidFill>
                  <a:srgbClr val="FF0000"/>
                </a:solidFill>
                <a:latin typeface="Calibri"/>
                <a:cs typeface="Calibri"/>
              </a:rPr>
              <a:t>e</a:t>
            </a:r>
            <a:r>
              <a:rPr b="1" spc="-5" dirty="0">
                <a:solidFill>
                  <a:srgbClr val="FF0000"/>
                </a:solidFill>
                <a:latin typeface="Calibri"/>
                <a:cs typeface="Calibri"/>
              </a:rPr>
              <a:t> </a:t>
            </a:r>
            <a:r>
              <a:rPr b="1" spc="-15" dirty="0">
                <a:solidFill>
                  <a:srgbClr val="FF0000"/>
                </a:solidFill>
                <a:latin typeface="Calibri"/>
                <a:cs typeface="Calibri"/>
              </a:rPr>
              <a:t>g</a:t>
            </a:r>
            <a:r>
              <a:rPr b="1" spc="-50" dirty="0">
                <a:solidFill>
                  <a:srgbClr val="FF0000"/>
                </a:solidFill>
                <a:latin typeface="Calibri"/>
                <a:cs typeface="Calibri"/>
              </a:rPr>
              <a:t>r</a:t>
            </a:r>
            <a:r>
              <a:rPr b="1" spc="-10" dirty="0">
                <a:solidFill>
                  <a:srgbClr val="FF0000"/>
                </a:solidFill>
                <a:latin typeface="Calibri"/>
                <a:cs typeface="Calibri"/>
              </a:rPr>
              <a:t>a</a:t>
            </a:r>
            <a:r>
              <a:rPr b="1" spc="-25" dirty="0">
                <a:solidFill>
                  <a:srgbClr val="FF0000"/>
                </a:solidFill>
                <a:latin typeface="Calibri"/>
                <a:cs typeface="Calibri"/>
              </a:rPr>
              <a:t>n</a:t>
            </a:r>
            <a:r>
              <a:rPr b="1" spc="-10" dirty="0">
                <a:solidFill>
                  <a:srgbClr val="FF0000"/>
                </a:solidFill>
                <a:latin typeface="Calibri"/>
                <a:cs typeface="Calibri"/>
              </a:rPr>
              <a:t>t</a:t>
            </a:r>
            <a:r>
              <a:rPr b="1" spc="15" dirty="0">
                <a:solidFill>
                  <a:srgbClr val="FF0000"/>
                </a:solidFill>
                <a:latin typeface="Calibri"/>
                <a:cs typeface="Calibri"/>
              </a:rPr>
              <a:t> </a:t>
            </a:r>
            <a:r>
              <a:rPr b="1" spc="-15" dirty="0">
                <a:solidFill>
                  <a:srgbClr val="FF0000"/>
                </a:solidFill>
                <a:latin typeface="Calibri"/>
                <a:cs typeface="Calibri"/>
              </a:rPr>
              <a:t>fund</a:t>
            </a:r>
            <a:r>
              <a:rPr b="1" spc="-10" dirty="0">
                <a:solidFill>
                  <a:srgbClr val="FF0000"/>
                </a:solidFill>
                <a:latin typeface="Calibri"/>
                <a:cs typeface="Calibri"/>
              </a:rPr>
              <a:t>s</a:t>
            </a:r>
            <a:r>
              <a:rPr b="1" spc="50" dirty="0">
                <a:solidFill>
                  <a:srgbClr val="FF0000"/>
                </a:solidFill>
                <a:latin typeface="Calibri"/>
                <a:cs typeface="Calibri"/>
              </a:rPr>
              <a:t> </a:t>
            </a:r>
            <a:r>
              <a:rPr spc="-10" dirty="0">
                <a:solidFill>
                  <a:srgbClr val="292934"/>
                </a:solidFill>
                <a:latin typeface="Calibri"/>
                <a:cs typeface="Calibri"/>
              </a:rPr>
              <a:t>and</a:t>
            </a:r>
            <a:r>
              <a:rPr spc="-15" dirty="0">
                <a:solidFill>
                  <a:srgbClr val="292934"/>
                </a:solidFill>
                <a:latin typeface="Calibri"/>
                <a:cs typeface="Calibri"/>
              </a:rPr>
              <a:t> subm</a:t>
            </a:r>
            <a:r>
              <a:rPr dirty="0">
                <a:solidFill>
                  <a:srgbClr val="292934"/>
                </a:solidFill>
                <a:latin typeface="Calibri"/>
                <a:cs typeface="Calibri"/>
              </a:rPr>
              <a:t>i</a:t>
            </a:r>
            <a:r>
              <a:rPr spc="-10" dirty="0">
                <a:solidFill>
                  <a:srgbClr val="292934"/>
                </a:solidFill>
                <a:latin typeface="Calibri"/>
                <a:cs typeface="Calibri"/>
              </a:rPr>
              <a:t>t</a:t>
            </a:r>
            <a:r>
              <a:rPr spc="-15"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10" dirty="0">
                <a:solidFill>
                  <a:srgbClr val="292934"/>
                </a:solidFill>
                <a:latin typeface="Calibri"/>
                <a:cs typeface="Calibri"/>
              </a:rPr>
              <a:t>e</a:t>
            </a:r>
            <a:r>
              <a:rPr spc="10" dirty="0">
                <a:solidFill>
                  <a:srgbClr val="292934"/>
                </a:solidFill>
                <a:latin typeface="Calibri"/>
                <a:cs typeface="Calibri"/>
              </a:rPr>
              <a:t> </a:t>
            </a:r>
            <a:r>
              <a:rPr spc="-40" dirty="0">
                <a:solidFill>
                  <a:srgbClr val="292934"/>
                </a:solidFill>
                <a:latin typeface="Calibri"/>
                <a:cs typeface="Calibri"/>
              </a:rPr>
              <a:t>r</a:t>
            </a:r>
            <a:r>
              <a:rPr spc="-10" dirty="0">
                <a:solidFill>
                  <a:srgbClr val="292934"/>
                </a:solidFill>
                <a:latin typeface="Calibri"/>
                <a:cs typeface="Calibri"/>
              </a:rPr>
              <a:t>equi</a:t>
            </a:r>
            <a:r>
              <a:rPr spc="-40" dirty="0">
                <a:solidFill>
                  <a:srgbClr val="292934"/>
                </a:solidFill>
                <a:latin typeface="Calibri"/>
                <a:cs typeface="Calibri"/>
              </a:rPr>
              <a:t>r</a:t>
            </a:r>
            <a:r>
              <a:rPr spc="-10" dirty="0">
                <a:solidFill>
                  <a:srgbClr val="292934"/>
                </a:solidFill>
                <a:latin typeface="Calibri"/>
                <a:cs typeface="Calibri"/>
              </a:rPr>
              <a:t>ed</a:t>
            </a:r>
            <a:r>
              <a:rPr spc="15" dirty="0">
                <a:solidFill>
                  <a:srgbClr val="292934"/>
                </a:solidFill>
                <a:latin typeface="Calibri"/>
                <a:cs typeface="Calibri"/>
              </a:rPr>
              <a:t> </a:t>
            </a:r>
            <a:r>
              <a:rPr spc="-40" dirty="0">
                <a:solidFill>
                  <a:srgbClr val="292934"/>
                </a:solidFill>
                <a:latin typeface="Calibri"/>
                <a:cs typeface="Calibri"/>
              </a:rPr>
              <a:t>r</a:t>
            </a:r>
            <a:r>
              <a:rPr spc="-10" dirty="0">
                <a:solidFill>
                  <a:srgbClr val="292934"/>
                </a:solidFill>
                <a:latin typeface="Calibri"/>
                <a:cs typeface="Calibri"/>
              </a:rPr>
              <a:t>epo</a:t>
            </a:r>
            <a:r>
              <a:rPr spc="-20" dirty="0">
                <a:solidFill>
                  <a:srgbClr val="292934"/>
                </a:solidFill>
                <a:latin typeface="Calibri"/>
                <a:cs typeface="Calibri"/>
              </a:rPr>
              <a:t>r</a:t>
            </a:r>
            <a:r>
              <a:rPr spc="-10" dirty="0">
                <a:solidFill>
                  <a:srgbClr val="292934"/>
                </a:solidFill>
                <a:latin typeface="Calibri"/>
                <a:cs typeface="Calibri"/>
              </a:rPr>
              <a:t>ts</a:t>
            </a:r>
            <a:r>
              <a:rPr spc="45" dirty="0">
                <a:solidFill>
                  <a:srgbClr val="292934"/>
                </a:solidFill>
                <a:latin typeface="Calibri"/>
                <a:cs typeface="Calibri"/>
              </a:rPr>
              <a:t> </a:t>
            </a:r>
            <a:r>
              <a:rPr spc="-20" dirty="0">
                <a:solidFill>
                  <a:srgbClr val="292934"/>
                </a:solidFill>
                <a:latin typeface="Calibri"/>
                <a:cs typeface="Calibri"/>
              </a:rPr>
              <a:t>t</a:t>
            </a:r>
            <a:r>
              <a:rPr spc="-10" dirty="0">
                <a:solidFill>
                  <a:srgbClr val="292934"/>
                </a:solidFill>
                <a:latin typeface="Calibri"/>
                <a:cs typeface="Calibri"/>
              </a:rPr>
              <a:t>o ac</a:t>
            </a:r>
            <a:r>
              <a:rPr spc="-25" dirty="0">
                <a:solidFill>
                  <a:srgbClr val="292934"/>
                </a:solidFill>
                <a:latin typeface="Calibri"/>
                <a:cs typeface="Calibri"/>
              </a:rPr>
              <a:t>c</a:t>
            </a:r>
            <a:r>
              <a:rPr spc="-15" dirty="0">
                <a:solidFill>
                  <a:srgbClr val="292934"/>
                </a:solidFill>
                <a:latin typeface="Calibri"/>
                <a:cs typeface="Calibri"/>
              </a:rPr>
              <a:t>ou</a:t>
            </a:r>
            <a:r>
              <a:rPr spc="-25" dirty="0">
                <a:solidFill>
                  <a:srgbClr val="292934"/>
                </a:solidFill>
                <a:latin typeface="Calibri"/>
                <a:cs typeface="Calibri"/>
              </a:rPr>
              <a:t>n</a:t>
            </a:r>
            <a:r>
              <a:rPr spc="-10" dirty="0">
                <a:solidFill>
                  <a:srgbClr val="292934"/>
                </a:solidFill>
                <a:latin typeface="Calibri"/>
                <a:cs typeface="Calibri"/>
              </a:rPr>
              <a:t>t</a:t>
            </a:r>
            <a:r>
              <a:rPr dirty="0">
                <a:solidFill>
                  <a:srgbClr val="292934"/>
                </a:solidFill>
                <a:latin typeface="Calibri"/>
                <a:cs typeface="Calibri"/>
              </a:rPr>
              <a:t> </a:t>
            </a:r>
            <a:r>
              <a:rPr spc="-40" dirty="0">
                <a:solidFill>
                  <a:srgbClr val="292934"/>
                </a:solidFill>
                <a:latin typeface="Calibri"/>
                <a:cs typeface="Calibri"/>
              </a:rPr>
              <a:t>f</a:t>
            </a:r>
            <a:r>
              <a:rPr spc="-15" dirty="0">
                <a:solidFill>
                  <a:srgbClr val="292934"/>
                </a:solidFill>
                <a:latin typeface="Calibri"/>
                <a:cs typeface="Calibri"/>
              </a:rPr>
              <a:t>o</a:t>
            </a:r>
            <a:r>
              <a:rPr spc="-10" dirty="0">
                <a:solidFill>
                  <a:srgbClr val="292934"/>
                </a:solidFill>
                <a:latin typeface="Calibri"/>
                <a:cs typeface="Calibri"/>
              </a:rPr>
              <a:t>r</a:t>
            </a:r>
            <a:r>
              <a:rPr spc="15"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10" dirty="0">
                <a:solidFill>
                  <a:srgbClr val="292934"/>
                </a:solidFill>
                <a:latin typeface="Calibri"/>
                <a:cs typeface="Calibri"/>
              </a:rPr>
              <a:t>e</a:t>
            </a:r>
            <a:r>
              <a:rPr dirty="0">
                <a:solidFill>
                  <a:srgbClr val="292934"/>
                </a:solidFill>
                <a:latin typeface="Calibri"/>
                <a:cs typeface="Calibri"/>
              </a:rPr>
              <a:t> </a:t>
            </a:r>
            <a:r>
              <a:rPr spc="-15" dirty="0">
                <a:solidFill>
                  <a:srgbClr val="292934"/>
                </a:solidFill>
                <a:latin typeface="Calibri"/>
                <a:cs typeface="Calibri"/>
              </a:rPr>
              <a:t>us</a:t>
            </a:r>
            <a:r>
              <a:rPr spc="-10" dirty="0">
                <a:solidFill>
                  <a:srgbClr val="292934"/>
                </a:solidFill>
                <a:latin typeface="Calibri"/>
                <a:cs typeface="Calibri"/>
              </a:rPr>
              <a:t>e</a:t>
            </a:r>
            <a:r>
              <a:rPr spc="5" dirty="0">
                <a:solidFill>
                  <a:srgbClr val="292934"/>
                </a:solidFill>
                <a:latin typeface="Calibri"/>
                <a:cs typeface="Calibri"/>
              </a:rPr>
              <a:t> </a:t>
            </a:r>
            <a:r>
              <a:rPr spc="-15" dirty="0">
                <a:solidFill>
                  <a:srgbClr val="292934"/>
                </a:solidFill>
                <a:latin typeface="Calibri"/>
                <a:cs typeface="Calibri"/>
              </a:rPr>
              <a:t>o</a:t>
            </a:r>
            <a:r>
              <a:rPr spc="-5" dirty="0">
                <a:solidFill>
                  <a:srgbClr val="292934"/>
                </a:solidFill>
                <a:latin typeface="Calibri"/>
                <a:cs typeface="Calibri"/>
              </a:rPr>
              <a:t>f</a:t>
            </a:r>
            <a:r>
              <a:rPr spc="10" dirty="0">
                <a:solidFill>
                  <a:srgbClr val="292934"/>
                </a:solidFill>
                <a:latin typeface="Calibri"/>
                <a:cs typeface="Calibri"/>
              </a:rPr>
              <a:t> </a:t>
            </a:r>
            <a:r>
              <a:rPr spc="-10" dirty="0">
                <a:solidFill>
                  <a:srgbClr val="292934"/>
                </a:solidFill>
                <a:latin typeface="Calibri"/>
                <a:cs typeface="Calibri"/>
              </a:rPr>
              <a:t>g</a:t>
            </a:r>
            <a:r>
              <a:rPr spc="-50" dirty="0">
                <a:solidFill>
                  <a:srgbClr val="292934"/>
                </a:solidFill>
                <a:latin typeface="Calibri"/>
                <a:cs typeface="Calibri"/>
              </a:rPr>
              <a:t>r</a:t>
            </a:r>
            <a:r>
              <a:rPr spc="-10" dirty="0">
                <a:solidFill>
                  <a:srgbClr val="292934"/>
                </a:solidFill>
                <a:latin typeface="Calibri"/>
                <a:cs typeface="Calibri"/>
              </a:rPr>
              <a:t>a</a:t>
            </a:r>
            <a:r>
              <a:rPr spc="-20" dirty="0">
                <a:solidFill>
                  <a:srgbClr val="292934"/>
                </a:solidFill>
                <a:latin typeface="Calibri"/>
                <a:cs typeface="Calibri"/>
              </a:rPr>
              <a:t>n</a:t>
            </a:r>
            <a:r>
              <a:rPr spc="-10" dirty="0">
                <a:solidFill>
                  <a:srgbClr val="292934"/>
                </a:solidFill>
                <a:latin typeface="Calibri"/>
                <a:cs typeface="Calibri"/>
              </a:rPr>
              <a:t>t</a:t>
            </a:r>
            <a:r>
              <a:rPr spc="-15" dirty="0">
                <a:solidFill>
                  <a:srgbClr val="292934"/>
                </a:solidFill>
                <a:latin typeface="Calibri"/>
                <a:cs typeface="Calibri"/>
              </a:rPr>
              <a:t> </a:t>
            </a:r>
            <a:r>
              <a:rPr spc="-5" dirty="0">
                <a:solidFill>
                  <a:srgbClr val="292934"/>
                </a:solidFill>
                <a:latin typeface="Calibri"/>
                <a:cs typeface="Calibri"/>
              </a:rPr>
              <a:t>f</a:t>
            </a:r>
            <a:r>
              <a:rPr spc="-15" dirty="0">
                <a:solidFill>
                  <a:srgbClr val="292934"/>
                </a:solidFill>
                <a:latin typeface="Calibri"/>
                <a:cs typeface="Calibri"/>
              </a:rPr>
              <a:t>un</a:t>
            </a:r>
            <a:r>
              <a:rPr spc="-10" dirty="0">
                <a:solidFill>
                  <a:srgbClr val="292934"/>
                </a:solidFill>
                <a:latin typeface="Calibri"/>
                <a:cs typeface="Calibri"/>
              </a:rPr>
              <a:t>d</a:t>
            </a:r>
            <a:r>
              <a:rPr spc="-15" dirty="0">
                <a:solidFill>
                  <a:srgbClr val="292934"/>
                </a:solidFill>
                <a:latin typeface="Calibri"/>
                <a:cs typeface="Calibri"/>
              </a:rPr>
              <a:t>s;</a:t>
            </a:r>
            <a:endParaRPr lang="en-US" dirty="0">
              <a:latin typeface="Calibri"/>
              <a:cs typeface="Calibri"/>
            </a:endParaRPr>
          </a:p>
          <a:p>
            <a:pPr marL="227013" lvl="1" indent="-227013" algn="just">
              <a:lnSpc>
                <a:spcPts val="2000"/>
              </a:lnSpc>
              <a:spcBef>
                <a:spcPts val="600"/>
              </a:spcBef>
              <a:buClr>
                <a:schemeClr val="accent6">
                  <a:lumMod val="50000"/>
                </a:schemeClr>
              </a:buClr>
              <a:buSzPct val="75000"/>
              <a:buFont typeface="Wingdings" panose="05000000000000000000" pitchFamily="2" charset="2"/>
              <a:buChar char="v"/>
            </a:pPr>
            <a:r>
              <a:rPr spc="-15" dirty="0">
                <a:solidFill>
                  <a:srgbClr val="292934"/>
                </a:solidFill>
                <a:latin typeface="Calibri"/>
                <a:cs typeface="Calibri"/>
              </a:rPr>
              <a:t>Mu</a:t>
            </a:r>
            <a:r>
              <a:rPr spc="-25" dirty="0">
                <a:solidFill>
                  <a:srgbClr val="292934"/>
                </a:solidFill>
                <a:latin typeface="Calibri"/>
                <a:cs typeface="Calibri"/>
              </a:rPr>
              <a:t>s</a:t>
            </a:r>
            <a:r>
              <a:rPr spc="-10" dirty="0">
                <a:solidFill>
                  <a:srgbClr val="292934"/>
                </a:solidFill>
                <a:latin typeface="Calibri"/>
                <a:cs typeface="Calibri"/>
              </a:rPr>
              <a:t>t</a:t>
            </a:r>
            <a:r>
              <a:rPr spc="-15" dirty="0">
                <a:solidFill>
                  <a:srgbClr val="292934"/>
                </a:solidFill>
                <a:latin typeface="Calibri"/>
                <a:cs typeface="Calibri"/>
              </a:rPr>
              <a:t> </a:t>
            </a:r>
            <a:r>
              <a:rPr spc="-40" dirty="0">
                <a:solidFill>
                  <a:srgbClr val="292934"/>
                </a:solidFill>
                <a:latin typeface="Calibri"/>
                <a:cs typeface="Calibri"/>
              </a:rPr>
              <a:t>r</a:t>
            </a:r>
            <a:r>
              <a:rPr spc="-10" dirty="0">
                <a:solidFill>
                  <a:srgbClr val="292934"/>
                </a:solidFill>
                <a:latin typeface="Calibri"/>
                <a:cs typeface="Calibri"/>
              </a:rPr>
              <a:t>equi</a:t>
            </a:r>
            <a:r>
              <a:rPr spc="-40" dirty="0">
                <a:solidFill>
                  <a:srgbClr val="292934"/>
                </a:solidFill>
                <a:latin typeface="Calibri"/>
                <a:cs typeface="Calibri"/>
              </a:rPr>
              <a:t>r</a:t>
            </a:r>
            <a:r>
              <a:rPr spc="-10" dirty="0">
                <a:solidFill>
                  <a:srgbClr val="292934"/>
                </a:solidFill>
                <a:latin typeface="Calibri"/>
                <a:cs typeface="Calibri"/>
              </a:rPr>
              <a:t>e</a:t>
            </a:r>
            <a:r>
              <a:rPr spc="15" dirty="0">
                <a:solidFill>
                  <a:srgbClr val="292934"/>
                </a:solidFill>
                <a:latin typeface="Calibri"/>
                <a:cs typeface="Calibri"/>
              </a:rPr>
              <a:t> </a:t>
            </a:r>
            <a:r>
              <a:rPr spc="-25" dirty="0">
                <a:solidFill>
                  <a:srgbClr val="292934"/>
                </a:solidFill>
                <a:latin typeface="Calibri"/>
                <a:cs typeface="Calibri"/>
              </a:rPr>
              <a:t>c</a:t>
            </a:r>
            <a:r>
              <a:rPr spc="-15" dirty="0">
                <a:solidFill>
                  <a:srgbClr val="292934"/>
                </a:solidFill>
                <a:latin typeface="Calibri"/>
                <a:cs typeface="Calibri"/>
              </a:rPr>
              <a:t>onsor</a:t>
            </a:r>
            <a:r>
              <a:rPr spc="-5" dirty="0">
                <a:solidFill>
                  <a:srgbClr val="292934"/>
                </a:solidFill>
                <a:latin typeface="Calibri"/>
                <a:cs typeface="Calibri"/>
              </a:rPr>
              <a:t>ti</a:t>
            </a:r>
            <a:r>
              <a:rPr spc="-15" dirty="0">
                <a:solidFill>
                  <a:srgbClr val="292934"/>
                </a:solidFill>
                <a:latin typeface="Calibri"/>
                <a:cs typeface="Calibri"/>
              </a:rPr>
              <a:t>um</a:t>
            </a:r>
            <a:r>
              <a:rPr spc="20" dirty="0">
                <a:solidFill>
                  <a:srgbClr val="292934"/>
                </a:solidFill>
                <a:latin typeface="Calibri"/>
                <a:cs typeface="Calibri"/>
              </a:rPr>
              <a:t> </a:t>
            </a:r>
            <a:r>
              <a:rPr spc="-15" dirty="0">
                <a:solidFill>
                  <a:srgbClr val="292934"/>
                </a:solidFill>
                <a:latin typeface="Calibri"/>
                <a:cs typeface="Calibri"/>
              </a:rPr>
              <a:t>p</a:t>
            </a:r>
            <a:r>
              <a:rPr spc="-10" dirty="0">
                <a:solidFill>
                  <a:srgbClr val="292934"/>
                </a:solidFill>
                <a:latin typeface="Calibri"/>
                <a:cs typeface="Calibri"/>
              </a:rPr>
              <a:t>a</a:t>
            </a:r>
            <a:r>
              <a:rPr spc="-15" dirty="0">
                <a:solidFill>
                  <a:srgbClr val="292934"/>
                </a:solidFill>
                <a:latin typeface="Calibri"/>
                <a:cs typeface="Calibri"/>
              </a:rPr>
              <a:t>r</a:t>
            </a:r>
            <a:r>
              <a:rPr spc="-10" dirty="0">
                <a:solidFill>
                  <a:srgbClr val="292934"/>
                </a:solidFill>
                <a:latin typeface="Calibri"/>
                <a:cs typeface="Calibri"/>
              </a:rPr>
              <a:t>t</a:t>
            </a:r>
            <a:r>
              <a:rPr spc="-15" dirty="0">
                <a:solidFill>
                  <a:srgbClr val="292934"/>
                </a:solidFill>
                <a:latin typeface="Calibri"/>
                <a:cs typeface="Calibri"/>
              </a:rPr>
              <a:t>ne</a:t>
            </a:r>
            <a:r>
              <a:rPr spc="-40" dirty="0">
                <a:solidFill>
                  <a:srgbClr val="292934"/>
                </a:solidFill>
                <a:latin typeface="Calibri"/>
                <a:cs typeface="Calibri"/>
              </a:rPr>
              <a:t>r</a:t>
            </a:r>
            <a:r>
              <a:rPr spc="-10" dirty="0">
                <a:solidFill>
                  <a:srgbClr val="292934"/>
                </a:solidFill>
                <a:latin typeface="Calibri"/>
                <a:cs typeface="Calibri"/>
              </a:rPr>
              <a:t>s</a:t>
            </a:r>
            <a:r>
              <a:rPr spc="20" dirty="0">
                <a:solidFill>
                  <a:srgbClr val="292934"/>
                </a:solidFill>
                <a:latin typeface="Calibri"/>
                <a:cs typeface="Calibri"/>
              </a:rPr>
              <a:t> </a:t>
            </a:r>
            <a:r>
              <a:rPr spc="-20" dirty="0">
                <a:solidFill>
                  <a:srgbClr val="292934"/>
                </a:solidFill>
                <a:latin typeface="Calibri"/>
                <a:cs typeface="Calibri"/>
              </a:rPr>
              <a:t>t</a:t>
            </a:r>
            <a:r>
              <a:rPr spc="-10" dirty="0">
                <a:solidFill>
                  <a:srgbClr val="292934"/>
                </a:solidFill>
                <a:latin typeface="Calibri"/>
                <a:cs typeface="Calibri"/>
              </a:rPr>
              <a:t>o</a:t>
            </a:r>
            <a:r>
              <a:rPr spc="-5" dirty="0">
                <a:solidFill>
                  <a:srgbClr val="292934"/>
                </a:solidFill>
                <a:latin typeface="Calibri"/>
                <a:cs typeface="Calibri"/>
              </a:rPr>
              <a:t> </a:t>
            </a:r>
            <a:r>
              <a:rPr spc="-10" dirty="0">
                <a:solidFill>
                  <a:srgbClr val="292934"/>
                </a:solidFill>
                <a:latin typeface="Calibri"/>
                <a:cs typeface="Calibri"/>
              </a:rPr>
              <a:t>si</a:t>
            </a:r>
            <a:r>
              <a:rPr spc="-5" dirty="0">
                <a:solidFill>
                  <a:srgbClr val="292934"/>
                </a:solidFill>
                <a:latin typeface="Calibri"/>
                <a:cs typeface="Calibri"/>
              </a:rPr>
              <a:t>g</a:t>
            </a:r>
            <a:r>
              <a:rPr spc="-10" dirty="0">
                <a:solidFill>
                  <a:srgbClr val="292934"/>
                </a:solidFill>
                <a:latin typeface="Calibri"/>
                <a:cs typeface="Calibri"/>
              </a:rPr>
              <a:t>n</a:t>
            </a:r>
            <a:r>
              <a:rPr spc="-15" dirty="0">
                <a:solidFill>
                  <a:srgbClr val="292934"/>
                </a:solidFill>
                <a:latin typeface="Calibri"/>
                <a:cs typeface="Calibri"/>
              </a:rPr>
              <a:t> </a:t>
            </a:r>
            <a:r>
              <a:rPr spc="-10" dirty="0">
                <a:solidFill>
                  <a:srgbClr val="292934"/>
                </a:solidFill>
                <a:latin typeface="Calibri"/>
                <a:cs typeface="Calibri"/>
              </a:rPr>
              <a:t>an</a:t>
            </a:r>
            <a:r>
              <a:rPr dirty="0">
                <a:solidFill>
                  <a:srgbClr val="292934"/>
                </a:solidFill>
                <a:latin typeface="Calibri"/>
                <a:cs typeface="Calibri"/>
              </a:rPr>
              <a:t> </a:t>
            </a:r>
            <a:r>
              <a:rPr spc="-10" dirty="0">
                <a:solidFill>
                  <a:srgbClr val="292934"/>
                </a:solidFill>
                <a:latin typeface="Calibri"/>
                <a:cs typeface="Calibri"/>
              </a:rPr>
              <a:t>a</a:t>
            </a:r>
            <a:r>
              <a:rPr spc="-5" dirty="0">
                <a:solidFill>
                  <a:srgbClr val="292934"/>
                </a:solidFill>
                <a:latin typeface="Calibri"/>
                <a:cs typeface="Calibri"/>
              </a:rPr>
              <a:t>g</a:t>
            </a:r>
            <a:r>
              <a:rPr spc="-40" dirty="0">
                <a:solidFill>
                  <a:srgbClr val="292934"/>
                </a:solidFill>
                <a:latin typeface="Calibri"/>
                <a:cs typeface="Calibri"/>
              </a:rPr>
              <a:t>r</a:t>
            </a:r>
            <a:r>
              <a:rPr spc="-10" dirty="0">
                <a:solidFill>
                  <a:srgbClr val="292934"/>
                </a:solidFill>
                <a:latin typeface="Calibri"/>
                <a:cs typeface="Calibri"/>
              </a:rPr>
              <a:t>e</a:t>
            </a:r>
            <a:r>
              <a:rPr spc="-20" dirty="0">
                <a:solidFill>
                  <a:srgbClr val="292934"/>
                </a:solidFill>
                <a:latin typeface="Calibri"/>
                <a:cs typeface="Calibri"/>
              </a:rPr>
              <a:t>e</a:t>
            </a:r>
            <a:r>
              <a:rPr spc="-15" dirty="0">
                <a:solidFill>
                  <a:srgbClr val="292934"/>
                </a:solidFill>
                <a:latin typeface="Calibri"/>
                <a:cs typeface="Calibri"/>
              </a:rPr>
              <a:t>m</a:t>
            </a:r>
            <a:r>
              <a:rPr spc="-20" dirty="0">
                <a:solidFill>
                  <a:srgbClr val="292934"/>
                </a:solidFill>
                <a:latin typeface="Calibri"/>
                <a:cs typeface="Calibri"/>
              </a:rPr>
              <a:t>e</a:t>
            </a:r>
            <a:r>
              <a:rPr spc="-25" dirty="0">
                <a:solidFill>
                  <a:srgbClr val="292934"/>
                </a:solidFill>
                <a:latin typeface="Calibri"/>
                <a:cs typeface="Calibri"/>
              </a:rPr>
              <a:t>n</a:t>
            </a:r>
            <a:r>
              <a:rPr spc="-10" dirty="0">
                <a:solidFill>
                  <a:srgbClr val="292934"/>
                </a:solidFill>
                <a:latin typeface="Calibri"/>
                <a:cs typeface="Calibri"/>
              </a:rPr>
              <a:t>t</a:t>
            </a:r>
            <a:r>
              <a:rPr spc="10" dirty="0">
                <a:solidFill>
                  <a:srgbClr val="292934"/>
                </a:solidFill>
                <a:latin typeface="Calibri"/>
                <a:cs typeface="Calibri"/>
              </a:rPr>
              <a:t> </a:t>
            </a:r>
            <a:r>
              <a:rPr spc="-10" dirty="0">
                <a:solidFill>
                  <a:srgbClr val="292934"/>
                </a:solidFill>
                <a:latin typeface="Calibri"/>
                <a:cs typeface="Calibri"/>
              </a:rPr>
              <a:t>wi</a:t>
            </a:r>
            <a:r>
              <a:rPr spc="-5" dirty="0">
                <a:solidFill>
                  <a:srgbClr val="292934"/>
                </a:solidFill>
                <a:latin typeface="Calibri"/>
                <a:cs typeface="Calibri"/>
              </a:rPr>
              <a:t>t</a:t>
            </a:r>
            <a:r>
              <a:rPr spc="-10" dirty="0">
                <a:solidFill>
                  <a:srgbClr val="292934"/>
                </a:solidFill>
                <a:latin typeface="Calibri"/>
                <a:cs typeface="Calibri"/>
              </a:rPr>
              <a:t>h</a:t>
            </a:r>
            <a:r>
              <a:rPr spc="-5"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10" dirty="0">
                <a:solidFill>
                  <a:srgbClr val="292934"/>
                </a:solidFill>
                <a:latin typeface="Calibri"/>
                <a:cs typeface="Calibri"/>
              </a:rPr>
              <a:t>e</a:t>
            </a:r>
            <a:r>
              <a:rPr spc="10" dirty="0">
                <a:solidFill>
                  <a:srgbClr val="292934"/>
                </a:solidFill>
                <a:latin typeface="Calibri"/>
                <a:cs typeface="Calibri"/>
              </a:rPr>
              <a:t> </a:t>
            </a:r>
            <a:r>
              <a:rPr spc="-5" dirty="0">
                <a:solidFill>
                  <a:srgbClr val="292934"/>
                </a:solidFill>
                <a:latin typeface="Calibri"/>
                <a:cs typeface="Calibri"/>
              </a:rPr>
              <a:t>fi</a:t>
            </a:r>
            <a:r>
              <a:rPr spc="-15" dirty="0">
                <a:solidFill>
                  <a:srgbClr val="292934"/>
                </a:solidFill>
                <a:latin typeface="Calibri"/>
                <a:cs typeface="Calibri"/>
              </a:rPr>
              <a:t>s</a:t>
            </a:r>
            <a:r>
              <a:rPr spc="-25" dirty="0">
                <a:solidFill>
                  <a:srgbClr val="292934"/>
                </a:solidFill>
                <a:latin typeface="Calibri"/>
                <a:cs typeface="Calibri"/>
              </a:rPr>
              <a:t>c</a:t>
            </a:r>
            <a:r>
              <a:rPr spc="-10" dirty="0">
                <a:solidFill>
                  <a:srgbClr val="292934"/>
                </a:solidFill>
                <a:latin typeface="Calibri"/>
                <a:cs typeface="Calibri"/>
              </a:rPr>
              <a:t>al</a:t>
            </a:r>
            <a:r>
              <a:rPr spc="-20" dirty="0">
                <a:solidFill>
                  <a:srgbClr val="292934"/>
                </a:solidFill>
                <a:latin typeface="Calibri"/>
                <a:cs typeface="Calibri"/>
              </a:rPr>
              <a:t> </a:t>
            </a:r>
            <a:r>
              <a:rPr spc="-10" dirty="0">
                <a:solidFill>
                  <a:srgbClr val="292934"/>
                </a:solidFill>
                <a:latin typeface="Calibri"/>
                <a:cs typeface="Calibri"/>
              </a:rPr>
              <a:t>ag</a:t>
            </a:r>
            <a:r>
              <a:rPr spc="-20" dirty="0">
                <a:solidFill>
                  <a:srgbClr val="292934"/>
                </a:solidFill>
                <a:latin typeface="Calibri"/>
                <a:cs typeface="Calibri"/>
              </a:rPr>
              <a:t>e</a:t>
            </a:r>
            <a:r>
              <a:rPr spc="-25" dirty="0">
                <a:solidFill>
                  <a:srgbClr val="292934"/>
                </a:solidFill>
                <a:latin typeface="Calibri"/>
                <a:cs typeface="Calibri"/>
              </a:rPr>
              <a:t>n</a:t>
            </a:r>
            <a:r>
              <a:rPr spc="-10" dirty="0">
                <a:solidFill>
                  <a:srgbClr val="292934"/>
                </a:solidFill>
                <a:latin typeface="Calibri"/>
                <a:cs typeface="Calibri"/>
              </a:rPr>
              <a:t>t</a:t>
            </a:r>
            <a:r>
              <a:rPr spc="-15"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20" dirty="0">
                <a:solidFill>
                  <a:srgbClr val="292934"/>
                </a:solidFill>
                <a:latin typeface="Calibri"/>
                <a:cs typeface="Calibri"/>
              </a:rPr>
              <a:t>a</a:t>
            </a:r>
            <a:r>
              <a:rPr spc="-10" dirty="0">
                <a:solidFill>
                  <a:srgbClr val="292934"/>
                </a:solidFill>
                <a:latin typeface="Calibri"/>
                <a:cs typeface="Calibri"/>
              </a:rPr>
              <a:t>t</a:t>
            </a:r>
            <a:r>
              <a:rPr spc="-5" dirty="0">
                <a:solidFill>
                  <a:srgbClr val="292934"/>
                </a:solidFill>
                <a:latin typeface="Calibri"/>
                <a:cs typeface="Calibri"/>
              </a:rPr>
              <a:t> </a:t>
            </a:r>
            <a:r>
              <a:rPr spc="-15" dirty="0">
                <a:solidFill>
                  <a:srgbClr val="292934"/>
                </a:solidFill>
                <a:latin typeface="Calibri"/>
                <a:cs typeface="Calibri"/>
              </a:rPr>
              <a:t>speci</a:t>
            </a:r>
            <a:r>
              <a:rPr dirty="0">
                <a:solidFill>
                  <a:srgbClr val="292934"/>
                </a:solidFill>
                <a:latin typeface="Calibri"/>
                <a:cs typeface="Calibri"/>
              </a:rPr>
              <a:t>f</a:t>
            </a:r>
            <a:r>
              <a:rPr spc="-5" dirty="0">
                <a:solidFill>
                  <a:srgbClr val="292934"/>
                </a:solidFill>
                <a:latin typeface="Calibri"/>
                <a:cs typeface="Calibri"/>
              </a:rPr>
              <a:t>i</a:t>
            </a:r>
            <a:r>
              <a:rPr spc="-25" dirty="0">
                <a:solidFill>
                  <a:srgbClr val="292934"/>
                </a:solidFill>
                <a:latin typeface="Calibri"/>
                <a:cs typeface="Calibri"/>
              </a:rPr>
              <a:t>c</a:t>
            </a:r>
            <a:r>
              <a:rPr spc="-10" dirty="0">
                <a:solidFill>
                  <a:srgbClr val="292934"/>
                </a:solidFill>
                <a:latin typeface="Calibri"/>
                <a:cs typeface="Calibri"/>
              </a:rPr>
              <a:t>a</a:t>
            </a:r>
            <a:r>
              <a:rPr dirty="0">
                <a:solidFill>
                  <a:srgbClr val="292934"/>
                </a:solidFill>
                <a:latin typeface="Calibri"/>
                <a:cs typeface="Calibri"/>
              </a:rPr>
              <a:t>l</a:t>
            </a:r>
            <a:r>
              <a:rPr spc="-10" dirty="0">
                <a:solidFill>
                  <a:srgbClr val="292934"/>
                </a:solidFill>
                <a:latin typeface="Calibri"/>
                <a:cs typeface="Calibri"/>
              </a:rPr>
              <a:t>ly</a:t>
            </a:r>
            <a:r>
              <a:rPr spc="-30" dirty="0">
                <a:solidFill>
                  <a:srgbClr val="292934"/>
                </a:solidFill>
                <a:latin typeface="Calibri"/>
                <a:cs typeface="Calibri"/>
              </a:rPr>
              <a:t> </a:t>
            </a:r>
            <a:r>
              <a:rPr spc="-15" dirty="0">
                <a:solidFill>
                  <a:srgbClr val="292934"/>
                </a:solidFill>
                <a:latin typeface="Calibri"/>
                <a:cs typeface="Calibri"/>
              </a:rPr>
              <a:t>ou</a:t>
            </a:r>
            <a:r>
              <a:rPr spc="-5" dirty="0">
                <a:solidFill>
                  <a:srgbClr val="292934"/>
                </a:solidFill>
                <a:latin typeface="Calibri"/>
                <a:cs typeface="Calibri"/>
              </a:rPr>
              <a:t>tli</a:t>
            </a:r>
            <a:r>
              <a:rPr spc="-15" dirty="0">
                <a:solidFill>
                  <a:srgbClr val="292934"/>
                </a:solidFill>
                <a:latin typeface="Calibri"/>
                <a:cs typeface="Calibri"/>
              </a:rPr>
              <a:t>ne</a:t>
            </a:r>
            <a:r>
              <a:rPr spc="-10" dirty="0">
                <a:solidFill>
                  <a:srgbClr val="292934"/>
                </a:solidFill>
                <a:latin typeface="Calibri"/>
                <a:cs typeface="Calibri"/>
              </a:rPr>
              <a:t>s</a:t>
            </a:r>
            <a:r>
              <a:rPr spc="-15" dirty="0">
                <a:solidFill>
                  <a:srgbClr val="292934"/>
                </a:solidFill>
                <a:latin typeface="Calibri"/>
                <a:cs typeface="Calibri"/>
              </a:rPr>
              <a:t> </a:t>
            </a:r>
            <a:r>
              <a:rPr spc="-10" dirty="0">
                <a:solidFill>
                  <a:srgbClr val="292934"/>
                </a:solidFill>
                <a:latin typeface="Calibri"/>
                <a:cs typeface="Calibri"/>
              </a:rPr>
              <a:t>a</a:t>
            </a:r>
            <a:r>
              <a:rPr dirty="0">
                <a:solidFill>
                  <a:srgbClr val="292934"/>
                </a:solidFill>
                <a:latin typeface="Calibri"/>
                <a:cs typeface="Calibri"/>
              </a:rPr>
              <a:t>l</a:t>
            </a:r>
            <a:r>
              <a:rPr spc="-5" dirty="0">
                <a:solidFill>
                  <a:srgbClr val="292934"/>
                </a:solidFill>
                <a:latin typeface="Calibri"/>
                <a:cs typeface="Calibri"/>
              </a:rPr>
              <a:t>l</a:t>
            </a:r>
            <a:r>
              <a:rPr spc="-25" dirty="0">
                <a:solidFill>
                  <a:srgbClr val="292934"/>
                </a:solidFill>
                <a:latin typeface="Calibri"/>
                <a:cs typeface="Calibri"/>
              </a:rPr>
              <a:t> </a:t>
            </a:r>
            <a:r>
              <a:rPr spc="-15" dirty="0">
                <a:solidFill>
                  <a:srgbClr val="292934"/>
                </a:solidFill>
                <a:latin typeface="Calibri"/>
                <a:cs typeface="Calibri"/>
              </a:rPr>
              <a:t>serv</a:t>
            </a:r>
            <a:r>
              <a:rPr dirty="0">
                <a:solidFill>
                  <a:srgbClr val="292934"/>
                </a:solidFill>
                <a:latin typeface="Calibri"/>
                <a:cs typeface="Calibri"/>
              </a:rPr>
              <a:t>i</a:t>
            </a:r>
            <a:r>
              <a:rPr spc="-10" dirty="0">
                <a:solidFill>
                  <a:srgbClr val="292934"/>
                </a:solidFill>
                <a:latin typeface="Calibri"/>
                <a:cs typeface="Calibri"/>
              </a:rPr>
              <a:t>c</a:t>
            </a:r>
            <a:r>
              <a:rPr spc="-20" dirty="0">
                <a:solidFill>
                  <a:srgbClr val="292934"/>
                </a:solidFill>
                <a:latin typeface="Calibri"/>
                <a:cs typeface="Calibri"/>
              </a:rPr>
              <a:t>e</a:t>
            </a:r>
            <a:r>
              <a:rPr spc="-10" dirty="0">
                <a:solidFill>
                  <a:srgbClr val="292934"/>
                </a:solidFill>
                <a:latin typeface="Calibri"/>
                <a:cs typeface="Calibri"/>
              </a:rPr>
              <a:t>s</a:t>
            </a:r>
            <a:r>
              <a:rPr spc="30" dirty="0">
                <a:solidFill>
                  <a:srgbClr val="292934"/>
                </a:solidFill>
                <a:latin typeface="Calibri"/>
                <a:cs typeface="Calibri"/>
              </a:rPr>
              <a:t> </a:t>
            </a:r>
            <a:r>
              <a:rPr spc="-10" dirty="0">
                <a:solidFill>
                  <a:srgbClr val="292934"/>
                </a:solidFill>
                <a:latin typeface="Calibri"/>
                <a:cs typeface="Calibri"/>
              </a:rPr>
              <a:t>each</a:t>
            </a:r>
            <a:r>
              <a:rPr spc="-5" dirty="0">
                <a:solidFill>
                  <a:srgbClr val="292934"/>
                </a:solidFill>
                <a:latin typeface="Calibri"/>
                <a:cs typeface="Calibri"/>
              </a:rPr>
              <a:t> </a:t>
            </a:r>
            <a:r>
              <a:rPr spc="-15" dirty="0">
                <a:solidFill>
                  <a:srgbClr val="292934"/>
                </a:solidFill>
                <a:latin typeface="Calibri"/>
                <a:cs typeface="Calibri"/>
              </a:rPr>
              <a:t>par</a:t>
            </a:r>
            <a:r>
              <a:rPr spc="-5" dirty="0">
                <a:solidFill>
                  <a:srgbClr val="292934"/>
                </a:solidFill>
                <a:latin typeface="Calibri"/>
                <a:cs typeface="Calibri"/>
              </a:rPr>
              <a:t>t</a:t>
            </a:r>
            <a:r>
              <a:rPr spc="-15" dirty="0">
                <a:solidFill>
                  <a:srgbClr val="292934"/>
                </a:solidFill>
                <a:latin typeface="Calibri"/>
                <a:cs typeface="Calibri"/>
              </a:rPr>
              <a:t>ne</a:t>
            </a:r>
            <a:r>
              <a:rPr spc="-10" dirty="0">
                <a:solidFill>
                  <a:srgbClr val="292934"/>
                </a:solidFill>
                <a:latin typeface="Calibri"/>
                <a:cs typeface="Calibri"/>
              </a:rPr>
              <a:t>r</a:t>
            </a:r>
            <a:r>
              <a:rPr spc="15" dirty="0">
                <a:solidFill>
                  <a:srgbClr val="292934"/>
                </a:solidFill>
                <a:latin typeface="Calibri"/>
                <a:cs typeface="Calibri"/>
              </a:rPr>
              <a:t> </a:t>
            </a:r>
            <a:r>
              <a:rPr spc="-10" dirty="0">
                <a:solidFill>
                  <a:srgbClr val="292934"/>
                </a:solidFill>
                <a:latin typeface="Calibri"/>
                <a:cs typeface="Calibri"/>
              </a:rPr>
              <a:t>a</a:t>
            </a:r>
            <a:r>
              <a:rPr spc="-5" dirty="0">
                <a:solidFill>
                  <a:srgbClr val="292934"/>
                </a:solidFill>
                <a:latin typeface="Calibri"/>
                <a:cs typeface="Calibri"/>
              </a:rPr>
              <a:t>g</a:t>
            </a:r>
            <a:r>
              <a:rPr spc="-40" dirty="0">
                <a:solidFill>
                  <a:srgbClr val="292934"/>
                </a:solidFill>
                <a:latin typeface="Calibri"/>
                <a:cs typeface="Calibri"/>
              </a:rPr>
              <a:t>r</a:t>
            </a:r>
            <a:r>
              <a:rPr spc="-10" dirty="0">
                <a:solidFill>
                  <a:srgbClr val="292934"/>
                </a:solidFill>
                <a:latin typeface="Calibri"/>
                <a:cs typeface="Calibri"/>
              </a:rPr>
              <a:t>e</a:t>
            </a:r>
            <a:r>
              <a:rPr spc="-20" dirty="0">
                <a:solidFill>
                  <a:srgbClr val="292934"/>
                </a:solidFill>
                <a:latin typeface="Calibri"/>
                <a:cs typeface="Calibri"/>
              </a:rPr>
              <a:t>e</a:t>
            </a:r>
            <a:r>
              <a:rPr spc="-10" dirty="0">
                <a:solidFill>
                  <a:srgbClr val="292934"/>
                </a:solidFill>
                <a:latin typeface="Calibri"/>
                <a:cs typeface="Calibri"/>
              </a:rPr>
              <a:t>s</a:t>
            </a:r>
            <a:r>
              <a:rPr spc="20" dirty="0">
                <a:solidFill>
                  <a:srgbClr val="292934"/>
                </a:solidFill>
                <a:latin typeface="Calibri"/>
                <a:cs typeface="Calibri"/>
              </a:rPr>
              <a:t> </a:t>
            </a:r>
            <a:r>
              <a:rPr spc="-20" dirty="0">
                <a:solidFill>
                  <a:srgbClr val="292934"/>
                </a:solidFill>
                <a:latin typeface="Calibri"/>
                <a:cs typeface="Calibri"/>
              </a:rPr>
              <a:t>t</a:t>
            </a:r>
            <a:r>
              <a:rPr spc="-10" dirty="0">
                <a:solidFill>
                  <a:srgbClr val="292934"/>
                </a:solidFill>
                <a:latin typeface="Calibri"/>
                <a:cs typeface="Calibri"/>
              </a:rPr>
              <a:t>o</a:t>
            </a:r>
            <a:r>
              <a:rPr spc="-5" dirty="0">
                <a:solidFill>
                  <a:srgbClr val="292934"/>
                </a:solidFill>
                <a:latin typeface="Calibri"/>
                <a:cs typeface="Calibri"/>
              </a:rPr>
              <a:t> </a:t>
            </a:r>
            <a:r>
              <a:rPr spc="-15" dirty="0">
                <a:solidFill>
                  <a:srgbClr val="292934"/>
                </a:solidFill>
                <a:latin typeface="Calibri"/>
                <a:cs typeface="Calibri"/>
              </a:rPr>
              <a:t>p</a:t>
            </a:r>
            <a:r>
              <a:rPr spc="-40" dirty="0">
                <a:solidFill>
                  <a:srgbClr val="292934"/>
                </a:solidFill>
                <a:latin typeface="Calibri"/>
                <a:cs typeface="Calibri"/>
              </a:rPr>
              <a:t>r</a:t>
            </a:r>
            <a:r>
              <a:rPr spc="-25" dirty="0">
                <a:solidFill>
                  <a:srgbClr val="292934"/>
                </a:solidFill>
                <a:latin typeface="Calibri"/>
                <a:cs typeface="Calibri"/>
              </a:rPr>
              <a:t>o</a:t>
            </a:r>
            <a:r>
              <a:rPr spc="-10" dirty="0">
                <a:solidFill>
                  <a:srgbClr val="292934"/>
                </a:solidFill>
                <a:latin typeface="Calibri"/>
                <a:cs typeface="Calibri"/>
              </a:rPr>
              <a:t>vide.</a:t>
            </a:r>
            <a:r>
              <a:rPr spc="55" dirty="0">
                <a:solidFill>
                  <a:srgbClr val="292934"/>
                </a:solidFill>
                <a:latin typeface="Calibri"/>
                <a:cs typeface="Calibri"/>
              </a:rPr>
              <a:t> </a:t>
            </a:r>
            <a:r>
              <a:rPr b="1" spc="-10" dirty="0">
                <a:solidFill>
                  <a:srgbClr val="FF0000"/>
                </a:solidFill>
                <a:latin typeface="Calibri"/>
                <a:cs typeface="Calibri"/>
              </a:rPr>
              <a:t>An</a:t>
            </a:r>
            <a:r>
              <a:rPr b="1" dirty="0">
                <a:solidFill>
                  <a:srgbClr val="FF0000"/>
                </a:solidFill>
                <a:latin typeface="Calibri"/>
                <a:cs typeface="Calibri"/>
              </a:rPr>
              <a:t> </a:t>
            </a:r>
            <a:r>
              <a:rPr b="1" spc="-15" dirty="0">
                <a:solidFill>
                  <a:srgbClr val="FF0000"/>
                </a:solidFill>
                <a:latin typeface="Calibri"/>
                <a:cs typeface="Calibri"/>
              </a:rPr>
              <a:t>MOU</a:t>
            </a:r>
            <a:r>
              <a:rPr b="1" spc="20" dirty="0">
                <a:solidFill>
                  <a:srgbClr val="FF0000"/>
                </a:solidFill>
                <a:latin typeface="Calibri"/>
                <a:cs typeface="Calibri"/>
              </a:rPr>
              <a:t> </a:t>
            </a:r>
            <a:r>
              <a:rPr b="1" spc="-10" dirty="0">
                <a:solidFill>
                  <a:srgbClr val="FF0000"/>
                </a:solidFill>
                <a:latin typeface="Calibri"/>
                <a:cs typeface="Calibri"/>
              </a:rPr>
              <a:t>signed</a:t>
            </a:r>
            <a:r>
              <a:rPr b="1" spc="15" dirty="0">
                <a:solidFill>
                  <a:srgbClr val="FF0000"/>
                </a:solidFill>
                <a:latin typeface="Calibri"/>
                <a:cs typeface="Calibri"/>
              </a:rPr>
              <a:t> </a:t>
            </a:r>
            <a:r>
              <a:rPr b="1" spc="-30" dirty="0">
                <a:solidFill>
                  <a:srgbClr val="FF0000"/>
                </a:solidFill>
                <a:latin typeface="Calibri"/>
                <a:cs typeface="Calibri"/>
              </a:rPr>
              <a:t>b</a:t>
            </a:r>
            <a:r>
              <a:rPr b="1" spc="-10" dirty="0">
                <a:solidFill>
                  <a:srgbClr val="FF0000"/>
                </a:solidFill>
                <a:latin typeface="Calibri"/>
                <a:cs typeface="Calibri"/>
              </a:rPr>
              <a:t>y</a:t>
            </a:r>
            <a:r>
              <a:rPr b="1" spc="20" dirty="0">
                <a:solidFill>
                  <a:srgbClr val="FF0000"/>
                </a:solidFill>
                <a:latin typeface="Calibri"/>
                <a:cs typeface="Calibri"/>
              </a:rPr>
              <a:t> </a:t>
            </a:r>
            <a:r>
              <a:rPr b="1" spc="-10" dirty="0">
                <a:solidFill>
                  <a:srgbClr val="FF0000"/>
                </a:solidFill>
                <a:latin typeface="Calibri"/>
                <a:cs typeface="Calibri"/>
              </a:rPr>
              <a:t>a</a:t>
            </a:r>
            <a:r>
              <a:rPr b="1" dirty="0">
                <a:solidFill>
                  <a:srgbClr val="FF0000"/>
                </a:solidFill>
                <a:latin typeface="Calibri"/>
                <a:cs typeface="Calibri"/>
              </a:rPr>
              <a:t>l</a:t>
            </a:r>
            <a:r>
              <a:rPr b="1" spc="-5" dirty="0">
                <a:solidFill>
                  <a:srgbClr val="FF0000"/>
                </a:solidFill>
                <a:latin typeface="Calibri"/>
                <a:cs typeface="Calibri"/>
              </a:rPr>
              <a:t>l </a:t>
            </a:r>
            <a:r>
              <a:rPr b="1" spc="-20" dirty="0">
                <a:solidFill>
                  <a:srgbClr val="FF0000"/>
                </a:solidFill>
                <a:latin typeface="Calibri"/>
                <a:cs typeface="Calibri"/>
              </a:rPr>
              <a:t>memb</a:t>
            </a:r>
            <a:r>
              <a:rPr b="1" spc="-15" dirty="0">
                <a:solidFill>
                  <a:srgbClr val="FF0000"/>
                </a:solidFill>
                <a:latin typeface="Calibri"/>
                <a:cs typeface="Calibri"/>
              </a:rPr>
              <a:t>e</a:t>
            </a:r>
            <a:r>
              <a:rPr b="1" spc="-10" dirty="0">
                <a:solidFill>
                  <a:srgbClr val="FF0000"/>
                </a:solidFill>
                <a:latin typeface="Calibri"/>
                <a:cs typeface="Calibri"/>
              </a:rPr>
              <a:t>r</a:t>
            </a:r>
            <a:r>
              <a:rPr b="1" spc="15" dirty="0">
                <a:solidFill>
                  <a:srgbClr val="FF0000"/>
                </a:solidFill>
                <a:latin typeface="Calibri"/>
                <a:cs typeface="Calibri"/>
              </a:rPr>
              <a:t> </a:t>
            </a:r>
            <a:r>
              <a:rPr b="1" spc="-10" dirty="0">
                <a:solidFill>
                  <a:srgbClr val="FF0000"/>
                </a:solidFill>
                <a:latin typeface="Calibri"/>
                <a:cs typeface="Calibri"/>
              </a:rPr>
              <a:t>in</a:t>
            </a:r>
            <a:r>
              <a:rPr b="1" spc="-25" dirty="0">
                <a:solidFill>
                  <a:srgbClr val="FF0000"/>
                </a:solidFill>
                <a:latin typeface="Calibri"/>
                <a:cs typeface="Calibri"/>
              </a:rPr>
              <a:t>s</a:t>
            </a:r>
            <a:r>
              <a:rPr b="1" spc="-5" dirty="0">
                <a:solidFill>
                  <a:srgbClr val="FF0000"/>
                </a:solidFill>
                <a:latin typeface="Calibri"/>
                <a:cs typeface="Calibri"/>
              </a:rPr>
              <a:t>tit</a:t>
            </a:r>
            <a:r>
              <a:rPr b="1" spc="-15" dirty="0">
                <a:solidFill>
                  <a:srgbClr val="FF0000"/>
                </a:solidFill>
                <a:latin typeface="Calibri"/>
                <a:cs typeface="Calibri"/>
              </a:rPr>
              <a:t>u</a:t>
            </a:r>
            <a:r>
              <a:rPr b="1" spc="-5" dirty="0">
                <a:solidFill>
                  <a:srgbClr val="FF0000"/>
                </a:solidFill>
                <a:latin typeface="Calibri"/>
                <a:cs typeface="Calibri"/>
              </a:rPr>
              <a:t>tio</a:t>
            </a:r>
            <a:r>
              <a:rPr b="1" spc="-15" dirty="0">
                <a:solidFill>
                  <a:srgbClr val="FF0000"/>
                </a:solidFill>
                <a:latin typeface="Calibri"/>
                <a:cs typeface="Calibri"/>
              </a:rPr>
              <a:t>n</a:t>
            </a:r>
            <a:r>
              <a:rPr b="1" spc="-10" dirty="0">
                <a:solidFill>
                  <a:srgbClr val="FF0000"/>
                </a:solidFill>
                <a:latin typeface="Calibri"/>
                <a:cs typeface="Calibri"/>
              </a:rPr>
              <a:t>s</a:t>
            </a:r>
            <a:r>
              <a:rPr b="1" spc="-5" dirty="0">
                <a:solidFill>
                  <a:srgbClr val="FF0000"/>
                </a:solidFill>
                <a:latin typeface="Calibri"/>
                <a:cs typeface="Calibri"/>
              </a:rPr>
              <a:t> </a:t>
            </a:r>
            <a:r>
              <a:rPr b="1" spc="-20" dirty="0">
                <a:solidFill>
                  <a:srgbClr val="FF0000"/>
                </a:solidFill>
                <a:latin typeface="Calibri"/>
                <a:cs typeface="Calibri"/>
              </a:rPr>
              <a:t>mu</a:t>
            </a:r>
            <a:r>
              <a:rPr b="1" spc="-25" dirty="0">
                <a:solidFill>
                  <a:srgbClr val="FF0000"/>
                </a:solidFill>
                <a:latin typeface="Calibri"/>
                <a:cs typeface="Calibri"/>
              </a:rPr>
              <a:t>s</a:t>
            </a:r>
            <a:r>
              <a:rPr b="1" spc="-10" dirty="0">
                <a:solidFill>
                  <a:srgbClr val="FF0000"/>
                </a:solidFill>
                <a:latin typeface="Calibri"/>
                <a:cs typeface="Calibri"/>
              </a:rPr>
              <a:t>t</a:t>
            </a:r>
            <a:r>
              <a:rPr b="1" spc="5" dirty="0">
                <a:solidFill>
                  <a:srgbClr val="FF0000"/>
                </a:solidFill>
                <a:latin typeface="Calibri"/>
                <a:cs typeface="Calibri"/>
              </a:rPr>
              <a:t> </a:t>
            </a:r>
            <a:r>
              <a:rPr b="1" spc="-15" dirty="0">
                <a:solidFill>
                  <a:srgbClr val="FF0000"/>
                </a:solidFill>
                <a:latin typeface="Calibri"/>
                <a:cs typeface="Calibri"/>
              </a:rPr>
              <a:t>b</a:t>
            </a:r>
            <a:r>
              <a:rPr b="1" spc="-10" dirty="0">
                <a:solidFill>
                  <a:srgbClr val="FF0000"/>
                </a:solidFill>
                <a:latin typeface="Calibri"/>
                <a:cs typeface="Calibri"/>
              </a:rPr>
              <a:t>e</a:t>
            </a:r>
            <a:r>
              <a:rPr b="1" spc="-5" dirty="0">
                <a:solidFill>
                  <a:srgbClr val="FF0000"/>
                </a:solidFill>
                <a:latin typeface="Calibri"/>
                <a:cs typeface="Calibri"/>
              </a:rPr>
              <a:t> </a:t>
            </a:r>
            <a:r>
              <a:rPr b="1" spc="-10" dirty="0">
                <a:solidFill>
                  <a:srgbClr val="FF0000"/>
                </a:solidFill>
                <a:latin typeface="Calibri"/>
                <a:cs typeface="Calibri"/>
              </a:rPr>
              <a:t>s</a:t>
            </a:r>
            <a:r>
              <a:rPr b="1" spc="-15" dirty="0">
                <a:solidFill>
                  <a:srgbClr val="FF0000"/>
                </a:solidFill>
                <a:latin typeface="Calibri"/>
                <a:cs typeface="Calibri"/>
              </a:rPr>
              <a:t>ubmi</a:t>
            </a:r>
            <a:r>
              <a:rPr b="1" spc="-35" dirty="0">
                <a:solidFill>
                  <a:srgbClr val="FF0000"/>
                </a:solidFill>
                <a:latin typeface="Calibri"/>
                <a:cs typeface="Calibri"/>
              </a:rPr>
              <a:t>tt</a:t>
            </a:r>
            <a:r>
              <a:rPr b="1" spc="-15" dirty="0">
                <a:solidFill>
                  <a:srgbClr val="FF0000"/>
                </a:solidFill>
                <a:latin typeface="Calibri"/>
                <a:cs typeface="Calibri"/>
              </a:rPr>
              <a:t>e</a:t>
            </a:r>
            <a:r>
              <a:rPr b="1" spc="-10" dirty="0">
                <a:solidFill>
                  <a:srgbClr val="FF0000"/>
                </a:solidFill>
                <a:latin typeface="Calibri"/>
                <a:cs typeface="Calibri"/>
              </a:rPr>
              <a:t>d</a:t>
            </a:r>
            <a:r>
              <a:rPr b="1" spc="30" dirty="0">
                <a:solidFill>
                  <a:srgbClr val="FF0000"/>
                </a:solidFill>
                <a:latin typeface="Calibri"/>
                <a:cs typeface="Calibri"/>
              </a:rPr>
              <a:t> </a:t>
            </a:r>
            <a:r>
              <a:rPr b="1" spc="-25" dirty="0">
                <a:solidFill>
                  <a:srgbClr val="FF0000"/>
                </a:solidFill>
                <a:latin typeface="Calibri"/>
                <a:cs typeface="Calibri"/>
              </a:rPr>
              <a:t>t</a:t>
            </a:r>
            <a:r>
              <a:rPr b="1" spc="-10" dirty="0">
                <a:solidFill>
                  <a:srgbClr val="FF0000"/>
                </a:solidFill>
                <a:latin typeface="Calibri"/>
                <a:cs typeface="Calibri"/>
              </a:rPr>
              <a:t>o</a:t>
            </a:r>
            <a:r>
              <a:rPr b="1" dirty="0">
                <a:solidFill>
                  <a:srgbClr val="FF0000"/>
                </a:solidFill>
                <a:latin typeface="Calibri"/>
                <a:cs typeface="Calibri"/>
              </a:rPr>
              <a:t> </a:t>
            </a:r>
            <a:r>
              <a:rPr b="1" spc="-15" dirty="0">
                <a:solidFill>
                  <a:srgbClr val="FF0000"/>
                </a:solidFill>
                <a:latin typeface="Calibri"/>
                <a:cs typeface="Calibri"/>
              </a:rPr>
              <a:t>N</a:t>
            </a:r>
            <a:r>
              <a:rPr b="1" spc="-35" dirty="0">
                <a:solidFill>
                  <a:srgbClr val="FF0000"/>
                </a:solidFill>
                <a:latin typeface="Calibri"/>
                <a:cs typeface="Calibri"/>
              </a:rPr>
              <a:t>Y</a:t>
            </a:r>
            <a:r>
              <a:rPr b="1" spc="-10" dirty="0">
                <a:solidFill>
                  <a:srgbClr val="FF0000"/>
                </a:solidFill>
                <a:latin typeface="Calibri"/>
                <a:cs typeface="Calibri"/>
              </a:rPr>
              <a:t>SED</a:t>
            </a:r>
            <a:r>
              <a:rPr b="1" spc="10" dirty="0">
                <a:solidFill>
                  <a:srgbClr val="FF0000"/>
                </a:solidFill>
                <a:latin typeface="Calibri"/>
                <a:cs typeface="Calibri"/>
              </a:rPr>
              <a:t> </a:t>
            </a:r>
            <a:r>
              <a:rPr b="1" spc="-10" dirty="0">
                <a:solidFill>
                  <a:srgbClr val="FF0000"/>
                </a:solidFill>
                <a:latin typeface="Calibri"/>
                <a:cs typeface="Calibri"/>
              </a:rPr>
              <a:t>and</a:t>
            </a:r>
            <a:r>
              <a:rPr b="1" dirty="0">
                <a:solidFill>
                  <a:srgbClr val="FF0000"/>
                </a:solidFill>
                <a:latin typeface="Calibri"/>
                <a:cs typeface="Calibri"/>
              </a:rPr>
              <a:t> </a:t>
            </a:r>
            <a:r>
              <a:rPr b="1" spc="-60" dirty="0">
                <a:solidFill>
                  <a:srgbClr val="FF0000"/>
                </a:solidFill>
                <a:latin typeface="Calibri"/>
                <a:cs typeface="Calibri"/>
              </a:rPr>
              <a:t>k</a:t>
            </a:r>
            <a:r>
              <a:rPr b="1" spc="-15" dirty="0">
                <a:solidFill>
                  <a:srgbClr val="FF0000"/>
                </a:solidFill>
                <a:latin typeface="Calibri"/>
                <a:cs typeface="Calibri"/>
              </a:rPr>
              <a:t>e</a:t>
            </a:r>
            <a:r>
              <a:rPr b="1" spc="-30" dirty="0">
                <a:solidFill>
                  <a:srgbClr val="FF0000"/>
                </a:solidFill>
                <a:latin typeface="Calibri"/>
                <a:cs typeface="Calibri"/>
              </a:rPr>
              <a:t>p</a:t>
            </a:r>
            <a:r>
              <a:rPr b="1" spc="-10" dirty="0">
                <a:solidFill>
                  <a:srgbClr val="FF0000"/>
                </a:solidFill>
                <a:latin typeface="Calibri"/>
                <a:cs typeface="Calibri"/>
              </a:rPr>
              <a:t>t</a:t>
            </a:r>
            <a:r>
              <a:rPr b="1" spc="5" dirty="0">
                <a:solidFill>
                  <a:srgbClr val="FF0000"/>
                </a:solidFill>
                <a:latin typeface="Calibri"/>
                <a:cs typeface="Calibri"/>
              </a:rPr>
              <a:t> </a:t>
            </a:r>
            <a:r>
              <a:rPr b="1" spc="-10" dirty="0">
                <a:solidFill>
                  <a:srgbClr val="FF0000"/>
                </a:solidFill>
                <a:latin typeface="Calibri"/>
                <a:cs typeface="Calibri"/>
              </a:rPr>
              <a:t>on</a:t>
            </a:r>
            <a:r>
              <a:rPr b="1" dirty="0">
                <a:solidFill>
                  <a:srgbClr val="FF0000"/>
                </a:solidFill>
                <a:latin typeface="Calibri"/>
                <a:cs typeface="Calibri"/>
              </a:rPr>
              <a:t> </a:t>
            </a:r>
            <a:r>
              <a:rPr b="1" spc="-10" dirty="0">
                <a:solidFill>
                  <a:srgbClr val="FF0000"/>
                </a:solidFill>
                <a:latin typeface="Calibri"/>
                <a:cs typeface="Calibri"/>
              </a:rPr>
              <a:t>fi</a:t>
            </a:r>
            <a:r>
              <a:rPr b="1" dirty="0">
                <a:solidFill>
                  <a:srgbClr val="FF0000"/>
                </a:solidFill>
                <a:latin typeface="Calibri"/>
                <a:cs typeface="Calibri"/>
              </a:rPr>
              <a:t>l</a:t>
            </a:r>
            <a:r>
              <a:rPr b="1" spc="-10" dirty="0">
                <a:solidFill>
                  <a:srgbClr val="FF0000"/>
                </a:solidFill>
                <a:latin typeface="Calibri"/>
                <a:cs typeface="Calibri"/>
              </a:rPr>
              <a:t>e</a:t>
            </a:r>
            <a:r>
              <a:rPr b="1" spc="-15" dirty="0">
                <a:solidFill>
                  <a:srgbClr val="FF0000"/>
                </a:solidFill>
                <a:latin typeface="Calibri"/>
                <a:cs typeface="Calibri"/>
              </a:rPr>
              <a:t> pri</a:t>
            </a:r>
            <a:r>
              <a:rPr b="1" spc="-5" dirty="0">
                <a:solidFill>
                  <a:srgbClr val="FF0000"/>
                </a:solidFill>
                <a:latin typeface="Calibri"/>
                <a:cs typeface="Calibri"/>
              </a:rPr>
              <a:t>o</a:t>
            </a:r>
            <a:r>
              <a:rPr b="1" spc="-10" dirty="0">
                <a:solidFill>
                  <a:srgbClr val="FF0000"/>
                </a:solidFill>
                <a:latin typeface="Calibri"/>
                <a:cs typeface="Calibri"/>
              </a:rPr>
              <a:t>r</a:t>
            </a:r>
            <a:r>
              <a:rPr b="1" spc="30" dirty="0">
                <a:solidFill>
                  <a:srgbClr val="FF0000"/>
                </a:solidFill>
                <a:latin typeface="Calibri"/>
                <a:cs typeface="Calibri"/>
              </a:rPr>
              <a:t> </a:t>
            </a:r>
            <a:r>
              <a:rPr b="1" spc="-10" dirty="0">
                <a:solidFill>
                  <a:srgbClr val="FF0000"/>
                </a:solidFill>
                <a:latin typeface="Calibri"/>
                <a:cs typeface="Calibri"/>
              </a:rPr>
              <a:t>t</a:t>
            </a:r>
            <a:r>
              <a:rPr b="1" spc="-20" dirty="0">
                <a:solidFill>
                  <a:srgbClr val="FF0000"/>
                </a:solidFill>
                <a:latin typeface="Calibri"/>
                <a:cs typeface="Calibri"/>
              </a:rPr>
              <a:t>h</a:t>
            </a:r>
            <a:r>
              <a:rPr b="1" spc="-10" dirty="0">
                <a:solidFill>
                  <a:srgbClr val="FF0000"/>
                </a:solidFill>
                <a:latin typeface="Calibri"/>
                <a:cs typeface="Calibri"/>
              </a:rPr>
              <a:t>e</a:t>
            </a:r>
            <a:r>
              <a:rPr b="1" spc="-5" dirty="0">
                <a:solidFill>
                  <a:srgbClr val="FF0000"/>
                </a:solidFill>
                <a:latin typeface="Calibri"/>
                <a:cs typeface="Calibri"/>
              </a:rPr>
              <a:t> </a:t>
            </a:r>
            <a:r>
              <a:rPr b="1" spc="-25" dirty="0">
                <a:solidFill>
                  <a:srgbClr val="FF0000"/>
                </a:solidFill>
                <a:latin typeface="Calibri"/>
                <a:cs typeface="Calibri"/>
              </a:rPr>
              <a:t>st</a:t>
            </a:r>
            <a:r>
              <a:rPr b="1" spc="-10" dirty="0">
                <a:solidFill>
                  <a:srgbClr val="FF0000"/>
                </a:solidFill>
                <a:latin typeface="Calibri"/>
                <a:cs typeface="Calibri"/>
              </a:rPr>
              <a:t>art</a:t>
            </a:r>
            <a:r>
              <a:rPr b="1" spc="-5" dirty="0">
                <a:solidFill>
                  <a:srgbClr val="FF0000"/>
                </a:solidFill>
                <a:latin typeface="Calibri"/>
                <a:cs typeface="Calibri"/>
              </a:rPr>
              <a:t> </a:t>
            </a:r>
            <a:r>
              <a:rPr b="1" spc="-10" dirty="0">
                <a:solidFill>
                  <a:srgbClr val="FF0000"/>
                </a:solidFill>
                <a:latin typeface="Calibri"/>
                <a:cs typeface="Calibri"/>
              </a:rPr>
              <a:t>of</a:t>
            </a:r>
            <a:r>
              <a:rPr b="1" spc="10" dirty="0">
                <a:solidFill>
                  <a:srgbClr val="FF0000"/>
                </a:solidFill>
                <a:latin typeface="Calibri"/>
                <a:cs typeface="Calibri"/>
              </a:rPr>
              <a:t> </a:t>
            </a:r>
            <a:r>
              <a:rPr b="1" spc="-10" dirty="0">
                <a:solidFill>
                  <a:srgbClr val="FF0000"/>
                </a:solidFill>
                <a:latin typeface="Calibri"/>
                <a:cs typeface="Calibri"/>
              </a:rPr>
              <a:t>t</a:t>
            </a:r>
            <a:r>
              <a:rPr b="1" spc="-20" dirty="0">
                <a:solidFill>
                  <a:srgbClr val="FF0000"/>
                </a:solidFill>
                <a:latin typeface="Calibri"/>
                <a:cs typeface="Calibri"/>
              </a:rPr>
              <a:t>h</a:t>
            </a:r>
            <a:r>
              <a:rPr b="1" spc="-10" dirty="0">
                <a:solidFill>
                  <a:srgbClr val="FF0000"/>
                </a:solidFill>
                <a:latin typeface="Calibri"/>
                <a:cs typeface="Calibri"/>
              </a:rPr>
              <a:t>e</a:t>
            </a:r>
            <a:r>
              <a:rPr b="1" spc="-5" dirty="0">
                <a:solidFill>
                  <a:srgbClr val="FF0000"/>
                </a:solidFill>
                <a:latin typeface="Calibri"/>
                <a:cs typeface="Calibri"/>
              </a:rPr>
              <a:t> </a:t>
            </a:r>
            <a:r>
              <a:rPr b="1" spc="-20" dirty="0">
                <a:solidFill>
                  <a:srgbClr val="FF0000"/>
                </a:solidFill>
                <a:latin typeface="Calibri"/>
                <a:cs typeface="Calibri"/>
              </a:rPr>
              <a:t>c</a:t>
            </a:r>
            <a:r>
              <a:rPr b="1" spc="-10" dirty="0">
                <a:solidFill>
                  <a:srgbClr val="FF0000"/>
                </a:solidFill>
                <a:latin typeface="Calibri"/>
                <a:cs typeface="Calibri"/>
              </a:rPr>
              <a:t>o</a:t>
            </a:r>
            <a:r>
              <a:rPr b="1" spc="-30" dirty="0">
                <a:solidFill>
                  <a:srgbClr val="FF0000"/>
                </a:solidFill>
                <a:latin typeface="Calibri"/>
                <a:cs typeface="Calibri"/>
              </a:rPr>
              <a:t>n</a:t>
            </a:r>
            <a:r>
              <a:rPr b="1" spc="-10" dirty="0">
                <a:solidFill>
                  <a:srgbClr val="FF0000"/>
                </a:solidFill>
                <a:latin typeface="Calibri"/>
                <a:cs typeface="Calibri"/>
              </a:rPr>
              <a:t>t</a:t>
            </a:r>
            <a:r>
              <a:rPr b="1" spc="-55" dirty="0">
                <a:solidFill>
                  <a:srgbClr val="FF0000"/>
                </a:solidFill>
                <a:latin typeface="Calibri"/>
                <a:cs typeface="Calibri"/>
              </a:rPr>
              <a:t>r</a:t>
            </a:r>
            <a:r>
              <a:rPr b="1" spc="-10" dirty="0">
                <a:solidFill>
                  <a:srgbClr val="FF0000"/>
                </a:solidFill>
                <a:latin typeface="Calibri"/>
                <a:cs typeface="Calibri"/>
              </a:rPr>
              <a:t>a</a:t>
            </a:r>
            <a:r>
              <a:rPr b="1" spc="-5" dirty="0">
                <a:solidFill>
                  <a:srgbClr val="FF0000"/>
                </a:solidFill>
                <a:latin typeface="Calibri"/>
                <a:cs typeface="Calibri"/>
              </a:rPr>
              <a:t>ct.</a:t>
            </a:r>
            <a:r>
              <a:rPr b="1" spc="15" dirty="0">
                <a:solidFill>
                  <a:srgbClr val="FF0000"/>
                </a:solidFill>
                <a:latin typeface="Calibri"/>
                <a:cs typeface="Calibri"/>
              </a:rPr>
              <a:t> </a:t>
            </a:r>
            <a:r>
              <a:rPr spc="-15" dirty="0">
                <a:solidFill>
                  <a:srgbClr val="292934"/>
                </a:solidFill>
                <a:latin typeface="Calibri"/>
                <a:cs typeface="Calibri"/>
              </a:rPr>
              <a:t>Fun</a:t>
            </a:r>
            <a:r>
              <a:rPr spc="-10" dirty="0">
                <a:solidFill>
                  <a:srgbClr val="292934"/>
                </a:solidFill>
                <a:latin typeface="Calibri"/>
                <a:cs typeface="Calibri"/>
              </a:rPr>
              <a:t>di</a:t>
            </a:r>
            <a:r>
              <a:rPr spc="-15" dirty="0">
                <a:solidFill>
                  <a:srgbClr val="292934"/>
                </a:solidFill>
                <a:latin typeface="Calibri"/>
                <a:cs typeface="Calibri"/>
              </a:rPr>
              <a:t>n</a:t>
            </a:r>
            <a:r>
              <a:rPr spc="-10" dirty="0">
                <a:solidFill>
                  <a:srgbClr val="292934"/>
                </a:solidFill>
                <a:latin typeface="Calibri"/>
                <a:cs typeface="Calibri"/>
              </a:rPr>
              <a:t>g </a:t>
            </a:r>
            <a:r>
              <a:rPr spc="-40" dirty="0">
                <a:solidFill>
                  <a:srgbClr val="292934"/>
                </a:solidFill>
                <a:latin typeface="Calibri"/>
                <a:cs typeface="Calibri"/>
              </a:rPr>
              <a:t>f</a:t>
            </a:r>
            <a:r>
              <a:rPr spc="-15" dirty="0">
                <a:solidFill>
                  <a:srgbClr val="292934"/>
                </a:solidFill>
                <a:latin typeface="Calibri"/>
                <a:cs typeface="Calibri"/>
              </a:rPr>
              <a:t>o</a:t>
            </a:r>
            <a:r>
              <a:rPr spc="-10" dirty="0">
                <a:solidFill>
                  <a:srgbClr val="292934"/>
                </a:solidFill>
                <a:latin typeface="Calibri"/>
                <a:cs typeface="Calibri"/>
              </a:rPr>
              <a:t>r</a:t>
            </a:r>
            <a:r>
              <a:rPr spc="15" dirty="0">
                <a:solidFill>
                  <a:srgbClr val="292934"/>
                </a:solidFill>
                <a:latin typeface="Calibri"/>
                <a:cs typeface="Calibri"/>
              </a:rPr>
              <a:t> </a:t>
            </a:r>
            <a:r>
              <a:rPr spc="-15" dirty="0">
                <a:solidFill>
                  <a:srgbClr val="292934"/>
                </a:solidFill>
                <a:latin typeface="Calibri"/>
                <a:cs typeface="Calibri"/>
              </a:rPr>
              <a:t>p</a:t>
            </a:r>
            <a:r>
              <a:rPr spc="-40" dirty="0">
                <a:solidFill>
                  <a:srgbClr val="292934"/>
                </a:solidFill>
                <a:latin typeface="Calibri"/>
                <a:cs typeface="Calibri"/>
              </a:rPr>
              <a:t>r</a:t>
            </a:r>
            <a:r>
              <a:rPr spc="-15" dirty="0">
                <a:solidFill>
                  <a:srgbClr val="292934"/>
                </a:solidFill>
                <a:latin typeface="Calibri"/>
                <a:cs typeface="Calibri"/>
              </a:rPr>
              <a:t>ojec</a:t>
            </a:r>
            <a:r>
              <a:rPr spc="-10" dirty="0">
                <a:solidFill>
                  <a:srgbClr val="292934"/>
                </a:solidFill>
                <a:latin typeface="Calibri"/>
                <a:cs typeface="Calibri"/>
              </a:rPr>
              <a:t>t</a:t>
            </a:r>
            <a:r>
              <a:rPr spc="25" dirty="0">
                <a:solidFill>
                  <a:srgbClr val="292934"/>
                </a:solidFill>
                <a:latin typeface="Calibri"/>
                <a:cs typeface="Calibri"/>
              </a:rPr>
              <a:t> </a:t>
            </a:r>
            <a:r>
              <a:rPr spc="-10" dirty="0">
                <a:solidFill>
                  <a:srgbClr val="292934"/>
                </a:solidFill>
                <a:latin typeface="Calibri"/>
                <a:cs typeface="Calibri"/>
              </a:rPr>
              <a:t>and</a:t>
            </a:r>
            <a:r>
              <a:rPr spc="-15" dirty="0">
                <a:solidFill>
                  <a:srgbClr val="292934"/>
                </a:solidFill>
                <a:latin typeface="Calibri"/>
                <a:cs typeface="Calibri"/>
              </a:rPr>
              <a:t> </a:t>
            </a:r>
            <a:r>
              <a:rPr spc="-30" dirty="0">
                <a:solidFill>
                  <a:srgbClr val="292934"/>
                </a:solidFill>
                <a:latin typeface="Calibri"/>
                <a:cs typeface="Calibri"/>
              </a:rPr>
              <a:t>w</a:t>
            </a:r>
            <a:r>
              <a:rPr spc="-15" dirty="0">
                <a:solidFill>
                  <a:srgbClr val="292934"/>
                </a:solidFill>
                <a:latin typeface="Calibri"/>
                <a:cs typeface="Calibri"/>
              </a:rPr>
              <a:t>o</a:t>
            </a:r>
            <a:r>
              <a:rPr spc="-20" dirty="0">
                <a:solidFill>
                  <a:srgbClr val="292934"/>
                </a:solidFill>
                <a:latin typeface="Calibri"/>
                <a:cs typeface="Calibri"/>
              </a:rPr>
              <a:t>r</a:t>
            </a:r>
            <a:r>
              <a:rPr spc="-10" dirty="0">
                <a:solidFill>
                  <a:srgbClr val="292934"/>
                </a:solidFill>
                <a:latin typeface="Calibri"/>
                <a:cs typeface="Calibri"/>
              </a:rPr>
              <a:t>k</a:t>
            </a:r>
            <a:r>
              <a:rPr spc="25" dirty="0">
                <a:solidFill>
                  <a:srgbClr val="292934"/>
                </a:solidFill>
                <a:latin typeface="Calibri"/>
                <a:cs typeface="Calibri"/>
              </a:rPr>
              <a:t> </a:t>
            </a:r>
            <a:r>
              <a:rPr spc="-25" dirty="0">
                <a:solidFill>
                  <a:srgbClr val="292934"/>
                </a:solidFill>
                <a:latin typeface="Calibri"/>
                <a:cs typeface="Calibri"/>
              </a:rPr>
              <a:t>c</a:t>
            </a:r>
            <a:r>
              <a:rPr spc="-10" dirty="0">
                <a:solidFill>
                  <a:srgbClr val="292934"/>
                </a:solidFill>
                <a:latin typeface="Calibri"/>
                <a:cs typeface="Calibri"/>
              </a:rPr>
              <a:t>an</a:t>
            </a:r>
            <a:r>
              <a:rPr spc="-15" dirty="0">
                <a:solidFill>
                  <a:srgbClr val="292934"/>
                </a:solidFill>
                <a:latin typeface="Calibri"/>
                <a:cs typeface="Calibri"/>
              </a:rPr>
              <a:t>no</a:t>
            </a:r>
            <a:r>
              <a:rPr spc="-10" dirty="0">
                <a:solidFill>
                  <a:srgbClr val="292934"/>
                </a:solidFill>
                <a:latin typeface="Calibri"/>
                <a:cs typeface="Calibri"/>
              </a:rPr>
              <a:t>t</a:t>
            </a:r>
            <a:r>
              <a:rPr dirty="0">
                <a:solidFill>
                  <a:srgbClr val="292934"/>
                </a:solidFill>
                <a:latin typeface="Calibri"/>
                <a:cs typeface="Calibri"/>
              </a:rPr>
              <a:t> </a:t>
            </a:r>
            <a:r>
              <a:rPr spc="-30" dirty="0">
                <a:solidFill>
                  <a:srgbClr val="292934"/>
                </a:solidFill>
                <a:latin typeface="Calibri"/>
                <a:cs typeface="Calibri"/>
              </a:rPr>
              <a:t>c</a:t>
            </a:r>
            <a:r>
              <a:rPr spc="-20" dirty="0">
                <a:solidFill>
                  <a:srgbClr val="292934"/>
                </a:solidFill>
                <a:latin typeface="Calibri"/>
                <a:cs typeface="Calibri"/>
              </a:rPr>
              <a:t>om</a:t>
            </a:r>
            <a:r>
              <a:rPr spc="-25" dirty="0">
                <a:solidFill>
                  <a:srgbClr val="292934"/>
                </a:solidFill>
                <a:latin typeface="Calibri"/>
                <a:cs typeface="Calibri"/>
              </a:rPr>
              <a:t>m</a:t>
            </a:r>
            <a:r>
              <a:rPr spc="-10" dirty="0">
                <a:solidFill>
                  <a:srgbClr val="292934"/>
                </a:solidFill>
                <a:latin typeface="Calibri"/>
                <a:cs typeface="Calibri"/>
              </a:rPr>
              <a:t>ence</a:t>
            </a:r>
            <a:r>
              <a:rPr spc="25" dirty="0">
                <a:solidFill>
                  <a:srgbClr val="292934"/>
                </a:solidFill>
                <a:latin typeface="Calibri"/>
                <a:cs typeface="Calibri"/>
              </a:rPr>
              <a:t> </a:t>
            </a:r>
            <a:r>
              <a:rPr spc="-15" dirty="0">
                <a:solidFill>
                  <a:srgbClr val="292934"/>
                </a:solidFill>
                <a:latin typeface="Calibri"/>
                <a:cs typeface="Calibri"/>
              </a:rPr>
              <a:t>prio</a:t>
            </a:r>
            <a:r>
              <a:rPr spc="-10" dirty="0">
                <a:solidFill>
                  <a:srgbClr val="292934"/>
                </a:solidFill>
                <a:latin typeface="Calibri"/>
                <a:cs typeface="Calibri"/>
              </a:rPr>
              <a:t>r</a:t>
            </a:r>
            <a:r>
              <a:rPr spc="20" dirty="0">
                <a:solidFill>
                  <a:srgbClr val="292934"/>
                </a:solidFill>
                <a:latin typeface="Calibri"/>
                <a:cs typeface="Calibri"/>
              </a:rPr>
              <a:t> </a:t>
            </a:r>
            <a:r>
              <a:rPr spc="-20" dirty="0">
                <a:solidFill>
                  <a:srgbClr val="292934"/>
                </a:solidFill>
                <a:latin typeface="Calibri"/>
                <a:cs typeface="Calibri"/>
              </a:rPr>
              <a:t>t</a:t>
            </a:r>
            <a:r>
              <a:rPr spc="-10" dirty="0">
                <a:solidFill>
                  <a:srgbClr val="292934"/>
                </a:solidFill>
                <a:latin typeface="Calibri"/>
                <a:cs typeface="Calibri"/>
              </a:rPr>
              <a:t>o</a:t>
            </a:r>
            <a:r>
              <a:rPr spc="5" dirty="0">
                <a:solidFill>
                  <a:srgbClr val="292934"/>
                </a:solidFill>
                <a:latin typeface="Calibri"/>
                <a:cs typeface="Calibri"/>
              </a:rPr>
              <a:t> </a:t>
            </a:r>
            <a:r>
              <a:rPr spc="-15" dirty="0">
                <a:solidFill>
                  <a:srgbClr val="292934"/>
                </a:solidFill>
                <a:latin typeface="Calibri"/>
                <a:cs typeface="Calibri"/>
              </a:rPr>
              <a:t>subm</a:t>
            </a:r>
            <a:r>
              <a:rPr dirty="0">
                <a:solidFill>
                  <a:srgbClr val="292934"/>
                </a:solidFill>
                <a:latin typeface="Calibri"/>
                <a:cs typeface="Calibri"/>
              </a:rPr>
              <a:t>i</a:t>
            </a:r>
            <a:r>
              <a:rPr spc="-15" dirty="0">
                <a:solidFill>
                  <a:srgbClr val="292934"/>
                </a:solidFill>
                <a:latin typeface="Calibri"/>
                <a:cs typeface="Calibri"/>
              </a:rPr>
              <a:t>ss</a:t>
            </a:r>
            <a:r>
              <a:rPr spc="-5" dirty="0">
                <a:solidFill>
                  <a:srgbClr val="292934"/>
                </a:solidFill>
                <a:latin typeface="Calibri"/>
                <a:cs typeface="Calibri"/>
              </a:rPr>
              <a:t>i</a:t>
            </a:r>
            <a:r>
              <a:rPr spc="-15" dirty="0">
                <a:solidFill>
                  <a:srgbClr val="292934"/>
                </a:solidFill>
                <a:latin typeface="Calibri"/>
                <a:cs typeface="Calibri"/>
              </a:rPr>
              <a:t>o</a:t>
            </a:r>
            <a:r>
              <a:rPr spc="-10" dirty="0">
                <a:solidFill>
                  <a:srgbClr val="292934"/>
                </a:solidFill>
                <a:latin typeface="Calibri"/>
                <a:cs typeface="Calibri"/>
              </a:rPr>
              <a:t>n</a:t>
            </a:r>
            <a:r>
              <a:rPr spc="-15" dirty="0">
                <a:solidFill>
                  <a:srgbClr val="292934"/>
                </a:solidFill>
                <a:latin typeface="Calibri"/>
                <a:cs typeface="Calibri"/>
              </a:rPr>
              <a:t> o</a:t>
            </a:r>
            <a:r>
              <a:rPr spc="-5" dirty="0">
                <a:solidFill>
                  <a:srgbClr val="292934"/>
                </a:solidFill>
                <a:latin typeface="Calibri"/>
                <a:cs typeface="Calibri"/>
              </a:rPr>
              <a:t>f</a:t>
            </a:r>
            <a:r>
              <a:rPr spc="10" dirty="0">
                <a:solidFill>
                  <a:srgbClr val="292934"/>
                </a:solidFill>
                <a:latin typeface="Calibri"/>
                <a:cs typeface="Calibri"/>
              </a:rPr>
              <a:t> </a:t>
            </a:r>
            <a:r>
              <a:rPr spc="-10" dirty="0">
                <a:solidFill>
                  <a:srgbClr val="292934"/>
                </a:solidFill>
                <a:latin typeface="Calibri"/>
                <a:cs typeface="Calibri"/>
              </a:rPr>
              <a:t>an MOU</a:t>
            </a:r>
            <a:r>
              <a:rPr spc="5" dirty="0">
                <a:solidFill>
                  <a:srgbClr val="292934"/>
                </a:solidFill>
                <a:latin typeface="Calibri"/>
                <a:cs typeface="Calibri"/>
              </a:rPr>
              <a:t> </a:t>
            </a:r>
            <a:r>
              <a:rPr spc="-15" dirty="0">
                <a:solidFill>
                  <a:srgbClr val="292934"/>
                </a:solidFill>
                <a:latin typeface="Calibri"/>
                <a:cs typeface="Calibri"/>
              </a:rPr>
              <a:t>s</a:t>
            </a:r>
            <a:r>
              <a:rPr spc="-10" dirty="0">
                <a:solidFill>
                  <a:srgbClr val="292934"/>
                </a:solidFill>
                <a:latin typeface="Calibri"/>
                <a:cs typeface="Calibri"/>
              </a:rPr>
              <a:t>igned</a:t>
            </a:r>
            <a:r>
              <a:rPr spc="-15" dirty="0">
                <a:solidFill>
                  <a:srgbClr val="292934"/>
                </a:solidFill>
                <a:latin typeface="Calibri"/>
                <a:cs typeface="Calibri"/>
              </a:rPr>
              <a:t> </a:t>
            </a:r>
            <a:r>
              <a:rPr spc="-25" dirty="0">
                <a:solidFill>
                  <a:srgbClr val="292934"/>
                </a:solidFill>
                <a:latin typeface="Calibri"/>
                <a:cs typeface="Calibri"/>
              </a:rPr>
              <a:t>b</a:t>
            </a:r>
            <a:r>
              <a:rPr spc="-10" dirty="0">
                <a:solidFill>
                  <a:srgbClr val="292934"/>
                </a:solidFill>
                <a:latin typeface="Calibri"/>
                <a:cs typeface="Calibri"/>
              </a:rPr>
              <a:t>y</a:t>
            </a:r>
            <a:r>
              <a:rPr spc="5" dirty="0">
                <a:solidFill>
                  <a:srgbClr val="292934"/>
                </a:solidFill>
                <a:latin typeface="Calibri"/>
                <a:cs typeface="Calibri"/>
              </a:rPr>
              <a:t> </a:t>
            </a:r>
            <a:r>
              <a:rPr spc="-10" dirty="0">
                <a:solidFill>
                  <a:srgbClr val="292934"/>
                </a:solidFill>
                <a:latin typeface="Calibri"/>
                <a:cs typeface="Calibri"/>
              </a:rPr>
              <a:t>each</a:t>
            </a:r>
            <a:r>
              <a:rPr spc="-5" dirty="0">
                <a:solidFill>
                  <a:srgbClr val="292934"/>
                </a:solidFill>
                <a:latin typeface="Calibri"/>
                <a:cs typeface="Calibri"/>
              </a:rPr>
              <a:t> </a:t>
            </a:r>
            <a:r>
              <a:rPr spc="-15" dirty="0">
                <a:solidFill>
                  <a:srgbClr val="292934"/>
                </a:solidFill>
                <a:latin typeface="Calibri"/>
                <a:cs typeface="Calibri"/>
              </a:rPr>
              <a:t>m</a:t>
            </a:r>
            <a:r>
              <a:rPr spc="-20" dirty="0">
                <a:solidFill>
                  <a:srgbClr val="292934"/>
                </a:solidFill>
                <a:latin typeface="Calibri"/>
                <a:cs typeface="Calibri"/>
              </a:rPr>
              <a:t>e</a:t>
            </a:r>
            <a:r>
              <a:rPr spc="-10" dirty="0">
                <a:solidFill>
                  <a:srgbClr val="292934"/>
                </a:solidFill>
                <a:latin typeface="Calibri"/>
                <a:cs typeface="Calibri"/>
              </a:rPr>
              <a:t>mber</a:t>
            </a:r>
            <a:r>
              <a:rPr spc="20" dirty="0">
                <a:solidFill>
                  <a:srgbClr val="292934"/>
                </a:solidFill>
                <a:latin typeface="Calibri"/>
                <a:cs typeface="Calibri"/>
              </a:rPr>
              <a:t> </a:t>
            </a:r>
            <a:r>
              <a:rPr spc="-5" dirty="0">
                <a:solidFill>
                  <a:srgbClr val="292934"/>
                </a:solidFill>
                <a:latin typeface="Calibri"/>
                <a:cs typeface="Calibri"/>
              </a:rPr>
              <a:t>i</a:t>
            </a:r>
            <a:r>
              <a:rPr spc="-15" dirty="0">
                <a:solidFill>
                  <a:srgbClr val="292934"/>
                </a:solidFill>
                <a:latin typeface="Calibri"/>
                <a:cs typeface="Calibri"/>
              </a:rPr>
              <a:t>n</a:t>
            </a:r>
            <a:r>
              <a:rPr spc="-20" dirty="0">
                <a:solidFill>
                  <a:srgbClr val="292934"/>
                </a:solidFill>
                <a:latin typeface="Calibri"/>
                <a:cs typeface="Calibri"/>
              </a:rPr>
              <a:t>s</a:t>
            </a:r>
            <a:r>
              <a:rPr spc="-5" dirty="0">
                <a:solidFill>
                  <a:srgbClr val="292934"/>
                </a:solidFill>
                <a:latin typeface="Calibri"/>
                <a:cs typeface="Calibri"/>
              </a:rPr>
              <a:t>tit</a:t>
            </a:r>
            <a:r>
              <a:rPr spc="-15" dirty="0">
                <a:solidFill>
                  <a:srgbClr val="292934"/>
                </a:solidFill>
                <a:latin typeface="Calibri"/>
                <a:cs typeface="Calibri"/>
              </a:rPr>
              <a:t>u</a:t>
            </a:r>
            <a:r>
              <a:rPr spc="-5" dirty="0">
                <a:solidFill>
                  <a:srgbClr val="292934"/>
                </a:solidFill>
                <a:latin typeface="Calibri"/>
                <a:cs typeface="Calibri"/>
              </a:rPr>
              <a:t>t</a:t>
            </a:r>
            <a:r>
              <a:rPr spc="-15" dirty="0">
                <a:solidFill>
                  <a:srgbClr val="292934"/>
                </a:solidFill>
                <a:latin typeface="Calibri"/>
                <a:cs typeface="Calibri"/>
              </a:rPr>
              <a:t>ion.</a:t>
            </a:r>
            <a:endParaRPr lang="en-US" dirty="0">
              <a:latin typeface="Calibri"/>
              <a:cs typeface="Calibri"/>
            </a:endParaRPr>
          </a:p>
          <a:p>
            <a:pPr marL="227013" lvl="1" indent="-227013" algn="just">
              <a:lnSpc>
                <a:spcPts val="2000"/>
              </a:lnSpc>
              <a:spcBef>
                <a:spcPts val="900"/>
              </a:spcBef>
              <a:buClr>
                <a:schemeClr val="accent6">
                  <a:lumMod val="50000"/>
                </a:schemeClr>
              </a:buClr>
              <a:buSzPct val="75000"/>
              <a:buFont typeface="Wingdings" panose="05000000000000000000" pitchFamily="2" charset="2"/>
              <a:buChar char="v"/>
            </a:pPr>
            <a:r>
              <a:rPr spc="-15" dirty="0">
                <a:solidFill>
                  <a:srgbClr val="292934"/>
                </a:solidFill>
                <a:latin typeface="Calibri"/>
                <a:cs typeface="Calibri"/>
              </a:rPr>
              <a:t>Mu</a:t>
            </a:r>
            <a:r>
              <a:rPr spc="-25" dirty="0">
                <a:solidFill>
                  <a:srgbClr val="292934"/>
                </a:solidFill>
                <a:latin typeface="Calibri"/>
                <a:cs typeface="Calibri"/>
              </a:rPr>
              <a:t>s</a:t>
            </a:r>
            <a:r>
              <a:rPr spc="-10" dirty="0">
                <a:solidFill>
                  <a:srgbClr val="292934"/>
                </a:solidFill>
                <a:latin typeface="Calibri"/>
                <a:cs typeface="Calibri"/>
              </a:rPr>
              <a:t>t</a:t>
            </a:r>
            <a:r>
              <a:rPr spc="-15" dirty="0">
                <a:solidFill>
                  <a:srgbClr val="292934"/>
                </a:solidFill>
                <a:latin typeface="Calibri"/>
                <a:cs typeface="Calibri"/>
              </a:rPr>
              <a:t> b</a:t>
            </a:r>
            <a:r>
              <a:rPr spc="-10" dirty="0">
                <a:solidFill>
                  <a:srgbClr val="292934"/>
                </a:solidFill>
                <a:latin typeface="Calibri"/>
                <a:cs typeface="Calibri"/>
              </a:rPr>
              <a:t>e</a:t>
            </a:r>
            <a:r>
              <a:rPr spc="10" dirty="0">
                <a:solidFill>
                  <a:srgbClr val="292934"/>
                </a:solidFill>
                <a:latin typeface="Calibri"/>
                <a:cs typeface="Calibri"/>
              </a:rPr>
              <a:t> </a:t>
            </a:r>
            <a:r>
              <a:rPr spc="-10" dirty="0">
                <a:solidFill>
                  <a:srgbClr val="292934"/>
                </a:solidFill>
                <a:latin typeface="Calibri"/>
                <a:cs typeface="Calibri"/>
              </a:rPr>
              <a:t>an</a:t>
            </a:r>
            <a:r>
              <a:rPr spc="-5" dirty="0">
                <a:solidFill>
                  <a:srgbClr val="292934"/>
                </a:solidFill>
                <a:latin typeface="Calibri"/>
                <a:cs typeface="Calibri"/>
              </a:rPr>
              <a:t> </a:t>
            </a:r>
            <a:r>
              <a:rPr b="1" spc="-10" dirty="0">
                <a:solidFill>
                  <a:srgbClr val="FF0000"/>
                </a:solidFill>
                <a:latin typeface="Calibri"/>
                <a:cs typeface="Calibri"/>
              </a:rPr>
              <a:t>a</a:t>
            </a:r>
            <a:r>
              <a:rPr b="1" spc="-5" dirty="0">
                <a:solidFill>
                  <a:srgbClr val="FF0000"/>
                </a:solidFill>
                <a:latin typeface="Calibri"/>
                <a:cs typeface="Calibri"/>
              </a:rPr>
              <a:t>cti</a:t>
            </a:r>
            <a:r>
              <a:rPr b="1" spc="-20" dirty="0">
                <a:solidFill>
                  <a:srgbClr val="FF0000"/>
                </a:solidFill>
                <a:latin typeface="Calibri"/>
                <a:cs typeface="Calibri"/>
              </a:rPr>
              <a:t>v</a:t>
            </a:r>
            <a:r>
              <a:rPr b="1" spc="-10" dirty="0">
                <a:solidFill>
                  <a:srgbClr val="FF0000"/>
                </a:solidFill>
                <a:latin typeface="Calibri"/>
                <a:cs typeface="Calibri"/>
              </a:rPr>
              <a:t>e</a:t>
            </a:r>
            <a:r>
              <a:rPr b="1" spc="-15" dirty="0">
                <a:solidFill>
                  <a:srgbClr val="FF0000"/>
                </a:solidFill>
                <a:latin typeface="Calibri"/>
                <a:cs typeface="Calibri"/>
              </a:rPr>
              <a:t> </a:t>
            </a:r>
            <a:r>
              <a:rPr b="1" spc="-20" dirty="0">
                <a:solidFill>
                  <a:srgbClr val="FF0000"/>
                </a:solidFill>
                <a:latin typeface="Calibri"/>
                <a:cs typeface="Calibri"/>
              </a:rPr>
              <a:t>memb</a:t>
            </a:r>
            <a:r>
              <a:rPr b="1" spc="-15" dirty="0">
                <a:solidFill>
                  <a:srgbClr val="FF0000"/>
                </a:solidFill>
                <a:latin typeface="Calibri"/>
                <a:cs typeface="Calibri"/>
              </a:rPr>
              <a:t>e</a:t>
            </a:r>
            <a:r>
              <a:rPr b="1" spc="-10" dirty="0">
                <a:solidFill>
                  <a:srgbClr val="FF0000"/>
                </a:solidFill>
                <a:latin typeface="Calibri"/>
                <a:cs typeface="Calibri"/>
              </a:rPr>
              <a:t>r</a:t>
            </a:r>
            <a:r>
              <a:rPr b="1" spc="25" dirty="0">
                <a:solidFill>
                  <a:srgbClr val="FF0000"/>
                </a:solidFill>
                <a:latin typeface="Calibri"/>
                <a:cs typeface="Calibri"/>
              </a:rPr>
              <a:t> </a:t>
            </a:r>
            <a:r>
              <a:rPr spc="-15" dirty="0">
                <a:solidFill>
                  <a:srgbClr val="292934"/>
                </a:solidFill>
                <a:latin typeface="Calibri"/>
                <a:cs typeface="Calibri"/>
              </a:rPr>
              <a:t>o</a:t>
            </a:r>
            <a:r>
              <a:rPr spc="-5" dirty="0">
                <a:solidFill>
                  <a:srgbClr val="292934"/>
                </a:solidFill>
                <a:latin typeface="Calibri"/>
                <a:cs typeface="Calibri"/>
              </a:rPr>
              <a:t>f</a:t>
            </a:r>
            <a:r>
              <a:rPr spc="10"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10" dirty="0">
                <a:solidFill>
                  <a:srgbClr val="292934"/>
                </a:solidFill>
                <a:latin typeface="Calibri"/>
                <a:cs typeface="Calibri"/>
              </a:rPr>
              <a:t>e</a:t>
            </a:r>
            <a:r>
              <a:rPr dirty="0">
                <a:solidFill>
                  <a:srgbClr val="292934"/>
                </a:solidFill>
                <a:latin typeface="Calibri"/>
                <a:cs typeface="Calibri"/>
              </a:rPr>
              <a:t> </a:t>
            </a:r>
            <a:r>
              <a:rPr spc="-15" dirty="0">
                <a:solidFill>
                  <a:srgbClr val="292934"/>
                </a:solidFill>
                <a:latin typeface="Calibri"/>
                <a:cs typeface="Calibri"/>
              </a:rPr>
              <a:t>part</a:t>
            </a:r>
            <a:r>
              <a:rPr spc="-5" dirty="0">
                <a:solidFill>
                  <a:srgbClr val="292934"/>
                </a:solidFill>
                <a:latin typeface="Calibri"/>
                <a:cs typeface="Calibri"/>
              </a:rPr>
              <a:t>n</a:t>
            </a:r>
            <a:r>
              <a:rPr spc="-10" dirty="0">
                <a:solidFill>
                  <a:srgbClr val="292934"/>
                </a:solidFill>
                <a:latin typeface="Calibri"/>
                <a:cs typeface="Calibri"/>
              </a:rPr>
              <a:t>e</a:t>
            </a:r>
            <a:r>
              <a:rPr spc="-45" dirty="0">
                <a:solidFill>
                  <a:srgbClr val="292934"/>
                </a:solidFill>
                <a:latin typeface="Calibri"/>
                <a:cs typeface="Calibri"/>
              </a:rPr>
              <a:t>r</a:t>
            </a:r>
            <a:r>
              <a:rPr spc="-15" dirty="0">
                <a:solidFill>
                  <a:srgbClr val="292934"/>
                </a:solidFill>
                <a:latin typeface="Calibri"/>
                <a:cs typeface="Calibri"/>
              </a:rPr>
              <a:t>sh</a:t>
            </a:r>
            <a:r>
              <a:rPr dirty="0">
                <a:solidFill>
                  <a:srgbClr val="292934"/>
                </a:solidFill>
                <a:latin typeface="Calibri"/>
                <a:cs typeface="Calibri"/>
              </a:rPr>
              <a:t>i</a:t>
            </a:r>
            <a:r>
              <a:rPr spc="-15" dirty="0">
                <a:solidFill>
                  <a:srgbClr val="292934"/>
                </a:solidFill>
                <a:latin typeface="Calibri"/>
                <a:cs typeface="Calibri"/>
              </a:rPr>
              <a:t>p</a:t>
            </a:r>
            <a:r>
              <a:rPr spc="-40" dirty="0">
                <a:solidFill>
                  <a:srgbClr val="292934"/>
                </a:solidFill>
                <a:latin typeface="Calibri"/>
                <a:cs typeface="Calibri"/>
              </a:rPr>
              <a:t>/</a:t>
            </a:r>
            <a:r>
              <a:rPr spc="-25" dirty="0">
                <a:solidFill>
                  <a:srgbClr val="292934"/>
                </a:solidFill>
                <a:latin typeface="Calibri"/>
                <a:cs typeface="Calibri"/>
              </a:rPr>
              <a:t>c</a:t>
            </a:r>
            <a:r>
              <a:rPr spc="-15" dirty="0">
                <a:solidFill>
                  <a:srgbClr val="292934"/>
                </a:solidFill>
                <a:latin typeface="Calibri"/>
                <a:cs typeface="Calibri"/>
              </a:rPr>
              <a:t>onsor</a:t>
            </a:r>
            <a:r>
              <a:rPr spc="-5" dirty="0">
                <a:solidFill>
                  <a:srgbClr val="292934"/>
                </a:solidFill>
                <a:latin typeface="Calibri"/>
                <a:cs typeface="Calibri"/>
              </a:rPr>
              <a:t>ti</a:t>
            </a:r>
            <a:r>
              <a:rPr spc="-15" dirty="0">
                <a:solidFill>
                  <a:srgbClr val="292934"/>
                </a:solidFill>
                <a:latin typeface="Calibri"/>
                <a:cs typeface="Calibri"/>
              </a:rPr>
              <a:t>um.</a:t>
            </a:r>
            <a:endParaRPr lang="en-US" dirty="0">
              <a:latin typeface="Calibri"/>
              <a:cs typeface="Calibri"/>
            </a:endParaRPr>
          </a:p>
          <a:p>
            <a:pPr marL="227013" lvl="1" indent="-227013" algn="just">
              <a:lnSpc>
                <a:spcPts val="2000"/>
              </a:lnSpc>
              <a:spcBef>
                <a:spcPts val="600"/>
              </a:spcBef>
              <a:buClr>
                <a:schemeClr val="accent6">
                  <a:lumMod val="50000"/>
                </a:schemeClr>
              </a:buClr>
              <a:buSzPct val="75000"/>
              <a:buFont typeface="Wingdings" panose="05000000000000000000" pitchFamily="2" charset="2"/>
              <a:buChar char="v"/>
            </a:pPr>
            <a:r>
              <a:rPr b="1" spc="-15" dirty="0">
                <a:solidFill>
                  <a:srgbClr val="FF0000"/>
                </a:solidFill>
                <a:latin typeface="Calibri"/>
                <a:cs typeface="Calibri"/>
              </a:rPr>
              <a:t>Cann</a:t>
            </a:r>
            <a:r>
              <a:rPr b="1" spc="-10" dirty="0">
                <a:solidFill>
                  <a:srgbClr val="FF0000"/>
                </a:solidFill>
                <a:latin typeface="Calibri"/>
                <a:cs typeface="Calibri"/>
              </a:rPr>
              <a:t>ot</a:t>
            </a:r>
            <a:r>
              <a:rPr b="1" spc="15" dirty="0">
                <a:solidFill>
                  <a:srgbClr val="FF0000"/>
                </a:solidFill>
                <a:latin typeface="Calibri"/>
                <a:cs typeface="Calibri"/>
              </a:rPr>
              <a:t> </a:t>
            </a:r>
            <a:r>
              <a:rPr b="1" spc="-10" dirty="0">
                <a:solidFill>
                  <a:srgbClr val="FF0000"/>
                </a:solidFill>
                <a:latin typeface="Calibri"/>
                <a:cs typeface="Calibri"/>
              </a:rPr>
              <a:t>a</a:t>
            </a:r>
            <a:r>
              <a:rPr b="1" spc="-5" dirty="0">
                <a:solidFill>
                  <a:srgbClr val="FF0000"/>
                </a:solidFill>
                <a:latin typeface="Calibri"/>
                <a:cs typeface="Calibri"/>
              </a:rPr>
              <a:t>c</a:t>
            </a:r>
            <a:r>
              <a:rPr b="1" spc="-10" dirty="0">
                <a:solidFill>
                  <a:srgbClr val="FF0000"/>
                </a:solidFill>
                <a:latin typeface="Calibri"/>
                <a:cs typeface="Calibri"/>
              </a:rPr>
              <a:t>t</a:t>
            </a:r>
            <a:r>
              <a:rPr b="1" spc="-5" dirty="0">
                <a:solidFill>
                  <a:srgbClr val="FF0000"/>
                </a:solidFill>
                <a:latin typeface="Calibri"/>
                <a:cs typeface="Calibri"/>
              </a:rPr>
              <a:t> </a:t>
            </a:r>
            <a:r>
              <a:rPr b="1" spc="-10" dirty="0">
                <a:solidFill>
                  <a:srgbClr val="FF0000"/>
                </a:solidFill>
                <a:latin typeface="Calibri"/>
                <a:cs typeface="Calibri"/>
              </a:rPr>
              <a:t>sol</a:t>
            </a:r>
            <a:r>
              <a:rPr b="1" spc="-15" dirty="0">
                <a:solidFill>
                  <a:srgbClr val="FF0000"/>
                </a:solidFill>
                <a:latin typeface="Calibri"/>
                <a:cs typeface="Calibri"/>
              </a:rPr>
              <a:t>el</a:t>
            </a:r>
            <a:r>
              <a:rPr b="1" spc="-10" dirty="0">
                <a:solidFill>
                  <a:srgbClr val="FF0000"/>
                </a:solidFill>
                <a:latin typeface="Calibri"/>
                <a:cs typeface="Calibri"/>
              </a:rPr>
              <a:t>y as</a:t>
            </a:r>
            <a:r>
              <a:rPr b="1" spc="-5" dirty="0">
                <a:solidFill>
                  <a:srgbClr val="FF0000"/>
                </a:solidFill>
                <a:latin typeface="Calibri"/>
                <a:cs typeface="Calibri"/>
              </a:rPr>
              <a:t> </a:t>
            </a:r>
            <a:r>
              <a:rPr b="1" spc="-10" dirty="0">
                <a:solidFill>
                  <a:srgbClr val="FF0000"/>
                </a:solidFill>
                <a:latin typeface="Calibri"/>
                <a:cs typeface="Calibri"/>
              </a:rPr>
              <a:t>a</a:t>
            </a:r>
            <a:r>
              <a:rPr b="1" dirty="0">
                <a:solidFill>
                  <a:srgbClr val="FF0000"/>
                </a:solidFill>
                <a:latin typeface="Calibri"/>
                <a:cs typeface="Calibri"/>
              </a:rPr>
              <a:t> </a:t>
            </a:r>
            <a:r>
              <a:rPr b="1" spc="-10" dirty="0">
                <a:solidFill>
                  <a:srgbClr val="FF0000"/>
                </a:solidFill>
                <a:latin typeface="Calibri"/>
                <a:cs typeface="Calibri"/>
              </a:rPr>
              <a:t>fl</a:t>
            </a:r>
            <a:r>
              <a:rPr b="1" spc="-5" dirty="0">
                <a:solidFill>
                  <a:srgbClr val="FF0000"/>
                </a:solidFill>
                <a:latin typeface="Calibri"/>
                <a:cs typeface="Calibri"/>
              </a:rPr>
              <a:t>ow</a:t>
            </a:r>
            <a:r>
              <a:rPr b="1" spc="-10" dirty="0">
                <a:solidFill>
                  <a:srgbClr val="FF0000"/>
                </a:solidFill>
                <a:latin typeface="Calibri"/>
                <a:cs typeface="Calibri"/>
              </a:rPr>
              <a:t>-t</a:t>
            </a:r>
            <a:r>
              <a:rPr b="1" spc="-20" dirty="0">
                <a:solidFill>
                  <a:srgbClr val="FF0000"/>
                </a:solidFill>
                <a:latin typeface="Calibri"/>
                <a:cs typeface="Calibri"/>
              </a:rPr>
              <a:t>h</a:t>
            </a:r>
            <a:r>
              <a:rPr b="1" spc="-40" dirty="0">
                <a:solidFill>
                  <a:srgbClr val="FF0000"/>
                </a:solidFill>
                <a:latin typeface="Calibri"/>
                <a:cs typeface="Calibri"/>
              </a:rPr>
              <a:t>r</a:t>
            </a:r>
            <a:r>
              <a:rPr b="1" spc="-10" dirty="0">
                <a:solidFill>
                  <a:srgbClr val="FF0000"/>
                </a:solidFill>
                <a:latin typeface="Calibri"/>
                <a:cs typeface="Calibri"/>
              </a:rPr>
              <a:t>o</a:t>
            </a:r>
            <a:r>
              <a:rPr b="1" spc="-15" dirty="0">
                <a:solidFill>
                  <a:srgbClr val="FF0000"/>
                </a:solidFill>
                <a:latin typeface="Calibri"/>
                <a:cs typeface="Calibri"/>
              </a:rPr>
              <a:t>ug</a:t>
            </a:r>
            <a:r>
              <a:rPr b="1" spc="-10" dirty="0">
                <a:solidFill>
                  <a:srgbClr val="FF0000"/>
                </a:solidFill>
                <a:latin typeface="Calibri"/>
                <a:cs typeface="Calibri"/>
              </a:rPr>
              <a:t>h</a:t>
            </a:r>
            <a:r>
              <a:rPr b="1" spc="25" dirty="0">
                <a:solidFill>
                  <a:srgbClr val="FF0000"/>
                </a:solidFill>
                <a:latin typeface="Calibri"/>
                <a:cs typeface="Calibri"/>
              </a:rPr>
              <a:t> </a:t>
            </a:r>
            <a:r>
              <a:rPr b="1" spc="-30" dirty="0">
                <a:solidFill>
                  <a:srgbClr val="FF0000"/>
                </a:solidFill>
                <a:latin typeface="Calibri"/>
                <a:cs typeface="Calibri"/>
              </a:rPr>
              <a:t>f</a:t>
            </a:r>
            <a:r>
              <a:rPr b="1" spc="-10" dirty="0">
                <a:solidFill>
                  <a:srgbClr val="FF0000"/>
                </a:solidFill>
                <a:latin typeface="Calibri"/>
                <a:cs typeface="Calibri"/>
              </a:rPr>
              <a:t>or</a:t>
            </a:r>
            <a:r>
              <a:rPr b="1" spc="15" dirty="0">
                <a:solidFill>
                  <a:srgbClr val="FF0000"/>
                </a:solidFill>
                <a:latin typeface="Calibri"/>
                <a:cs typeface="Calibri"/>
              </a:rPr>
              <a:t> </a:t>
            </a:r>
            <a:r>
              <a:rPr b="1" spc="-15" dirty="0">
                <a:solidFill>
                  <a:srgbClr val="FF0000"/>
                </a:solidFill>
                <a:latin typeface="Calibri"/>
                <a:cs typeface="Calibri"/>
              </a:rPr>
              <a:t>g</a:t>
            </a:r>
            <a:r>
              <a:rPr b="1" spc="-50" dirty="0">
                <a:solidFill>
                  <a:srgbClr val="FF0000"/>
                </a:solidFill>
                <a:latin typeface="Calibri"/>
                <a:cs typeface="Calibri"/>
              </a:rPr>
              <a:t>r</a:t>
            </a:r>
            <a:r>
              <a:rPr b="1" spc="-10" dirty="0">
                <a:solidFill>
                  <a:srgbClr val="FF0000"/>
                </a:solidFill>
                <a:latin typeface="Calibri"/>
                <a:cs typeface="Calibri"/>
              </a:rPr>
              <a:t>a</a:t>
            </a:r>
            <a:r>
              <a:rPr b="1" spc="-25" dirty="0">
                <a:solidFill>
                  <a:srgbClr val="FF0000"/>
                </a:solidFill>
                <a:latin typeface="Calibri"/>
                <a:cs typeface="Calibri"/>
              </a:rPr>
              <a:t>n</a:t>
            </a:r>
            <a:r>
              <a:rPr b="1" spc="-10" dirty="0">
                <a:solidFill>
                  <a:srgbClr val="FF0000"/>
                </a:solidFill>
                <a:latin typeface="Calibri"/>
                <a:cs typeface="Calibri"/>
              </a:rPr>
              <a:t>t</a:t>
            </a:r>
            <a:r>
              <a:rPr b="1" spc="15" dirty="0">
                <a:solidFill>
                  <a:srgbClr val="FF0000"/>
                </a:solidFill>
                <a:latin typeface="Calibri"/>
                <a:cs typeface="Calibri"/>
              </a:rPr>
              <a:t> </a:t>
            </a:r>
            <a:r>
              <a:rPr b="1" spc="-15" dirty="0">
                <a:solidFill>
                  <a:srgbClr val="FF0000"/>
                </a:solidFill>
                <a:latin typeface="Calibri"/>
                <a:cs typeface="Calibri"/>
              </a:rPr>
              <a:t>fund</a:t>
            </a:r>
            <a:r>
              <a:rPr b="1" spc="-10" dirty="0">
                <a:solidFill>
                  <a:srgbClr val="FF0000"/>
                </a:solidFill>
                <a:latin typeface="Calibri"/>
                <a:cs typeface="Calibri"/>
              </a:rPr>
              <a:t>s</a:t>
            </a:r>
            <a:r>
              <a:rPr b="1" spc="40" dirty="0">
                <a:solidFill>
                  <a:srgbClr val="FF0000"/>
                </a:solidFill>
                <a:latin typeface="Calibri"/>
                <a:cs typeface="Calibri"/>
              </a:rPr>
              <a:t> </a:t>
            </a:r>
            <a:r>
              <a:rPr b="1" spc="-25" dirty="0">
                <a:solidFill>
                  <a:srgbClr val="FF0000"/>
                </a:solidFill>
                <a:latin typeface="Calibri"/>
                <a:cs typeface="Calibri"/>
              </a:rPr>
              <a:t>t</a:t>
            </a:r>
            <a:r>
              <a:rPr b="1" spc="-10" dirty="0">
                <a:solidFill>
                  <a:srgbClr val="FF0000"/>
                </a:solidFill>
                <a:latin typeface="Calibri"/>
                <a:cs typeface="Calibri"/>
              </a:rPr>
              <a:t>o </a:t>
            </a:r>
            <a:r>
              <a:rPr b="1" spc="-15" dirty="0">
                <a:solidFill>
                  <a:srgbClr val="FF0000"/>
                </a:solidFill>
                <a:latin typeface="Calibri"/>
                <a:cs typeface="Calibri"/>
              </a:rPr>
              <a:t>p</a:t>
            </a:r>
            <a:r>
              <a:rPr b="1" spc="-10" dirty="0">
                <a:solidFill>
                  <a:srgbClr val="FF0000"/>
                </a:solidFill>
                <a:latin typeface="Calibri"/>
                <a:cs typeface="Calibri"/>
              </a:rPr>
              <a:t>ass</a:t>
            </a:r>
            <a:r>
              <a:rPr b="1" spc="5" dirty="0">
                <a:solidFill>
                  <a:srgbClr val="FF0000"/>
                </a:solidFill>
                <a:latin typeface="Calibri"/>
                <a:cs typeface="Calibri"/>
              </a:rPr>
              <a:t> </a:t>
            </a:r>
            <a:r>
              <a:rPr b="1" spc="-25" dirty="0">
                <a:solidFill>
                  <a:srgbClr val="FF0000"/>
                </a:solidFill>
                <a:latin typeface="Calibri"/>
                <a:cs typeface="Calibri"/>
              </a:rPr>
              <a:t>t</a:t>
            </a:r>
            <a:r>
              <a:rPr b="1" spc="-10" dirty="0">
                <a:solidFill>
                  <a:srgbClr val="FF0000"/>
                </a:solidFill>
                <a:latin typeface="Calibri"/>
                <a:cs typeface="Calibri"/>
              </a:rPr>
              <a:t>o</a:t>
            </a:r>
            <a:r>
              <a:rPr b="1" dirty="0">
                <a:solidFill>
                  <a:srgbClr val="FF0000"/>
                </a:solidFill>
                <a:latin typeface="Calibri"/>
                <a:cs typeface="Calibri"/>
              </a:rPr>
              <a:t> </a:t>
            </a:r>
            <a:r>
              <a:rPr b="1" spc="-10" dirty="0">
                <a:solidFill>
                  <a:srgbClr val="FF0000"/>
                </a:solidFill>
                <a:latin typeface="Calibri"/>
                <a:cs typeface="Calibri"/>
              </a:rPr>
              <a:t>other</a:t>
            </a:r>
            <a:r>
              <a:rPr b="1" dirty="0">
                <a:solidFill>
                  <a:srgbClr val="FF0000"/>
                </a:solidFill>
                <a:latin typeface="Calibri"/>
                <a:cs typeface="Calibri"/>
              </a:rPr>
              <a:t> </a:t>
            </a:r>
            <a:r>
              <a:rPr b="1" spc="-30" dirty="0">
                <a:solidFill>
                  <a:srgbClr val="FF0000"/>
                </a:solidFill>
                <a:latin typeface="Calibri"/>
                <a:cs typeface="Calibri"/>
              </a:rPr>
              <a:t>r</a:t>
            </a:r>
            <a:r>
              <a:rPr b="1" spc="-15" dirty="0">
                <a:solidFill>
                  <a:srgbClr val="FF0000"/>
                </a:solidFill>
                <a:latin typeface="Calibri"/>
                <a:cs typeface="Calibri"/>
              </a:rPr>
              <a:t>e</a:t>
            </a:r>
            <a:r>
              <a:rPr b="1" spc="-10" dirty="0">
                <a:solidFill>
                  <a:srgbClr val="FF0000"/>
                </a:solidFill>
                <a:latin typeface="Calibri"/>
                <a:cs typeface="Calibri"/>
              </a:rPr>
              <a:t>cipie</a:t>
            </a:r>
            <a:r>
              <a:rPr b="1" spc="-25" dirty="0">
                <a:solidFill>
                  <a:srgbClr val="FF0000"/>
                </a:solidFill>
                <a:latin typeface="Calibri"/>
                <a:cs typeface="Calibri"/>
              </a:rPr>
              <a:t>n</a:t>
            </a:r>
            <a:r>
              <a:rPr b="1" spc="-10" dirty="0">
                <a:solidFill>
                  <a:srgbClr val="FF0000"/>
                </a:solidFill>
                <a:latin typeface="Calibri"/>
                <a:cs typeface="Calibri"/>
              </a:rPr>
              <a:t>t</a:t>
            </a:r>
            <a:r>
              <a:rPr b="1" spc="5" dirty="0">
                <a:solidFill>
                  <a:srgbClr val="FF0000"/>
                </a:solidFill>
                <a:latin typeface="Calibri"/>
                <a:cs typeface="Calibri"/>
              </a:rPr>
              <a:t>s</a:t>
            </a:r>
            <a:r>
              <a:rPr spc="-5" dirty="0">
                <a:solidFill>
                  <a:srgbClr val="292934"/>
                </a:solidFill>
                <a:latin typeface="Calibri"/>
                <a:cs typeface="Calibri"/>
              </a:rPr>
              <a:t>.</a:t>
            </a:r>
            <a:r>
              <a:rPr dirty="0">
                <a:solidFill>
                  <a:srgbClr val="292934"/>
                </a:solidFill>
                <a:latin typeface="Calibri"/>
                <a:cs typeface="Calibri"/>
              </a:rPr>
              <a:t> </a:t>
            </a:r>
            <a:r>
              <a:rPr spc="-15" dirty="0">
                <a:solidFill>
                  <a:srgbClr val="292934"/>
                </a:solidFill>
                <a:latin typeface="Calibri"/>
                <a:cs typeface="Calibri"/>
              </a:rPr>
              <a:t>The</a:t>
            </a:r>
            <a:r>
              <a:rPr spc="-10" dirty="0">
                <a:solidFill>
                  <a:srgbClr val="292934"/>
                </a:solidFill>
                <a:latin typeface="Calibri"/>
                <a:cs typeface="Calibri"/>
              </a:rPr>
              <a:t> </a:t>
            </a:r>
            <a:r>
              <a:rPr spc="-5" dirty="0">
                <a:solidFill>
                  <a:srgbClr val="292934"/>
                </a:solidFill>
                <a:latin typeface="Calibri"/>
                <a:cs typeface="Calibri"/>
              </a:rPr>
              <a:t>f</a:t>
            </a:r>
            <a:r>
              <a:rPr spc="5" dirty="0">
                <a:solidFill>
                  <a:srgbClr val="292934"/>
                </a:solidFill>
                <a:latin typeface="Calibri"/>
                <a:cs typeface="Calibri"/>
              </a:rPr>
              <a:t>i</a:t>
            </a:r>
            <a:r>
              <a:rPr spc="-15" dirty="0">
                <a:solidFill>
                  <a:srgbClr val="292934"/>
                </a:solidFill>
                <a:latin typeface="Calibri"/>
                <a:cs typeface="Calibri"/>
              </a:rPr>
              <a:t>s</a:t>
            </a:r>
            <a:r>
              <a:rPr spc="-30" dirty="0">
                <a:solidFill>
                  <a:srgbClr val="292934"/>
                </a:solidFill>
                <a:latin typeface="Calibri"/>
                <a:cs typeface="Calibri"/>
              </a:rPr>
              <a:t>c</a:t>
            </a:r>
            <a:r>
              <a:rPr spc="-10" dirty="0">
                <a:solidFill>
                  <a:srgbClr val="292934"/>
                </a:solidFill>
                <a:latin typeface="Calibri"/>
                <a:cs typeface="Calibri"/>
              </a:rPr>
              <a:t>al</a:t>
            </a:r>
            <a:r>
              <a:rPr spc="-25" dirty="0">
                <a:solidFill>
                  <a:srgbClr val="292934"/>
                </a:solidFill>
                <a:latin typeface="Calibri"/>
                <a:cs typeface="Calibri"/>
              </a:rPr>
              <a:t> </a:t>
            </a:r>
            <a:r>
              <a:rPr spc="-10" dirty="0">
                <a:solidFill>
                  <a:srgbClr val="292934"/>
                </a:solidFill>
                <a:latin typeface="Calibri"/>
                <a:cs typeface="Calibri"/>
              </a:rPr>
              <a:t>a</a:t>
            </a:r>
            <a:r>
              <a:rPr spc="-20" dirty="0">
                <a:solidFill>
                  <a:srgbClr val="292934"/>
                </a:solidFill>
                <a:latin typeface="Calibri"/>
                <a:cs typeface="Calibri"/>
              </a:rPr>
              <a:t>g</a:t>
            </a:r>
            <a:r>
              <a:rPr spc="-10" dirty="0">
                <a:solidFill>
                  <a:srgbClr val="292934"/>
                </a:solidFill>
                <a:latin typeface="Calibri"/>
                <a:cs typeface="Calibri"/>
              </a:rPr>
              <a:t>e</a:t>
            </a:r>
            <a:r>
              <a:rPr spc="-25" dirty="0">
                <a:solidFill>
                  <a:srgbClr val="292934"/>
                </a:solidFill>
                <a:latin typeface="Calibri"/>
                <a:cs typeface="Calibri"/>
              </a:rPr>
              <a:t>n</a:t>
            </a:r>
            <a:r>
              <a:rPr spc="-10" dirty="0">
                <a:solidFill>
                  <a:srgbClr val="292934"/>
                </a:solidFill>
                <a:latin typeface="Calibri"/>
                <a:cs typeface="Calibri"/>
              </a:rPr>
              <a:t>t </a:t>
            </a:r>
            <a:r>
              <a:rPr spc="-20" dirty="0">
                <a:solidFill>
                  <a:srgbClr val="292934"/>
                </a:solidFill>
                <a:latin typeface="Calibri"/>
                <a:cs typeface="Calibri"/>
              </a:rPr>
              <a:t>mu</a:t>
            </a:r>
            <a:r>
              <a:rPr spc="-25" dirty="0">
                <a:solidFill>
                  <a:srgbClr val="292934"/>
                </a:solidFill>
                <a:latin typeface="Calibri"/>
                <a:cs typeface="Calibri"/>
              </a:rPr>
              <a:t>s</a:t>
            </a:r>
            <a:r>
              <a:rPr spc="-10" dirty="0">
                <a:solidFill>
                  <a:srgbClr val="292934"/>
                </a:solidFill>
                <a:latin typeface="Calibri"/>
                <a:cs typeface="Calibri"/>
              </a:rPr>
              <a:t>t</a:t>
            </a:r>
            <a:r>
              <a:rPr spc="-5" dirty="0">
                <a:solidFill>
                  <a:srgbClr val="292934"/>
                </a:solidFill>
                <a:latin typeface="Calibri"/>
                <a:cs typeface="Calibri"/>
              </a:rPr>
              <a:t> </a:t>
            </a:r>
            <a:r>
              <a:rPr spc="-15" dirty="0">
                <a:solidFill>
                  <a:srgbClr val="292934"/>
                </a:solidFill>
                <a:latin typeface="Calibri"/>
                <a:cs typeface="Calibri"/>
              </a:rPr>
              <a:t>p</a:t>
            </a:r>
            <a:r>
              <a:rPr spc="-35" dirty="0">
                <a:solidFill>
                  <a:srgbClr val="292934"/>
                </a:solidFill>
                <a:latin typeface="Calibri"/>
                <a:cs typeface="Calibri"/>
              </a:rPr>
              <a:t>r</a:t>
            </a:r>
            <a:r>
              <a:rPr spc="-25" dirty="0">
                <a:solidFill>
                  <a:srgbClr val="292934"/>
                </a:solidFill>
                <a:latin typeface="Calibri"/>
                <a:cs typeface="Calibri"/>
              </a:rPr>
              <a:t>o</a:t>
            </a:r>
            <a:r>
              <a:rPr spc="-10" dirty="0">
                <a:solidFill>
                  <a:srgbClr val="292934"/>
                </a:solidFill>
                <a:latin typeface="Calibri"/>
                <a:cs typeface="Calibri"/>
              </a:rPr>
              <a:t>vide</a:t>
            </a:r>
            <a:r>
              <a:rPr spc="15" dirty="0">
                <a:solidFill>
                  <a:srgbClr val="292934"/>
                </a:solidFill>
                <a:latin typeface="Calibri"/>
                <a:cs typeface="Calibri"/>
              </a:rPr>
              <a:t> </a:t>
            </a:r>
            <a:r>
              <a:rPr spc="-10" dirty="0">
                <a:solidFill>
                  <a:srgbClr val="292934"/>
                </a:solidFill>
                <a:latin typeface="Calibri"/>
                <a:cs typeface="Calibri"/>
              </a:rPr>
              <a:t>a</a:t>
            </a:r>
            <a:r>
              <a:rPr spc="-5" dirty="0">
                <a:solidFill>
                  <a:srgbClr val="292934"/>
                </a:solidFill>
                <a:latin typeface="Calibri"/>
                <a:cs typeface="Calibri"/>
              </a:rPr>
              <a:t> </a:t>
            </a:r>
            <a:r>
              <a:rPr spc="-10" dirty="0">
                <a:solidFill>
                  <a:srgbClr val="292934"/>
                </a:solidFill>
                <a:latin typeface="Calibri"/>
                <a:cs typeface="Calibri"/>
              </a:rPr>
              <a:t>mini</a:t>
            </a:r>
            <a:r>
              <a:rPr spc="-20" dirty="0">
                <a:solidFill>
                  <a:srgbClr val="292934"/>
                </a:solidFill>
                <a:latin typeface="Calibri"/>
                <a:cs typeface="Calibri"/>
              </a:rPr>
              <a:t>mu</a:t>
            </a:r>
            <a:r>
              <a:rPr spc="-15" dirty="0">
                <a:solidFill>
                  <a:srgbClr val="292934"/>
                </a:solidFill>
                <a:latin typeface="Calibri"/>
                <a:cs typeface="Calibri"/>
              </a:rPr>
              <a:t>m</a:t>
            </a:r>
            <a:r>
              <a:rPr spc="-20" dirty="0">
                <a:solidFill>
                  <a:srgbClr val="292934"/>
                </a:solidFill>
                <a:latin typeface="Calibri"/>
                <a:cs typeface="Calibri"/>
              </a:rPr>
              <a:t> </a:t>
            </a:r>
            <a:r>
              <a:rPr spc="-15" dirty="0">
                <a:solidFill>
                  <a:srgbClr val="292934"/>
                </a:solidFill>
                <a:latin typeface="Calibri"/>
                <a:cs typeface="Calibri"/>
              </a:rPr>
              <a:t>o</a:t>
            </a:r>
            <a:r>
              <a:rPr spc="-5" dirty="0">
                <a:solidFill>
                  <a:srgbClr val="292934"/>
                </a:solidFill>
                <a:latin typeface="Calibri"/>
                <a:cs typeface="Calibri"/>
              </a:rPr>
              <a:t>f</a:t>
            </a:r>
            <a:r>
              <a:rPr dirty="0">
                <a:solidFill>
                  <a:srgbClr val="292934"/>
                </a:solidFill>
                <a:latin typeface="Calibri"/>
                <a:cs typeface="Calibri"/>
              </a:rPr>
              <a:t> </a:t>
            </a:r>
            <a:r>
              <a:rPr spc="-15" dirty="0">
                <a:solidFill>
                  <a:srgbClr val="292934"/>
                </a:solidFill>
                <a:latin typeface="Calibri"/>
                <a:cs typeface="Calibri"/>
              </a:rPr>
              <a:t>2</a:t>
            </a:r>
            <a:r>
              <a:rPr spc="-20" dirty="0">
                <a:solidFill>
                  <a:srgbClr val="292934"/>
                </a:solidFill>
                <a:latin typeface="Calibri"/>
                <a:cs typeface="Calibri"/>
              </a:rPr>
              <a:t>0</a:t>
            </a:r>
            <a:r>
              <a:rPr spc="-15" dirty="0">
                <a:solidFill>
                  <a:srgbClr val="292934"/>
                </a:solidFill>
                <a:latin typeface="Calibri"/>
                <a:cs typeface="Calibri"/>
              </a:rPr>
              <a:t>%</a:t>
            </a:r>
            <a:r>
              <a:rPr spc="30" dirty="0">
                <a:solidFill>
                  <a:srgbClr val="292934"/>
                </a:solidFill>
                <a:latin typeface="Calibri"/>
                <a:cs typeface="Calibri"/>
              </a:rPr>
              <a:t> </a:t>
            </a:r>
            <a:r>
              <a:rPr spc="-15" dirty="0">
                <a:solidFill>
                  <a:srgbClr val="292934"/>
                </a:solidFill>
                <a:latin typeface="Calibri"/>
                <a:cs typeface="Calibri"/>
              </a:rPr>
              <a:t>o</a:t>
            </a:r>
            <a:r>
              <a:rPr spc="-5" dirty="0">
                <a:solidFill>
                  <a:srgbClr val="292934"/>
                </a:solidFill>
                <a:latin typeface="Calibri"/>
                <a:cs typeface="Calibri"/>
              </a:rPr>
              <a:t>f</a:t>
            </a:r>
            <a:r>
              <a:rPr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10" dirty="0">
                <a:solidFill>
                  <a:srgbClr val="292934"/>
                </a:solidFill>
                <a:latin typeface="Calibri"/>
                <a:cs typeface="Calibri"/>
              </a:rPr>
              <a:t>e</a:t>
            </a:r>
            <a:r>
              <a:rPr spc="5" dirty="0">
                <a:solidFill>
                  <a:srgbClr val="292934"/>
                </a:solidFill>
                <a:latin typeface="Calibri"/>
                <a:cs typeface="Calibri"/>
              </a:rPr>
              <a:t> </a:t>
            </a:r>
            <a:r>
              <a:rPr spc="-5" dirty="0">
                <a:solidFill>
                  <a:srgbClr val="292934"/>
                </a:solidFill>
                <a:latin typeface="Calibri"/>
                <a:cs typeface="Calibri"/>
              </a:rPr>
              <a:t>d</a:t>
            </a:r>
            <a:r>
              <a:rPr dirty="0">
                <a:solidFill>
                  <a:srgbClr val="292934"/>
                </a:solidFill>
                <a:latin typeface="Calibri"/>
                <a:cs typeface="Calibri"/>
              </a:rPr>
              <a:t>i</a:t>
            </a:r>
            <a:r>
              <a:rPr spc="-40" dirty="0">
                <a:solidFill>
                  <a:srgbClr val="292934"/>
                </a:solidFill>
                <a:latin typeface="Calibri"/>
                <a:cs typeface="Calibri"/>
              </a:rPr>
              <a:t>r</a:t>
            </a:r>
            <a:r>
              <a:rPr spc="-10" dirty="0">
                <a:solidFill>
                  <a:srgbClr val="292934"/>
                </a:solidFill>
                <a:latin typeface="Calibri"/>
                <a:cs typeface="Calibri"/>
              </a:rPr>
              <a:t>e</a:t>
            </a:r>
            <a:r>
              <a:rPr spc="-20" dirty="0">
                <a:solidFill>
                  <a:srgbClr val="292934"/>
                </a:solidFill>
                <a:latin typeface="Calibri"/>
                <a:cs typeface="Calibri"/>
              </a:rPr>
              <a:t>c</a:t>
            </a:r>
            <a:r>
              <a:rPr spc="-10" dirty="0">
                <a:solidFill>
                  <a:srgbClr val="292934"/>
                </a:solidFill>
                <a:latin typeface="Calibri"/>
                <a:cs typeface="Calibri"/>
              </a:rPr>
              <a:t>t</a:t>
            </a:r>
            <a:r>
              <a:rPr spc="10" dirty="0">
                <a:solidFill>
                  <a:srgbClr val="292934"/>
                </a:solidFill>
                <a:latin typeface="Calibri"/>
                <a:cs typeface="Calibri"/>
              </a:rPr>
              <a:t> </a:t>
            </a:r>
            <a:r>
              <a:rPr spc="-15" dirty="0">
                <a:solidFill>
                  <a:srgbClr val="292934"/>
                </a:solidFill>
                <a:latin typeface="Calibri"/>
                <a:cs typeface="Calibri"/>
              </a:rPr>
              <a:t>se</a:t>
            </a:r>
            <a:r>
              <a:rPr spc="-5" dirty="0">
                <a:solidFill>
                  <a:srgbClr val="292934"/>
                </a:solidFill>
                <a:latin typeface="Calibri"/>
                <a:cs typeface="Calibri"/>
              </a:rPr>
              <a:t>r</a:t>
            </a:r>
            <a:r>
              <a:rPr spc="-10" dirty="0">
                <a:solidFill>
                  <a:srgbClr val="292934"/>
                </a:solidFill>
                <a:latin typeface="Calibri"/>
                <a:cs typeface="Calibri"/>
              </a:rPr>
              <a:t>vic</a:t>
            </a:r>
            <a:r>
              <a:rPr spc="-20" dirty="0">
                <a:solidFill>
                  <a:srgbClr val="292934"/>
                </a:solidFill>
                <a:latin typeface="Calibri"/>
                <a:cs typeface="Calibri"/>
              </a:rPr>
              <a:t>e</a:t>
            </a:r>
            <a:r>
              <a:rPr spc="-10" dirty="0">
                <a:solidFill>
                  <a:srgbClr val="292934"/>
                </a:solidFill>
                <a:latin typeface="Calibri"/>
                <a:cs typeface="Calibri"/>
              </a:rPr>
              <a:t>s</a:t>
            </a:r>
            <a:r>
              <a:rPr spc="30" dirty="0">
                <a:solidFill>
                  <a:srgbClr val="292934"/>
                </a:solidFill>
                <a:latin typeface="Calibri"/>
                <a:cs typeface="Calibri"/>
              </a:rPr>
              <a:t> </a:t>
            </a:r>
            <a:r>
              <a:rPr spc="-15" dirty="0">
                <a:solidFill>
                  <a:srgbClr val="292934"/>
                </a:solidFill>
                <a:latin typeface="Calibri"/>
                <a:cs typeface="Calibri"/>
              </a:rPr>
              <a:t>suppo</a:t>
            </a:r>
            <a:r>
              <a:rPr spc="-20" dirty="0">
                <a:solidFill>
                  <a:srgbClr val="292934"/>
                </a:solidFill>
                <a:latin typeface="Calibri"/>
                <a:cs typeface="Calibri"/>
              </a:rPr>
              <a:t>rt</a:t>
            </a:r>
            <a:r>
              <a:rPr spc="-10" dirty="0">
                <a:solidFill>
                  <a:srgbClr val="292934"/>
                </a:solidFill>
                <a:latin typeface="Calibri"/>
                <a:cs typeface="Calibri"/>
              </a:rPr>
              <a:t>ed</a:t>
            </a:r>
            <a:r>
              <a:rPr dirty="0">
                <a:solidFill>
                  <a:srgbClr val="292934"/>
                </a:solidFill>
                <a:latin typeface="Calibri"/>
                <a:cs typeface="Calibri"/>
              </a:rPr>
              <a:t> </a:t>
            </a:r>
            <a:r>
              <a:rPr spc="-25" dirty="0">
                <a:solidFill>
                  <a:srgbClr val="292934"/>
                </a:solidFill>
                <a:latin typeface="Calibri"/>
                <a:cs typeface="Calibri"/>
              </a:rPr>
              <a:t>b</a:t>
            </a:r>
            <a:r>
              <a:rPr spc="-10" dirty="0">
                <a:solidFill>
                  <a:srgbClr val="292934"/>
                </a:solidFill>
                <a:latin typeface="Calibri"/>
                <a:cs typeface="Calibri"/>
              </a:rPr>
              <a:t>y</a:t>
            </a:r>
            <a:r>
              <a:rPr spc="-5" dirty="0">
                <a:solidFill>
                  <a:srgbClr val="292934"/>
                </a:solidFill>
                <a:latin typeface="Calibri"/>
                <a:cs typeface="Calibri"/>
              </a:rPr>
              <a:t> </a:t>
            </a:r>
            <a:r>
              <a:rPr spc="-10" dirty="0">
                <a:solidFill>
                  <a:srgbClr val="292934"/>
                </a:solidFill>
                <a:latin typeface="Calibri"/>
                <a:cs typeface="Calibri"/>
              </a:rPr>
              <a:t>this g</a:t>
            </a:r>
            <a:r>
              <a:rPr spc="-50" dirty="0">
                <a:solidFill>
                  <a:srgbClr val="292934"/>
                </a:solidFill>
                <a:latin typeface="Calibri"/>
                <a:cs typeface="Calibri"/>
              </a:rPr>
              <a:t>r</a:t>
            </a:r>
            <a:r>
              <a:rPr spc="-10" dirty="0">
                <a:solidFill>
                  <a:srgbClr val="292934"/>
                </a:solidFill>
                <a:latin typeface="Calibri"/>
                <a:cs typeface="Calibri"/>
              </a:rPr>
              <a:t>a</a:t>
            </a:r>
            <a:r>
              <a:rPr spc="-20" dirty="0">
                <a:solidFill>
                  <a:srgbClr val="292934"/>
                </a:solidFill>
                <a:latin typeface="Calibri"/>
                <a:cs typeface="Calibri"/>
              </a:rPr>
              <a:t>n</a:t>
            </a:r>
            <a:r>
              <a:rPr spc="-5" dirty="0">
                <a:solidFill>
                  <a:srgbClr val="292934"/>
                </a:solidFill>
                <a:latin typeface="Calibri"/>
                <a:cs typeface="Calibri"/>
              </a:rPr>
              <a:t>t, </a:t>
            </a:r>
            <a:r>
              <a:rPr spc="-10" dirty="0">
                <a:solidFill>
                  <a:srgbClr val="292934"/>
                </a:solidFill>
                <a:latin typeface="Calibri"/>
                <a:cs typeface="Calibri"/>
              </a:rPr>
              <a:t>as</a:t>
            </a:r>
            <a:r>
              <a:rPr spc="-5" dirty="0">
                <a:solidFill>
                  <a:srgbClr val="292934"/>
                </a:solidFill>
                <a:latin typeface="Calibri"/>
                <a:cs typeface="Calibri"/>
              </a:rPr>
              <a:t> </a:t>
            </a:r>
            <a:r>
              <a:rPr spc="-40" dirty="0">
                <a:solidFill>
                  <a:srgbClr val="292934"/>
                </a:solidFill>
                <a:latin typeface="Calibri"/>
                <a:cs typeface="Calibri"/>
              </a:rPr>
              <a:t>r</a:t>
            </a:r>
            <a:r>
              <a:rPr spc="-25" dirty="0">
                <a:solidFill>
                  <a:srgbClr val="292934"/>
                </a:solidFill>
                <a:latin typeface="Calibri"/>
                <a:cs typeface="Calibri"/>
              </a:rPr>
              <a:t>e</a:t>
            </a:r>
            <a:r>
              <a:rPr spc="-10" dirty="0">
                <a:solidFill>
                  <a:srgbClr val="292934"/>
                </a:solidFill>
                <a:latin typeface="Calibri"/>
                <a:cs typeface="Calibri"/>
              </a:rPr>
              <a:t>fle</a:t>
            </a:r>
            <a:r>
              <a:rPr spc="-20" dirty="0">
                <a:solidFill>
                  <a:srgbClr val="292934"/>
                </a:solidFill>
                <a:latin typeface="Calibri"/>
                <a:cs typeface="Calibri"/>
              </a:rPr>
              <a:t>ct</a:t>
            </a:r>
            <a:r>
              <a:rPr spc="-10" dirty="0">
                <a:solidFill>
                  <a:srgbClr val="292934"/>
                </a:solidFill>
                <a:latin typeface="Calibri"/>
                <a:cs typeface="Calibri"/>
              </a:rPr>
              <a:t>ed</a:t>
            </a:r>
            <a:r>
              <a:rPr spc="5" dirty="0">
                <a:solidFill>
                  <a:srgbClr val="292934"/>
                </a:solidFill>
                <a:latin typeface="Calibri"/>
                <a:cs typeface="Calibri"/>
              </a:rPr>
              <a:t> </a:t>
            </a:r>
            <a:r>
              <a:rPr spc="-10" dirty="0">
                <a:solidFill>
                  <a:srgbClr val="292934"/>
                </a:solidFill>
                <a:latin typeface="Calibri"/>
                <a:cs typeface="Calibri"/>
              </a:rPr>
              <a:t>in</a:t>
            </a:r>
            <a:r>
              <a:rPr spc="-5"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10" dirty="0">
                <a:solidFill>
                  <a:srgbClr val="292934"/>
                </a:solidFill>
                <a:latin typeface="Calibri"/>
                <a:cs typeface="Calibri"/>
              </a:rPr>
              <a:t>e</a:t>
            </a:r>
            <a:r>
              <a:rPr dirty="0">
                <a:solidFill>
                  <a:srgbClr val="292934"/>
                </a:solidFill>
                <a:latin typeface="Calibri"/>
                <a:cs typeface="Calibri"/>
              </a:rPr>
              <a:t> </a:t>
            </a:r>
            <a:r>
              <a:rPr spc="-15" dirty="0">
                <a:solidFill>
                  <a:srgbClr val="292934"/>
                </a:solidFill>
                <a:latin typeface="Calibri"/>
                <a:cs typeface="Calibri"/>
              </a:rPr>
              <a:t>bu</a:t>
            </a:r>
            <a:r>
              <a:rPr spc="-10" dirty="0">
                <a:solidFill>
                  <a:srgbClr val="292934"/>
                </a:solidFill>
                <a:latin typeface="Calibri"/>
                <a:cs typeface="Calibri"/>
              </a:rPr>
              <a:t>d</a:t>
            </a:r>
            <a:r>
              <a:rPr spc="-20" dirty="0">
                <a:solidFill>
                  <a:srgbClr val="292934"/>
                </a:solidFill>
                <a:latin typeface="Calibri"/>
                <a:cs typeface="Calibri"/>
              </a:rPr>
              <a:t>g</a:t>
            </a:r>
            <a:r>
              <a:rPr spc="-25" dirty="0">
                <a:solidFill>
                  <a:srgbClr val="292934"/>
                </a:solidFill>
                <a:latin typeface="Calibri"/>
                <a:cs typeface="Calibri"/>
              </a:rPr>
              <a:t>e</a:t>
            </a:r>
            <a:r>
              <a:rPr spc="-5" dirty="0">
                <a:solidFill>
                  <a:srgbClr val="292934"/>
                </a:solidFill>
                <a:latin typeface="Calibri"/>
                <a:cs typeface="Calibri"/>
              </a:rPr>
              <a:t>t.</a:t>
            </a:r>
            <a:endParaRPr lang="en-US" dirty="0">
              <a:latin typeface="Calibri"/>
              <a:cs typeface="Calibri"/>
            </a:endParaRPr>
          </a:p>
          <a:p>
            <a:pPr marL="227013" lvl="1" indent="-227013" algn="just">
              <a:lnSpc>
                <a:spcPts val="2000"/>
              </a:lnSpc>
              <a:spcBef>
                <a:spcPts val="600"/>
              </a:spcBef>
              <a:buClr>
                <a:schemeClr val="accent6">
                  <a:lumMod val="50000"/>
                </a:schemeClr>
              </a:buClr>
              <a:buSzPct val="75000"/>
              <a:buFont typeface="Wingdings" panose="05000000000000000000" pitchFamily="2" charset="2"/>
              <a:buChar char="v"/>
            </a:pPr>
            <a:r>
              <a:rPr b="1" spc="-15" dirty="0">
                <a:solidFill>
                  <a:srgbClr val="FF0000"/>
                </a:solidFill>
                <a:latin typeface="Calibri"/>
                <a:cs typeface="Calibri"/>
              </a:rPr>
              <a:t>I</a:t>
            </a:r>
            <a:r>
              <a:rPr b="1" spc="-10" dirty="0">
                <a:solidFill>
                  <a:srgbClr val="FF0000"/>
                </a:solidFill>
                <a:latin typeface="Calibri"/>
                <a:cs typeface="Calibri"/>
              </a:rPr>
              <a:t>s</a:t>
            </a:r>
            <a:r>
              <a:rPr b="1" spc="5" dirty="0">
                <a:solidFill>
                  <a:srgbClr val="FF0000"/>
                </a:solidFill>
                <a:latin typeface="Calibri"/>
                <a:cs typeface="Calibri"/>
              </a:rPr>
              <a:t> </a:t>
            </a:r>
            <a:r>
              <a:rPr b="1" spc="-15" dirty="0">
                <a:solidFill>
                  <a:srgbClr val="FF0000"/>
                </a:solidFill>
                <a:latin typeface="Calibri"/>
                <a:cs typeface="Calibri"/>
              </a:rPr>
              <a:t>P</a:t>
            </a:r>
            <a:r>
              <a:rPr b="1" spc="-20" dirty="0">
                <a:solidFill>
                  <a:srgbClr val="FF0000"/>
                </a:solidFill>
                <a:latin typeface="Calibri"/>
                <a:cs typeface="Calibri"/>
              </a:rPr>
              <a:t>R</a:t>
            </a:r>
            <a:r>
              <a:rPr b="1" spc="-15" dirty="0">
                <a:solidFill>
                  <a:srgbClr val="FF0000"/>
                </a:solidFill>
                <a:latin typeface="Calibri"/>
                <a:cs typeface="Calibri"/>
              </a:rPr>
              <a:t>OHIBITE</a:t>
            </a:r>
            <a:r>
              <a:rPr b="1" spc="-10" dirty="0">
                <a:solidFill>
                  <a:srgbClr val="FF0000"/>
                </a:solidFill>
                <a:latin typeface="Calibri"/>
                <a:cs typeface="Calibri"/>
              </a:rPr>
              <a:t>D</a:t>
            </a:r>
            <a:r>
              <a:rPr b="1" spc="10" dirty="0">
                <a:solidFill>
                  <a:srgbClr val="FF0000"/>
                </a:solidFill>
                <a:latin typeface="Calibri"/>
                <a:cs typeface="Calibri"/>
              </a:rPr>
              <a:t> </a:t>
            </a:r>
            <a:r>
              <a:rPr b="1" spc="-10" dirty="0">
                <a:solidFill>
                  <a:srgbClr val="FF0000"/>
                </a:solidFill>
                <a:latin typeface="Calibri"/>
                <a:cs typeface="Calibri"/>
              </a:rPr>
              <a:t>f</a:t>
            </a:r>
            <a:r>
              <a:rPr b="1" spc="-40" dirty="0">
                <a:solidFill>
                  <a:srgbClr val="FF0000"/>
                </a:solidFill>
                <a:latin typeface="Calibri"/>
                <a:cs typeface="Calibri"/>
              </a:rPr>
              <a:t>r</a:t>
            </a:r>
            <a:r>
              <a:rPr b="1" spc="-15" dirty="0">
                <a:solidFill>
                  <a:srgbClr val="FF0000"/>
                </a:solidFill>
                <a:latin typeface="Calibri"/>
                <a:cs typeface="Calibri"/>
              </a:rPr>
              <a:t>om</a:t>
            </a:r>
            <a:r>
              <a:rPr b="1" spc="15" dirty="0">
                <a:solidFill>
                  <a:srgbClr val="FF0000"/>
                </a:solidFill>
                <a:latin typeface="Calibri"/>
                <a:cs typeface="Calibri"/>
              </a:rPr>
              <a:t> </a:t>
            </a:r>
            <a:r>
              <a:rPr b="1" spc="-10" dirty="0">
                <a:solidFill>
                  <a:srgbClr val="FF0000"/>
                </a:solidFill>
                <a:latin typeface="Calibri"/>
                <a:cs typeface="Calibri"/>
              </a:rPr>
              <a:t>s</a:t>
            </a:r>
            <a:r>
              <a:rPr b="1" spc="-20" dirty="0">
                <a:solidFill>
                  <a:srgbClr val="FF0000"/>
                </a:solidFill>
                <a:latin typeface="Calibri"/>
                <a:cs typeface="Calibri"/>
              </a:rPr>
              <a:t>u</a:t>
            </a:r>
            <a:r>
              <a:rPr b="1" spc="-5" dirty="0">
                <a:solidFill>
                  <a:srgbClr val="FF0000"/>
                </a:solidFill>
                <a:latin typeface="Calibri"/>
                <a:cs typeface="Calibri"/>
              </a:rPr>
              <a:t>b-</a:t>
            </a:r>
            <a:r>
              <a:rPr b="1" spc="-15" dirty="0">
                <a:solidFill>
                  <a:srgbClr val="FF0000"/>
                </a:solidFill>
                <a:latin typeface="Calibri"/>
                <a:cs typeface="Calibri"/>
              </a:rPr>
              <a:t>g</a:t>
            </a:r>
            <a:r>
              <a:rPr b="1" spc="-50" dirty="0">
                <a:solidFill>
                  <a:srgbClr val="FF0000"/>
                </a:solidFill>
                <a:latin typeface="Calibri"/>
                <a:cs typeface="Calibri"/>
              </a:rPr>
              <a:t>r</a:t>
            </a:r>
            <a:r>
              <a:rPr b="1" spc="-10" dirty="0">
                <a:solidFill>
                  <a:srgbClr val="FF0000"/>
                </a:solidFill>
                <a:latin typeface="Calibri"/>
                <a:cs typeface="Calibri"/>
              </a:rPr>
              <a:t>a</a:t>
            </a:r>
            <a:r>
              <a:rPr b="1" spc="-25" dirty="0">
                <a:solidFill>
                  <a:srgbClr val="FF0000"/>
                </a:solidFill>
                <a:latin typeface="Calibri"/>
                <a:cs typeface="Calibri"/>
              </a:rPr>
              <a:t>n</a:t>
            </a:r>
            <a:r>
              <a:rPr b="1" spc="-10" dirty="0">
                <a:solidFill>
                  <a:srgbClr val="FF0000"/>
                </a:solidFill>
                <a:latin typeface="Calibri"/>
                <a:cs typeface="Calibri"/>
              </a:rPr>
              <a:t>ting</a:t>
            </a:r>
            <a:r>
              <a:rPr b="1" spc="35" dirty="0">
                <a:solidFill>
                  <a:srgbClr val="FF0000"/>
                </a:solidFill>
                <a:latin typeface="Calibri"/>
                <a:cs typeface="Calibri"/>
              </a:rPr>
              <a:t> </a:t>
            </a:r>
            <a:r>
              <a:rPr b="1" spc="-15" dirty="0">
                <a:solidFill>
                  <a:srgbClr val="FF0000"/>
                </a:solidFill>
                <a:latin typeface="Calibri"/>
                <a:cs typeface="Calibri"/>
              </a:rPr>
              <a:t>fund</a:t>
            </a:r>
            <a:r>
              <a:rPr b="1" spc="-10" dirty="0">
                <a:solidFill>
                  <a:srgbClr val="FF0000"/>
                </a:solidFill>
                <a:latin typeface="Calibri"/>
                <a:cs typeface="Calibri"/>
              </a:rPr>
              <a:t>s</a:t>
            </a:r>
            <a:r>
              <a:rPr b="1" spc="40" dirty="0">
                <a:solidFill>
                  <a:srgbClr val="FF0000"/>
                </a:solidFill>
                <a:latin typeface="Calibri"/>
                <a:cs typeface="Calibri"/>
              </a:rPr>
              <a:t> </a:t>
            </a:r>
            <a:r>
              <a:rPr b="1" spc="-25" dirty="0">
                <a:solidFill>
                  <a:srgbClr val="FF0000"/>
                </a:solidFill>
                <a:latin typeface="Calibri"/>
                <a:cs typeface="Calibri"/>
              </a:rPr>
              <a:t>t</a:t>
            </a:r>
            <a:r>
              <a:rPr b="1" spc="-10" dirty="0">
                <a:solidFill>
                  <a:srgbClr val="FF0000"/>
                </a:solidFill>
                <a:latin typeface="Calibri"/>
                <a:cs typeface="Calibri"/>
              </a:rPr>
              <a:t>o</a:t>
            </a:r>
            <a:r>
              <a:rPr b="1" dirty="0">
                <a:solidFill>
                  <a:srgbClr val="FF0000"/>
                </a:solidFill>
                <a:latin typeface="Calibri"/>
                <a:cs typeface="Calibri"/>
              </a:rPr>
              <a:t> </a:t>
            </a:r>
            <a:r>
              <a:rPr b="1" spc="-10" dirty="0">
                <a:solidFill>
                  <a:srgbClr val="FF0000"/>
                </a:solidFill>
                <a:latin typeface="Calibri"/>
                <a:cs typeface="Calibri"/>
              </a:rPr>
              <a:t>other</a:t>
            </a:r>
            <a:r>
              <a:rPr b="1" dirty="0">
                <a:solidFill>
                  <a:srgbClr val="FF0000"/>
                </a:solidFill>
                <a:latin typeface="Calibri"/>
                <a:cs typeface="Calibri"/>
              </a:rPr>
              <a:t> </a:t>
            </a:r>
            <a:r>
              <a:rPr b="1" spc="-30" dirty="0">
                <a:solidFill>
                  <a:srgbClr val="FF0000"/>
                </a:solidFill>
                <a:latin typeface="Calibri"/>
                <a:cs typeface="Calibri"/>
              </a:rPr>
              <a:t>r</a:t>
            </a:r>
            <a:r>
              <a:rPr b="1" spc="-15" dirty="0">
                <a:solidFill>
                  <a:srgbClr val="FF0000"/>
                </a:solidFill>
                <a:latin typeface="Calibri"/>
                <a:cs typeface="Calibri"/>
              </a:rPr>
              <a:t>e</a:t>
            </a:r>
            <a:r>
              <a:rPr b="1" spc="-10" dirty="0">
                <a:solidFill>
                  <a:srgbClr val="FF0000"/>
                </a:solidFill>
                <a:latin typeface="Calibri"/>
                <a:cs typeface="Calibri"/>
              </a:rPr>
              <a:t>cipie</a:t>
            </a:r>
            <a:r>
              <a:rPr b="1" spc="-25" dirty="0">
                <a:solidFill>
                  <a:srgbClr val="FF0000"/>
                </a:solidFill>
                <a:latin typeface="Calibri"/>
                <a:cs typeface="Calibri"/>
              </a:rPr>
              <a:t>n</a:t>
            </a:r>
            <a:r>
              <a:rPr b="1" spc="-10" dirty="0">
                <a:solidFill>
                  <a:srgbClr val="FF0000"/>
                </a:solidFill>
                <a:latin typeface="Calibri"/>
                <a:cs typeface="Calibri"/>
              </a:rPr>
              <a:t>t</a:t>
            </a:r>
            <a:r>
              <a:rPr b="1" spc="-5" dirty="0">
                <a:solidFill>
                  <a:srgbClr val="FF0000"/>
                </a:solidFill>
                <a:latin typeface="Calibri"/>
                <a:cs typeface="Calibri"/>
              </a:rPr>
              <a:t>s</a:t>
            </a:r>
            <a:r>
              <a:rPr spc="-5" dirty="0">
                <a:solidFill>
                  <a:srgbClr val="292934"/>
                </a:solidFill>
                <a:latin typeface="Calibri"/>
                <a:cs typeface="Calibri"/>
              </a:rPr>
              <a:t>.</a:t>
            </a:r>
            <a:r>
              <a:rPr dirty="0">
                <a:solidFill>
                  <a:srgbClr val="292934"/>
                </a:solidFill>
                <a:latin typeface="Calibri"/>
                <a:cs typeface="Calibri"/>
              </a:rPr>
              <a:t>  </a:t>
            </a:r>
            <a:r>
              <a:rPr spc="-15" dirty="0">
                <a:solidFill>
                  <a:srgbClr val="292934"/>
                </a:solidFill>
                <a:latin typeface="Calibri"/>
                <a:cs typeface="Calibri"/>
              </a:rPr>
              <a:t>Th</a:t>
            </a:r>
            <a:r>
              <a:rPr spc="-10" dirty="0">
                <a:solidFill>
                  <a:srgbClr val="292934"/>
                </a:solidFill>
                <a:latin typeface="Calibri"/>
                <a:cs typeface="Calibri"/>
              </a:rPr>
              <a:t>e</a:t>
            </a:r>
            <a:r>
              <a:rPr dirty="0">
                <a:solidFill>
                  <a:srgbClr val="292934"/>
                </a:solidFill>
                <a:latin typeface="Calibri"/>
                <a:cs typeface="Calibri"/>
              </a:rPr>
              <a:t> </a:t>
            </a:r>
            <a:r>
              <a:rPr spc="-5" dirty="0">
                <a:solidFill>
                  <a:srgbClr val="292934"/>
                </a:solidFill>
                <a:latin typeface="Calibri"/>
                <a:cs typeface="Calibri"/>
              </a:rPr>
              <a:t>fi</a:t>
            </a:r>
            <a:r>
              <a:rPr spc="-15" dirty="0">
                <a:solidFill>
                  <a:srgbClr val="292934"/>
                </a:solidFill>
                <a:latin typeface="Calibri"/>
                <a:cs typeface="Calibri"/>
              </a:rPr>
              <a:t>s</a:t>
            </a:r>
            <a:r>
              <a:rPr spc="-25" dirty="0">
                <a:solidFill>
                  <a:srgbClr val="292934"/>
                </a:solidFill>
                <a:latin typeface="Calibri"/>
                <a:cs typeface="Calibri"/>
              </a:rPr>
              <a:t>c</a:t>
            </a:r>
            <a:r>
              <a:rPr spc="-10" dirty="0">
                <a:solidFill>
                  <a:srgbClr val="292934"/>
                </a:solidFill>
                <a:latin typeface="Calibri"/>
                <a:cs typeface="Calibri"/>
              </a:rPr>
              <a:t>al</a:t>
            </a:r>
            <a:r>
              <a:rPr spc="-20" dirty="0">
                <a:solidFill>
                  <a:srgbClr val="292934"/>
                </a:solidFill>
                <a:latin typeface="Calibri"/>
                <a:cs typeface="Calibri"/>
              </a:rPr>
              <a:t> </a:t>
            </a:r>
            <a:r>
              <a:rPr spc="-10" dirty="0">
                <a:solidFill>
                  <a:srgbClr val="292934"/>
                </a:solidFill>
                <a:latin typeface="Calibri"/>
                <a:cs typeface="Calibri"/>
              </a:rPr>
              <a:t>ag</a:t>
            </a:r>
            <a:r>
              <a:rPr spc="-20" dirty="0">
                <a:solidFill>
                  <a:srgbClr val="292934"/>
                </a:solidFill>
                <a:latin typeface="Calibri"/>
                <a:cs typeface="Calibri"/>
              </a:rPr>
              <a:t>e</a:t>
            </a:r>
            <a:r>
              <a:rPr spc="-25" dirty="0">
                <a:solidFill>
                  <a:srgbClr val="292934"/>
                </a:solidFill>
                <a:latin typeface="Calibri"/>
                <a:cs typeface="Calibri"/>
              </a:rPr>
              <a:t>n</a:t>
            </a:r>
            <a:r>
              <a:rPr spc="-10" dirty="0">
                <a:solidFill>
                  <a:srgbClr val="292934"/>
                </a:solidFill>
                <a:latin typeface="Calibri"/>
                <a:cs typeface="Calibri"/>
              </a:rPr>
              <a:t>t</a:t>
            </a:r>
            <a:r>
              <a:rPr spc="-15" dirty="0">
                <a:solidFill>
                  <a:srgbClr val="292934"/>
                </a:solidFill>
                <a:latin typeface="Calibri"/>
                <a:cs typeface="Calibri"/>
              </a:rPr>
              <a:t> </a:t>
            </a:r>
            <a:r>
              <a:rPr spc="-5" dirty="0">
                <a:solidFill>
                  <a:srgbClr val="292934"/>
                </a:solidFill>
                <a:latin typeface="Calibri"/>
                <a:cs typeface="Calibri"/>
              </a:rPr>
              <a:t>is </a:t>
            </a:r>
            <a:r>
              <a:rPr spc="-15" dirty="0">
                <a:solidFill>
                  <a:srgbClr val="292934"/>
                </a:solidFill>
                <a:latin typeface="Calibri"/>
                <a:cs typeface="Calibri"/>
              </a:rPr>
              <a:t>per</a:t>
            </a:r>
            <a:r>
              <a:rPr spc="-10" dirty="0">
                <a:solidFill>
                  <a:srgbClr val="292934"/>
                </a:solidFill>
                <a:latin typeface="Calibri"/>
                <a:cs typeface="Calibri"/>
              </a:rPr>
              <a:t>mi</a:t>
            </a:r>
            <a:r>
              <a:rPr spc="-30" dirty="0">
                <a:solidFill>
                  <a:srgbClr val="292934"/>
                </a:solidFill>
                <a:latin typeface="Calibri"/>
                <a:cs typeface="Calibri"/>
              </a:rPr>
              <a:t>t</a:t>
            </a:r>
            <a:r>
              <a:rPr spc="-20" dirty="0">
                <a:solidFill>
                  <a:srgbClr val="292934"/>
                </a:solidFill>
                <a:latin typeface="Calibri"/>
                <a:cs typeface="Calibri"/>
              </a:rPr>
              <a:t>t</a:t>
            </a:r>
            <a:r>
              <a:rPr spc="-10" dirty="0">
                <a:solidFill>
                  <a:srgbClr val="292934"/>
                </a:solidFill>
                <a:latin typeface="Calibri"/>
                <a:cs typeface="Calibri"/>
              </a:rPr>
              <a:t>ed</a:t>
            </a:r>
            <a:r>
              <a:rPr spc="5" dirty="0">
                <a:solidFill>
                  <a:srgbClr val="292934"/>
                </a:solidFill>
                <a:latin typeface="Calibri"/>
                <a:cs typeface="Calibri"/>
              </a:rPr>
              <a:t> </a:t>
            </a:r>
            <a:r>
              <a:rPr spc="-20" dirty="0">
                <a:solidFill>
                  <a:srgbClr val="292934"/>
                </a:solidFill>
                <a:latin typeface="Calibri"/>
                <a:cs typeface="Calibri"/>
              </a:rPr>
              <a:t>t</a:t>
            </a:r>
            <a:r>
              <a:rPr spc="-10" dirty="0">
                <a:solidFill>
                  <a:srgbClr val="292934"/>
                </a:solidFill>
                <a:latin typeface="Calibri"/>
                <a:cs typeface="Calibri"/>
              </a:rPr>
              <a:t>o</a:t>
            </a:r>
            <a:r>
              <a:rPr spc="-5" dirty="0">
                <a:solidFill>
                  <a:srgbClr val="292934"/>
                </a:solidFill>
                <a:latin typeface="Calibri"/>
                <a:cs typeface="Calibri"/>
              </a:rPr>
              <a:t> </a:t>
            </a:r>
            <a:r>
              <a:rPr spc="-30" dirty="0">
                <a:solidFill>
                  <a:srgbClr val="292934"/>
                </a:solidFill>
                <a:latin typeface="Calibri"/>
                <a:cs typeface="Calibri"/>
              </a:rPr>
              <a:t>c</a:t>
            </a:r>
            <a:r>
              <a:rPr spc="-15" dirty="0">
                <a:solidFill>
                  <a:srgbClr val="292934"/>
                </a:solidFill>
                <a:latin typeface="Calibri"/>
                <a:cs typeface="Calibri"/>
              </a:rPr>
              <a:t>o</a:t>
            </a:r>
            <a:r>
              <a:rPr spc="-25" dirty="0">
                <a:solidFill>
                  <a:srgbClr val="292934"/>
                </a:solidFill>
                <a:latin typeface="Calibri"/>
                <a:cs typeface="Calibri"/>
              </a:rPr>
              <a:t>n</a:t>
            </a:r>
            <a:r>
              <a:rPr spc="-10" dirty="0">
                <a:solidFill>
                  <a:srgbClr val="292934"/>
                </a:solidFill>
                <a:latin typeface="Calibri"/>
                <a:cs typeface="Calibri"/>
              </a:rPr>
              <a:t>t</a:t>
            </a:r>
            <a:r>
              <a:rPr spc="-55" dirty="0">
                <a:solidFill>
                  <a:srgbClr val="292934"/>
                </a:solidFill>
                <a:latin typeface="Calibri"/>
                <a:cs typeface="Calibri"/>
              </a:rPr>
              <a:t>r</a:t>
            </a:r>
            <a:r>
              <a:rPr spc="-10" dirty="0">
                <a:solidFill>
                  <a:srgbClr val="292934"/>
                </a:solidFill>
                <a:latin typeface="Calibri"/>
                <a:cs typeface="Calibri"/>
              </a:rPr>
              <a:t>act</a:t>
            </a:r>
            <a:r>
              <a:rPr spc="25" dirty="0">
                <a:solidFill>
                  <a:srgbClr val="292934"/>
                </a:solidFill>
                <a:latin typeface="Calibri"/>
                <a:cs typeface="Calibri"/>
              </a:rPr>
              <a:t> </a:t>
            </a:r>
            <a:r>
              <a:rPr spc="-40" dirty="0">
                <a:solidFill>
                  <a:srgbClr val="292934"/>
                </a:solidFill>
                <a:latin typeface="Calibri"/>
                <a:cs typeface="Calibri"/>
              </a:rPr>
              <a:t>f</a:t>
            </a:r>
            <a:r>
              <a:rPr spc="-15" dirty="0">
                <a:solidFill>
                  <a:srgbClr val="292934"/>
                </a:solidFill>
                <a:latin typeface="Calibri"/>
                <a:cs typeface="Calibri"/>
              </a:rPr>
              <a:t>o</a:t>
            </a:r>
            <a:r>
              <a:rPr spc="-10" dirty="0">
                <a:solidFill>
                  <a:srgbClr val="292934"/>
                </a:solidFill>
                <a:latin typeface="Calibri"/>
                <a:cs typeface="Calibri"/>
              </a:rPr>
              <a:t>r</a:t>
            </a:r>
            <a:r>
              <a:rPr dirty="0">
                <a:solidFill>
                  <a:srgbClr val="292934"/>
                </a:solidFill>
                <a:latin typeface="Calibri"/>
                <a:cs typeface="Calibri"/>
              </a:rPr>
              <a:t> </a:t>
            </a:r>
            <a:r>
              <a:rPr spc="-15" dirty="0">
                <a:solidFill>
                  <a:srgbClr val="292934"/>
                </a:solidFill>
                <a:latin typeface="Calibri"/>
                <a:cs typeface="Calibri"/>
              </a:rPr>
              <a:t>serv</a:t>
            </a:r>
            <a:r>
              <a:rPr dirty="0">
                <a:solidFill>
                  <a:srgbClr val="292934"/>
                </a:solidFill>
                <a:latin typeface="Calibri"/>
                <a:cs typeface="Calibri"/>
              </a:rPr>
              <a:t>i</a:t>
            </a:r>
            <a:r>
              <a:rPr spc="-10" dirty="0">
                <a:solidFill>
                  <a:srgbClr val="292934"/>
                </a:solidFill>
                <a:latin typeface="Calibri"/>
                <a:cs typeface="Calibri"/>
              </a:rPr>
              <a:t>c</a:t>
            </a:r>
            <a:r>
              <a:rPr spc="-20" dirty="0">
                <a:solidFill>
                  <a:srgbClr val="292934"/>
                </a:solidFill>
                <a:latin typeface="Calibri"/>
                <a:cs typeface="Calibri"/>
              </a:rPr>
              <a:t>e</a:t>
            </a:r>
            <a:r>
              <a:rPr spc="-10" dirty="0">
                <a:solidFill>
                  <a:srgbClr val="292934"/>
                </a:solidFill>
                <a:latin typeface="Calibri"/>
                <a:cs typeface="Calibri"/>
              </a:rPr>
              <a:t>s</a:t>
            </a:r>
            <a:r>
              <a:rPr spc="30" dirty="0">
                <a:solidFill>
                  <a:srgbClr val="292934"/>
                </a:solidFill>
                <a:latin typeface="Calibri"/>
                <a:cs typeface="Calibri"/>
              </a:rPr>
              <a:t> </a:t>
            </a:r>
            <a:r>
              <a:rPr spc="-10" dirty="0">
                <a:solidFill>
                  <a:srgbClr val="292934"/>
                </a:solidFill>
                <a:latin typeface="Calibri"/>
                <a:cs typeface="Calibri"/>
              </a:rPr>
              <a:t>wi</a:t>
            </a:r>
            <a:r>
              <a:rPr spc="-5" dirty="0">
                <a:solidFill>
                  <a:srgbClr val="292934"/>
                </a:solidFill>
                <a:latin typeface="Calibri"/>
                <a:cs typeface="Calibri"/>
              </a:rPr>
              <a:t>t</a:t>
            </a:r>
            <a:r>
              <a:rPr spc="-10" dirty="0">
                <a:solidFill>
                  <a:srgbClr val="292934"/>
                </a:solidFill>
                <a:latin typeface="Calibri"/>
                <a:cs typeface="Calibri"/>
              </a:rPr>
              <a:t>h</a:t>
            </a:r>
            <a:r>
              <a:rPr spc="-5" dirty="0">
                <a:solidFill>
                  <a:srgbClr val="292934"/>
                </a:solidFill>
                <a:latin typeface="Calibri"/>
                <a:cs typeface="Calibri"/>
              </a:rPr>
              <a:t> </a:t>
            </a:r>
            <a:r>
              <a:rPr spc="-15" dirty="0">
                <a:solidFill>
                  <a:srgbClr val="292934"/>
                </a:solidFill>
                <a:latin typeface="Calibri"/>
                <a:cs typeface="Calibri"/>
              </a:rPr>
              <a:t>o</a:t>
            </a:r>
            <a:r>
              <a:rPr spc="-10" dirty="0">
                <a:solidFill>
                  <a:srgbClr val="292934"/>
                </a:solidFill>
                <a:latin typeface="Calibri"/>
                <a:cs typeface="Calibri"/>
              </a:rPr>
              <a:t>t</a:t>
            </a:r>
            <a:r>
              <a:rPr spc="-15" dirty="0">
                <a:solidFill>
                  <a:srgbClr val="292934"/>
                </a:solidFill>
                <a:latin typeface="Calibri"/>
                <a:cs typeface="Calibri"/>
              </a:rPr>
              <a:t>he</a:t>
            </a:r>
            <a:r>
              <a:rPr spc="-10" dirty="0">
                <a:solidFill>
                  <a:srgbClr val="292934"/>
                </a:solidFill>
                <a:latin typeface="Calibri"/>
                <a:cs typeface="Calibri"/>
              </a:rPr>
              <a:t>r</a:t>
            </a:r>
            <a:r>
              <a:rPr spc="15" dirty="0">
                <a:solidFill>
                  <a:srgbClr val="292934"/>
                </a:solidFill>
                <a:latin typeface="Calibri"/>
                <a:cs typeface="Calibri"/>
              </a:rPr>
              <a:t> </a:t>
            </a:r>
            <a:r>
              <a:rPr spc="-25" dirty="0">
                <a:solidFill>
                  <a:srgbClr val="292934"/>
                </a:solidFill>
                <a:latin typeface="Calibri"/>
                <a:cs typeface="Calibri"/>
              </a:rPr>
              <a:t>c</a:t>
            </a:r>
            <a:r>
              <a:rPr spc="-15" dirty="0">
                <a:solidFill>
                  <a:srgbClr val="292934"/>
                </a:solidFill>
                <a:latin typeface="Calibri"/>
                <a:cs typeface="Calibri"/>
              </a:rPr>
              <a:t>onsor</a:t>
            </a:r>
            <a:r>
              <a:rPr spc="-5" dirty="0">
                <a:solidFill>
                  <a:srgbClr val="292934"/>
                </a:solidFill>
                <a:latin typeface="Calibri"/>
                <a:cs typeface="Calibri"/>
              </a:rPr>
              <a:t>ti</a:t>
            </a:r>
            <a:r>
              <a:rPr spc="-15" dirty="0">
                <a:solidFill>
                  <a:srgbClr val="292934"/>
                </a:solidFill>
                <a:latin typeface="Calibri"/>
                <a:cs typeface="Calibri"/>
              </a:rPr>
              <a:t>um</a:t>
            </a:r>
            <a:r>
              <a:rPr spc="20" dirty="0">
                <a:solidFill>
                  <a:srgbClr val="292934"/>
                </a:solidFill>
                <a:latin typeface="Calibri"/>
                <a:cs typeface="Calibri"/>
              </a:rPr>
              <a:t> </a:t>
            </a:r>
            <a:r>
              <a:rPr spc="-15" dirty="0">
                <a:solidFill>
                  <a:srgbClr val="292934"/>
                </a:solidFill>
                <a:latin typeface="Calibri"/>
                <a:cs typeface="Calibri"/>
              </a:rPr>
              <a:t>p</a:t>
            </a:r>
            <a:r>
              <a:rPr spc="-10" dirty="0">
                <a:solidFill>
                  <a:srgbClr val="292934"/>
                </a:solidFill>
                <a:latin typeface="Calibri"/>
                <a:cs typeface="Calibri"/>
              </a:rPr>
              <a:t>a</a:t>
            </a:r>
            <a:r>
              <a:rPr spc="-15" dirty="0">
                <a:solidFill>
                  <a:srgbClr val="292934"/>
                </a:solidFill>
                <a:latin typeface="Calibri"/>
                <a:cs typeface="Calibri"/>
              </a:rPr>
              <a:t>r</a:t>
            </a:r>
            <a:r>
              <a:rPr spc="-10" dirty="0">
                <a:solidFill>
                  <a:srgbClr val="292934"/>
                </a:solidFill>
                <a:latin typeface="Calibri"/>
                <a:cs typeface="Calibri"/>
              </a:rPr>
              <a:t>t</a:t>
            </a:r>
            <a:r>
              <a:rPr spc="-15" dirty="0">
                <a:solidFill>
                  <a:srgbClr val="292934"/>
                </a:solidFill>
                <a:latin typeface="Calibri"/>
                <a:cs typeface="Calibri"/>
              </a:rPr>
              <a:t>ne</a:t>
            </a:r>
            <a:r>
              <a:rPr spc="-40" dirty="0">
                <a:solidFill>
                  <a:srgbClr val="292934"/>
                </a:solidFill>
                <a:latin typeface="Calibri"/>
                <a:cs typeface="Calibri"/>
              </a:rPr>
              <a:t>r</a:t>
            </a:r>
            <a:r>
              <a:rPr spc="-10" dirty="0">
                <a:solidFill>
                  <a:srgbClr val="292934"/>
                </a:solidFill>
                <a:latin typeface="Calibri"/>
                <a:cs typeface="Calibri"/>
              </a:rPr>
              <a:t>s</a:t>
            </a:r>
            <a:r>
              <a:rPr spc="5" dirty="0">
                <a:solidFill>
                  <a:srgbClr val="292934"/>
                </a:solidFill>
                <a:latin typeface="Calibri"/>
                <a:cs typeface="Calibri"/>
              </a:rPr>
              <a:t> </a:t>
            </a:r>
            <a:r>
              <a:rPr spc="-15" dirty="0">
                <a:solidFill>
                  <a:srgbClr val="292934"/>
                </a:solidFill>
                <a:latin typeface="Calibri"/>
                <a:cs typeface="Calibri"/>
              </a:rPr>
              <a:t>o</a:t>
            </a:r>
            <a:r>
              <a:rPr spc="-10" dirty="0">
                <a:solidFill>
                  <a:srgbClr val="292934"/>
                </a:solidFill>
                <a:latin typeface="Calibri"/>
                <a:cs typeface="Calibri"/>
              </a:rPr>
              <a:t>r</a:t>
            </a:r>
            <a:r>
              <a:rPr spc="15" dirty="0">
                <a:solidFill>
                  <a:srgbClr val="292934"/>
                </a:solidFill>
                <a:latin typeface="Calibri"/>
                <a:cs typeface="Calibri"/>
              </a:rPr>
              <a:t> </a:t>
            </a:r>
            <a:r>
              <a:rPr spc="-25" dirty="0">
                <a:solidFill>
                  <a:srgbClr val="292934"/>
                </a:solidFill>
                <a:latin typeface="Calibri"/>
                <a:cs typeface="Calibri"/>
              </a:rPr>
              <a:t>c</a:t>
            </a:r>
            <a:r>
              <a:rPr spc="-15" dirty="0">
                <a:solidFill>
                  <a:srgbClr val="292934"/>
                </a:solidFill>
                <a:latin typeface="Calibri"/>
                <a:cs typeface="Calibri"/>
              </a:rPr>
              <a:t>onsu</a:t>
            </a:r>
            <a:r>
              <a:rPr dirty="0">
                <a:solidFill>
                  <a:srgbClr val="292934"/>
                </a:solidFill>
                <a:latin typeface="Calibri"/>
                <a:cs typeface="Calibri"/>
              </a:rPr>
              <a:t>l</a:t>
            </a:r>
            <a:r>
              <a:rPr spc="-30" dirty="0">
                <a:solidFill>
                  <a:srgbClr val="292934"/>
                </a:solidFill>
                <a:latin typeface="Calibri"/>
                <a:cs typeface="Calibri"/>
              </a:rPr>
              <a:t>t</a:t>
            </a:r>
            <a:r>
              <a:rPr spc="-10" dirty="0">
                <a:solidFill>
                  <a:srgbClr val="292934"/>
                </a:solidFill>
                <a:latin typeface="Calibri"/>
                <a:cs typeface="Calibri"/>
              </a:rPr>
              <a:t>a</a:t>
            </a:r>
            <a:r>
              <a:rPr spc="-20" dirty="0">
                <a:solidFill>
                  <a:srgbClr val="292934"/>
                </a:solidFill>
                <a:latin typeface="Calibri"/>
                <a:cs typeface="Calibri"/>
              </a:rPr>
              <a:t>n</a:t>
            </a:r>
            <a:r>
              <a:rPr spc="-10" dirty="0">
                <a:solidFill>
                  <a:srgbClr val="292934"/>
                </a:solidFill>
                <a:latin typeface="Calibri"/>
                <a:cs typeface="Calibri"/>
              </a:rPr>
              <a:t>ts</a:t>
            </a:r>
            <a:r>
              <a:rPr spc="-15" dirty="0">
                <a:solidFill>
                  <a:srgbClr val="292934"/>
                </a:solidFill>
                <a:latin typeface="Calibri"/>
                <a:cs typeface="Calibri"/>
              </a:rPr>
              <a:t> </a:t>
            </a:r>
            <a:r>
              <a:rPr spc="-20" dirty="0">
                <a:solidFill>
                  <a:srgbClr val="292934"/>
                </a:solidFill>
                <a:latin typeface="Calibri"/>
                <a:cs typeface="Calibri"/>
              </a:rPr>
              <a:t>t</a:t>
            </a:r>
            <a:r>
              <a:rPr spc="-10" dirty="0">
                <a:solidFill>
                  <a:srgbClr val="292934"/>
                </a:solidFill>
                <a:latin typeface="Calibri"/>
                <a:cs typeface="Calibri"/>
              </a:rPr>
              <a:t>o</a:t>
            </a:r>
            <a:r>
              <a:rPr spc="-5" dirty="0">
                <a:solidFill>
                  <a:srgbClr val="292934"/>
                </a:solidFill>
                <a:latin typeface="Calibri"/>
                <a:cs typeface="Calibri"/>
              </a:rPr>
              <a:t> </a:t>
            </a:r>
            <a:r>
              <a:rPr spc="-15" dirty="0">
                <a:solidFill>
                  <a:srgbClr val="292934"/>
                </a:solidFill>
                <a:latin typeface="Calibri"/>
                <a:cs typeface="Calibri"/>
              </a:rPr>
              <a:t>p</a:t>
            </a:r>
            <a:r>
              <a:rPr spc="-40" dirty="0">
                <a:solidFill>
                  <a:srgbClr val="292934"/>
                </a:solidFill>
                <a:latin typeface="Calibri"/>
                <a:cs typeface="Calibri"/>
              </a:rPr>
              <a:t>r</a:t>
            </a:r>
            <a:r>
              <a:rPr spc="-25" dirty="0">
                <a:solidFill>
                  <a:srgbClr val="292934"/>
                </a:solidFill>
                <a:latin typeface="Calibri"/>
                <a:cs typeface="Calibri"/>
              </a:rPr>
              <a:t>o</a:t>
            </a:r>
            <a:r>
              <a:rPr spc="-10" dirty="0">
                <a:solidFill>
                  <a:srgbClr val="292934"/>
                </a:solidFill>
                <a:latin typeface="Calibri"/>
                <a:cs typeface="Calibri"/>
              </a:rPr>
              <a:t>vide</a:t>
            </a:r>
            <a:r>
              <a:rPr spc="15" dirty="0">
                <a:solidFill>
                  <a:srgbClr val="292934"/>
                </a:solidFill>
                <a:latin typeface="Calibri"/>
                <a:cs typeface="Calibri"/>
              </a:rPr>
              <a:t> </a:t>
            </a:r>
            <a:r>
              <a:rPr spc="-15" dirty="0">
                <a:solidFill>
                  <a:srgbClr val="292934"/>
                </a:solidFill>
                <a:latin typeface="Calibri"/>
                <a:cs typeface="Calibri"/>
              </a:rPr>
              <a:t>serv</a:t>
            </a:r>
            <a:r>
              <a:rPr dirty="0">
                <a:solidFill>
                  <a:srgbClr val="292934"/>
                </a:solidFill>
                <a:latin typeface="Calibri"/>
                <a:cs typeface="Calibri"/>
              </a:rPr>
              <a:t>i</a:t>
            </a:r>
            <a:r>
              <a:rPr spc="-10" dirty="0">
                <a:solidFill>
                  <a:srgbClr val="292934"/>
                </a:solidFill>
                <a:latin typeface="Calibri"/>
                <a:cs typeface="Calibri"/>
              </a:rPr>
              <a:t>c</a:t>
            </a:r>
            <a:r>
              <a:rPr spc="-20" dirty="0">
                <a:solidFill>
                  <a:srgbClr val="292934"/>
                </a:solidFill>
                <a:latin typeface="Calibri"/>
                <a:cs typeface="Calibri"/>
              </a:rPr>
              <a:t>e</a:t>
            </a:r>
            <a:r>
              <a:rPr spc="-10" dirty="0">
                <a:solidFill>
                  <a:srgbClr val="292934"/>
                </a:solidFill>
                <a:latin typeface="Calibri"/>
                <a:cs typeface="Calibri"/>
              </a:rPr>
              <a:t>s</a:t>
            </a:r>
            <a:r>
              <a:rPr spc="30"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20" dirty="0">
                <a:solidFill>
                  <a:srgbClr val="292934"/>
                </a:solidFill>
                <a:latin typeface="Calibri"/>
                <a:cs typeface="Calibri"/>
              </a:rPr>
              <a:t>a</a:t>
            </a:r>
            <a:r>
              <a:rPr spc="-10" dirty="0">
                <a:solidFill>
                  <a:srgbClr val="292934"/>
                </a:solidFill>
                <a:latin typeface="Calibri"/>
                <a:cs typeface="Calibri"/>
              </a:rPr>
              <a:t>t</a:t>
            </a:r>
            <a:r>
              <a:rPr spc="-15"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10" dirty="0">
                <a:solidFill>
                  <a:srgbClr val="292934"/>
                </a:solidFill>
                <a:latin typeface="Calibri"/>
                <a:cs typeface="Calibri"/>
              </a:rPr>
              <a:t>e</a:t>
            </a:r>
            <a:r>
              <a:rPr dirty="0">
                <a:solidFill>
                  <a:srgbClr val="292934"/>
                </a:solidFill>
                <a:latin typeface="Calibri"/>
                <a:cs typeface="Calibri"/>
              </a:rPr>
              <a:t> </a:t>
            </a:r>
            <a:r>
              <a:rPr spc="-10" dirty="0">
                <a:solidFill>
                  <a:srgbClr val="292934"/>
                </a:solidFill>
                <a:latin typeface="Calibri"/>
                <a:cs typeface="Calibri"/>
              </a:rPr>
              <a:t>f</a:t>
            </a:r>
            <a:r>
              <a:rPr dirty="0">
                <a:solidFill>
                  <a:srgbClr val="292934"/>
                </a:solidFill>
                <a:latin typeface="Calibri"/>
                <a:cs typeface="Calibri"/>
              </a:rPr>
              <a:t>i</a:t>
            </a:r>
            <a:r>
              <a:rPr spc="-15" dirty="0">
                <a:solidFill>
                  <a:srgbClr val="292934"/>
                </a:solidFill>
                <a:latin typeface="Calibri"/>
                <a:cs typeface="Calibri"/>
              </a:rPr>
              <a:t>s</a:t>
            </a:r>
            <a:r>
              <a:rPr spc="-25" dirty="0">
                <a:solidFill>
                  <a:srgbClr val="292934"/>
                </a:solidFill>
                <a:latin typeface="Calibri"/>
                <a:cs typeface="Calibri"/>
              </a:rPr>
              <a:t>c</a:t>
            </a:r>
            <a:r>
              <a:rPr spc="-10" dirty="0">
                <a:solidFill>
                  <a:srgbClr val="292934"/>
                </a:solidFill>
                <a:latin typeface="Calibri"/>
                <a:cs typeface="Calibri"/>
              </a:rPr>
              <a:t>al</a:t>
            </a:r>
            <a:r>
              <a:rPr spc="-20" dirty="0">
                <a:solidFill>
                  <a:srgbClr val="292934"/>
                </a:solidFill>
                <a:latin typeface="Calibri"/>
                <a:cs typeface="Calibri"/>
              </a:rPr>
              <a:t> </a:t>
            </a:r>
            <a:r>
              <a:rPr spc="-10" dirty="0">
                <a:solidFill>
                  <a:srgbClr val="292934"/>
                </a:solidFill>
                <a:latin typeface="Calibri"/>
                <a:cs typeface="Calibri"/>
              </a:rPr>
              <a:t>ag</a:t>
            </a:r>
            <a:r>
              <a:rPr spc="-20" dirty="0">
                <a:solidFill>
                  <a:srgbClr val="292934"/>
                </a:solidFill>
                <a:latin typeface="Calibri"/>
                <a:cs typeface="Calibri"/>
              </a:rPr>
              <a:t>e</a:t>
            </a:r>
            <a:r>
              <a:rPr spc="-25" dirty="0">
                <a:solidFill>
                  <a:srgbClr val="292934"/>
                </a:solidFill>
                <a:latin typeface="Calibri"/>
                <a:cs typeface="Calibri"/>
              </a:rPr>
              <a:t>n</a:t>
            </a:r>
            <a:r>
              <a:rPr spc="-10" dirty="0">
                <a:solidFill>
                  <a:srgbClr val="292934"/>
                </a:solidFill>
                <a:latin typeface="Calibri"/>
                <a:cs typeface="Calibri"/>
              </a:rPr>
              <a:t>t</a:t>
            </a:r>
            <a:r>
              <a:rPr spc="-15" dirty="0">
                <a:solidFill>
                  <a:srgbClr val="292934"/>
                </a:solidFill>
                <a:latin typeface="Calibri"/>
                <a:cs typeface="Calibri"/>
              </a:rPr>
              <a:t> </a:t>
            </a:r>
            <a:r>
              <a:rPr spc="-25" dirty="0">
                <a:solidFill>
                  <a:srgbClr val="292934"/>
                </a:solidFill>
                <a:latin typeface="Calibri"/>
                <a:cs typeface="Calibri"/>
              </a:rPr>
              <a:t>c</a:t>
            </a:r>
            <a:r>
              <a:rPr spc="-10" dirty="0">
                <a:solidFill>
                  <a:srgbClr val="292934"/>
                </a:solidFill>
                <a:latin typeface="Calibri"/>
                <a:cs typeface="Calibri"/>
              </a:rPr>
              <a:t>an</a:t>
            </a:r>
            <a:r>
              <a:rPr spc="-15" dirty="0">
                <a:solidFill>
                  <a:srgbClr val="292934"/>
                </a:solidFill>
                <a:latin typeface="Calibri"/>
                <a:cs typeface="Calibri"/>
              </a:rPr>
              <a:t>no</a:t>
            </a:r>
            <a:r>
              <a:rPr spc="-10" dirty="0">
                <a:solidFill>
                  <a:srgbClr val="292934"/>
                </a:solidFill>
                <a:latin typeface="Calibri"/>
                <a:cs typeface="Calibri"/>
              </a:rPr>
              <a:t>t</a:t>
            </a:r>
            <a:r>
              <a:rPr dirty="0">
                <a:solidFill>
                  <a:srgbClr val="292934"/>
                </a:solidFill>
                <a:latin typeface="Calibri"/>
                <a:cs typeface="Calibri"/>
              </a:rPr>
              <a:t> </a:t>
            </a:r>
            <a:r>
              <a:rPr spc="-15" dirty="0">
                <a:solidFill>
                  <a:srgbClr val="292934"/>
                </a:solidFill>
                <a:latin typeface="Calibri"/>
                <a:cs typeface="Calibri"/>
              </a:rPr>
              <a:t>p</a:t>
            </a:r>
            <a:r>
              <a:rPr spc="-40" dirty="0">
                <a:solidFill>
                  <a:srgbClr val="292934"/>
                </a:solidFill>
                <a:latin typeface="Calibri"/>
                <a:cs typeface="Calibri"/>
              </a:rPr>
              <a:t>r</a:t>
            </a:r>
            <a:r>
              <a:rPr spc="-25" dirty="0">
                <a:solidFill>
                  <a:srgbClr val="292934"/>
                </a:solidFill>
                <a:latin typeface="Calibri"/>
                <a:cs typeface="Calibri"/>
              </a:rPr>
              <a:t>o</a:t>
            </a:r>
            <a:r>
              <a:rPr spc="-10" dirty="0">
                <a:solidFill>
                  <a:srgbClr val="292934"/>
                </a:solidFill>
                <a:latin typeface="Calibri"/>
                <a:cs typeface="Calibri"/>
              </a:rPr>
              <a:t>vide</a:t>
            </a:r>
            <a:r>
              <a:rPr spc="15" dirty="0">
                <a:solidFill>
                  <a:srgbClr val="292934"/>
                </a:solidFill>
                <a:latin typeface="Calibri"/>
                <a:cs typeface="Calibri"/>
              </a:rPr>
              <a:t> </a:t>
            </a:r>
            <a:r>
              <a:rPr spc="-5" dirty="0">
                <a:solidFill>
                  <a:srgbClr val="292934"/>
                </a:solidFill>
                <a:latin typeface="Calibri"/>
                <a:cs typeface="Calibri"/>
              </a:rPr>
              <a:t>it</a:t>
            </a:r>
            <a:r>
              <a:rPr spc="-15" dirty="0">
                <a:solidFill>
                  <a:srgbClr val="292934"/>
                </a:solidFill>
                <a:latin typeface="Calibri"/>
                <a:cs typeface="Calibri"/>
              </a:rPr>
              <a:t>sel</a:t>
            </a:r>
            <a:r>
              <a:rPr spc="-105" dirty="0">
                <a:solidFill>
                  <a:srgbClr val="292934"/>
                </a:solidFill>
                <a:latin typeface="Calibri"/>
                <a:cs typeface="Calibri"/>
              </a:rPr>
              <a:t>f</a:t>
            </a:r>
            <a:r>
              <a:rPr spc="-5" dirty="0">
                <a:solidFill>
                  <a:srgbClr val="292934"/>
                </a:solidFill>
                <a:latin typeface="Calibri"/>
                <a:cs typeface="Calibri"/>
              </a:rPr>
              <a:t>.</a:t>
            </a:r>
            <a:endParaRPr lang="en-US" dirty="0">
              <a:latin typeface="Calibri"/>
              <a:cs typeface="Calibri"/>
            </a:endParaRPr>
          </a:p>
          <a:p>
            <a:pPr marL="227013" lvl="1" indent="-227013" algn="just">
              <a:lnSpc>
                <a:spcPts val="2000"/>
              </a:lnSpc>
              <a:spcBef>
                <a:spcPts val="800"/>
              </a:spcBef>
              <a:buClr>
                <a:srgbClr val="002060"/>
              </a:buClr>
              <a:buSzPct val="75000"/>
              <a:buFont typeface="Wingdings" panose="05000000000000000000" pitchFamily="2" charset="2"/>
              <a:buChar char="v"/>
            </a:pPr>
            <a:r>
              <a:rPr spc="-15" dirty="0">
                <a:solidFill>
                  <a:srgbClr val="292934"/>
                </a:solidFill>
                <a:latin typeface="Calibri"/>
                <a:cs typeface="Calibri"/>
              </a:rPr>
              <a:t>Mu</a:t>
            </a:r>
            <a:r>
              <a:rPr spc="-25" dirty="0">
                <a:solidFill>
                  <a:srgbClr val="292934"/>
                </a:solidFill>
                <a:latin typeface="Calibri"/>
                <a:cs typeface="Calibri"/>
              </a:rPr>
              <a:t>s</a:t>
            </a:r>
            <a:r>
              <a:rPr spc="-10" dirty="0">
                <a:solidFill>
                  <a:srgbClr val="292934"/>
                </a:solidFill>
                <a:latin typeface="Calibri"/>
                <a:cs typeface="Calibri"/>
              </a:rPr>
              <a:t>t </a:t>
            </a:r>
            <a:r>
              <a:rPr spc="-15" dirty="0">
                <a:solidFill>
                  <a:srgbClr val="292934"/>
                </a:solidFill>
                <a:latin typeface="Calibri"/>
                <a:cs typeface="Calibri"/>
              </a:rPr>
              <a:t>b</a:t>
            </a:r>
            <a:r>
              <a:rPr spc="-10" dirty="0">
                <a:solidFill>
                  <a:srgbClr val="292934"/>
                </a:solidFill>
                <a:latin typeface="Calibri"/>
                <a:cs typeface="Calibri"/>
              </a:rPr>
              <a:t>e</a:t>
            </a:r>
            <a:r>
              <a:rPr spc="10" dirty="0">
                <a:solidFill>
                  <a:srgbClr val="292934"/>
                </a:solidFill>
                <a:latin typeface="Calibri"/>
                <a:cs typeface="Calibri"/>
              </a:rPr>
              <a:t> </a:t>
            </a:r>
            <a:r>
              <a:rPr b="1" spc="-30" dirty="0">
                <a:solidFill>
                  <a:srgbClr val="FF0000"/>
                </a:solidFill>
                <a:latin typeface="Calibri"/>
                <a:cs typeface="Calibri"/>
              </a:rPr>
              <a:t>r</a:t>
            </a:r>
            <a:r>
              <a:rPr b="1" spc="-15" dirty="0">
                <a:solidFill>
                  <a:srgbClr val="FF0000"/>
                </a:solidFill>
                <a:latin typeface="Calibri"/>
                <a:cs typeface="Calibri"/>
              </a:rPr>
              <a:t>espon</a:t>
            </a:r>
            <a:r>
              <a:rPr b="1" spc="-10" dirty="0">
                <a:solidFill>
                  <a:srgbClr val="FF0000"/>
                </a:solidFill>
                <a:latin typeface="Calibri"/>
                <a:cs typeface="Calibri"/>
              </a:rPr>
              <a:t>sible</a:t>
            </a:r>
            <a:r>
              <a:rPr b="1" spc="5" dirty="0">
                <a:solidFill>
                  <a:srgbClr val="FF0000"/>
                </a:solidFill>
                <a:latin typeface="Calibri"/>
                <a:cs typeface="Calibri"/>
              </a:rPr>
              <a:t> </a:t>
            </a:r>
            <a:r>
              <a:rPr b="1" spc="-30" dirty="0">
                <a:solidFill>
                  <a:srgbClr val="FF0000"/>
                </a:solidFill>
                <a:latin typeface="Calibri"/>
                <a:cs typeface="Calibri"/>
              </a:rPr>
              <a:t>f</a:t>
            </a:r>
            <a:r>
              <a:rPr b="1" spc="-10" dirty="0">
                <a:solidFill>
                  <a:srgbClr val="FF0000"/>
                </a:solidFill>
                <a:latin typeface="Calibri"/>
                <a:cs typeface="Calibri"/>
              </a:rPr>
              <a:t>or</a:t>
            </a:r>
            <a:r>
              <a:rPr b="1" spc="15" dirty="0">
                <a:solidFill>
                  <a:srgbClr val="FF0000"/>
                </a:solidFill>
                <a:latin typeface="Calibri"/>
                <a:cs typeface="Calibri"/>
              </a:rPr>
              <a:t> </a:t>
            </a:r>
            <a:r>
              <a:rPr b="1" spc="-10" dirty="0">
                <a:solidFill>
                  <a:srgbClr val="FF0000"/>
                </a:solidFill>
                <a:latin typeface="Calibri"/>
                <a:cs typeface="Calibri"/>
              </a:rPr>
              <a:t>t</a:t>
            </a:r>
            <a:r>
              <a:rPr b="1" spc="-20" dirty="0">
                <a:solidFill>
                  <a:srgbClr val="FF0000"/>
                </a:solidFill>
                <a:latin typeface="Calibri"/>
                <a:cs typeface="Calibri"/>
              </a:rPr>
              <a:t>h</a:t>
            </a:r>
            <a:r>
              <a:rPr b="1" spc="-10" dirty="0">
                <a:solidFill>
                  <a:srgbClr val="FF0000"/>
                </a:solidFill>
                <a:latin typeface="Calibri"/>
                <a:cs typeface="Calibri"/>
              </a:rPr>
              <a:t>e</a:t>
            </a:r>
            <a:r>
              <a:rPr b="1" spc="-5" dirty="0">
                <a:solidFill>
                  <a:srgbClr val="FF0000"/>
                </a:solidFill>
                <a:latin typeface="Calibri"/>
                <a:cs typeface="Calibri"/>
              </a:rPr>
              <a:t> </a:t>
            </a:r>
            <a:r>
              <a:rPr b="1" spc="-10" dirty="0">
                <a:solidFill>
                  <a:srgbClr val="FF0000"/>
                </a:solidFill>
                <a:latin typeface="Calibri"/>
                <a:cs typeface="Calibri"/>
              </a:rPr>
              <a:t>pe</a:t>
            </a:r>
            <a:r>
              <a:rPr b="1" spc="-20" dirty="0">
                <a:solidFill>
                  <a:srgbClr val="FF0000"/>
                </a:solidFill>
                <a:latin typeface="Calibri"/>
                <a:cs typeface="Calibri"/>
              </a:rPr>
              <a:t>r</a:t>
            </a:r>
            <a:r>
              <a:rPr b="1" spc="-30" dirty="0">
                <a:solidFill>
                  <a:srgbClr val="FF0000"/>
                </a:solidFill>
                <a:latin typeface="Calibri"/>
                <a:cs typeface="Calibri"/>
              </a:rPr>
              <a:t>f</a:t>
            </a:r>
            <a:r>
              <a:rPr b="1" spc="-10" dirty="0">
                <a:solidFill>
                  <a:srgbClr val="FF0000"/>
                </a:solidFill>
                <a:latin typeface="Calibri"/>
                <a:cs typeface="Calibri"/>
              </a:rPr>
              <a:t>o</a:t>
            </a:r>
            <a:r>
              <a:rPr b="1" spc="-15" dirty="0">
                <a:solidFill>
                  <a:srgbClr val="FF0000"/>
                </a:solidFill>
                <a:latin typeface="Calibri"/>
                <a:cs typeface="Calibri"/>
              </a:rPr>
              <a:t>rman</a:t>
            </a:r>
            <a:r>
              <a:rPr b="1" spc="-10" dirty="0">
                <a:solidFill>
                  <a:srgbClr val="FF0000"/>
                </a:solidFill>
                <a:latin typeface="Calibri"/>
                <a:cs typeface="Calibri"/>
              </a:rPr>
              <a:t>ce</a:t>
            </a:r>
            <a:r>
              <a:rPr b="1" spc="40" dirty="0">
                <a:solidFill>
                  <a:srgbClr val="FF0000"/>
                </a:solidFill>
                <a:latin typeface="Calibri"/>
                <a:cs typeface="Calibri"/>
              </a:rPr>
              <a:t> </a:t>
            </a:r>
            <a:r>
              <a:rPr b="1" spc="-10" dirty="0">
                <a:solidFill>
                  <a:srgbClr val="FF0000"/>
                </a:solidFill>
                <a:latin typeface="Calibri"/>
                <a:cs typeface="Calibri"/>
              </a:rPr>
              <a:t>of</a:t>
            </a:r>
            <a:r>
              <a:rPr b="1" spc="5" dirty="0">
                <a:solidFill>
                  <a:srgbClr val="FF0000"/>
                </a:solidFill>
                <a:latin typeface="Calibri"/>
                <a:cs typeface="Calibri"/>
              </a:rPr>
              <a:t> </a:t>
            </a:r>
            <a:r>
              <a:rPr b="1" spc="-10" dirty="0">
                <a:solidFill>
                  <a:srgbClr val="FF0000"/>
                </a:solidFill>
                <a:latin typeface="Calibri"/>
                <a:cs typeface="Calibri"/>
              </a:rPr>
              <a:t>a</a:t>
            </a:r>
            <a:r>
              <a:rPr b="1" spc="-35" dirty="0">
                <a:solidFill>
                  <a:srgbClr val="FF0000"/>
                </a:solidFill>
                <a:latin typeface="Calibri"/>
                <a:cs typeface="Calibri"/>
              </a:rPr>
              <a:t>n</a:t>
            </a:r>
            <a:r>
              <a:rPr b="1" spc="-10" dirty="0">
                <a:solidFill>
                  <a:srgbClr val="FF0000"/>
                </a:solidFill>
                <a:latin typeface="Calibri"/>
                <a:cs typeface="Calibri"/>
              </a:rPr>
              <a:t>y</a:t>
            </a:r>
            <a:r>
              <a:rPr b="1" spc="5" dirty="0">
                <a:solidFill>
                  <a:srgbClr val="FF0000"/>
                </a:solidFill>
                <a:latin typeface="Calibri"/>
                <a:cs typeface="Calibri"/>
              </a:rPr>
              <a:t> </a:t>
            </a:r>
            <a:r>
              <a:rPr b="1" spc="-10" dirty="0">
                <a:solidFill>
                  <a:srgbClr val="FF0000"/>
                </a:solidFill>
                <a:latin typeface="Calibri"/>
                <a:cs typeface="Calibri"/>
              </a:rPr>
              <a:t>se</a:t>
            </a:r>
            <a:r>
              <a:rPr b="1" spc="-5" dirty="0">
                <a:solidFill>
                  <a:srgbClr val="FF0000"/>
                </a:solidFill>
                <a:latin typeface="Calibri"/>
                <a:cs typeface="Calibri"/>
              </a:rPr>
              <a:t>r</a:t>
            </a:r>
            <a:r>
              <a:rPr b="1" spc="-15" dirty="0">
                <a:solidFill>
                  <a:srgbClr val="FF0000"/>
                </a:solidFill>
                <a:latin typeface="Calibri"/>
                <a:cs typeface="Calibri"/>
              </a:rPr>
              <a:t>vi</a:t>
            </a:r>
            <a:r>
              <a:rPr b="1" spc="-5" dirty="0">
                <a:solidFill>
                  <a:srgbClr val="FF0000"/>
                </a:solidFill>
                <a:latin typeface="Calibri"/>
                <a:cs typeface="Calibri"/>
              </a:rPr>
              <a:t>c</a:t>
            </a:r>
            <a:r>
              <a:rPr b="1" spc="-15" dirty="0">
                <a:solidFill>
                  <a:srgbClr val="FF0000"/>
                </a:solidFill>
                <a:latin typeface="Calibri"/>
                <a:cs typeface="Calibri"/>
              </a:rPr>
              <a:t>e</a:t>
            </a:r>
            <a:r>
              <a:rPr b="1" spc="-10" dirty="0">
                <a:solidFill>
                  <a:srgbClr val="FF0000"/>
                </a:solidFill>
                <a:latin typeface="Calibri"/>
                <a:cs typeface="Calibri"/>
              </a:rPr>
              <a:t>s</a:t>
            </a:r>
            <a:r>
              <a:rPr b="1" spc="5" dirty="0">
                <a:solidFill>
                  <a:srgbClr val="FF0000"/>
                </a:solidFill>
                <a:latin typeface="Calibri"/>
                <a:cs typeface="Calibri"/>
              </a:rPr>
              <a:t> </a:t>
            </a:r>
            <a:r>
              <a:rPr b="1" spc="-15" dirty="0">
                <a:solidFill>
                  <a:srgbClr val="FF0000"/>
                </a:solidFill>
                <a:latin typeface="Calibri"/>
                <a:cs typeface="Calibri"/>
              </a:rPr>
              <a:t>p</a:t>
            </a:r>
            <a:r>
              <a:rPr b="1" spc="-40" dirty="0">
                <a:solidFill>
                  <a:srgbClr val="FF0000"/>
                </a:solidFill>
                <a:latin typeface="Calibri"/>
                <a:cs typeface="Calibri"/>
              </a:rPr>
              <a:t>r</a:t>
            </a:r>
            <a:r>
              <a:rPr b="1" spc="-10" dirty="0">
                <a:solidFill>
                  <a:srgbClr val="FF0000"/>
                </a:solidFill>
                <a:latin typeface="Calibri"/>
                <a:cs typeface="Calibri"/>
              </a:rPr>
              <a:t>o</a:t>
            </a:r>
            <a:r>
              <a:rPr b="1" spc="-15" dirty="0">
                <a:solidFill>
                  <a:srgbClr val="FF0000"/>
                </a:solidFill>
                <a:latin typeface="Calibri"/>
                <a:cs typeface="Calibri"/>
              </a:rPr>
              <a:t>vide</a:t>
            </a:r>
            <a:r>
              <a:rPr b="1" spc="-10" dirty="0">
                <a:solidFill>
                  <a:srgbClr val="FF0000"/>
                </a:solidFill>
                <a:latin typeface="Calibri"/>
                <a:cs typeface="Calibri"/>
              </a:rPr>
              <a:t>d</a:t>
            </a:r>
            <a:r>
              <a:rPr b="1" spc="30" dirty="0">
                <a:solidFill>
                  <a:srgbClr val="FF0000"/>
                </a:solidFill>
                <a:latin typeface="Calibri"/>
                <a:cs typeface="Calibri"/>
              </a:rPr>
              <a:t> </a:t>
            </a:r>
            <a:r>
              <a:rPr b="1" spc="-30" dirty="0">
                <a:solidFill>
                  <a:srgbClr val="FF0000"/>
                </a:solidFill>
                <a:latin typeface="Calibri"/>
                <a:cs typeface="Calibri"/>
              </a:rPr>
              <a:t>b</a:t>
            </a:r>
            <a:r>
              <a:rPr b="1" spc="-10" dirty="0">
                <a:solidFill>
                  <a:srgbClr val="FF0000"/>
                </a:solidFill>
                <a:latin typeface="Calibri"/>
                <a:cs typeface="Calibri"/>
              </a:rPr>
              <a:t>y</a:t>
            </a:r>
            <a:r>
              <a:rPr b="1" spc="20" dirty="0">
                <a:solidFill>
                  <a:srgbClr val="FF0000"/>
                </a:solidFill>
                <a:latin typeface="Calibri"/>
                <a:cs typeface="Calibri"/>
              </a:rPr>
              <a:t> </a:t>
            </a:r>
            <a:r>
              <a:rPr b="1" spc="-10" dirty="0">
                <a:solidFill>
                  <a:srgbClr val="FF0000"/>
                </a:solidFill>
                <a:latin typeface="Calibri"/>
                <a:cs typeface="Calibri"/>
              </a:rPr>
              <a:t>t</a:t>
            </a:r>
            <a:r>
              <a:rPr b="1" spc="-20" dirty="0">
                <a:solidFill>
                  <a:srgbClr val="FF0000"/>
                </a:solidFill>
                <a:latin typeface="Calibri"/>
                <a:cs typeface="Calibri"/>
              </a:rPr>
              <a:t>h</a:t>
            </a:r>
            <a:r>
              <a:rPr b="1" spc="-10" dirty="0">
                <a:solidFill>
                  <a:srgbClr val="FF0000"/>
                </a:solidFill>
                <a:latin typeface="Calibri"/>
                <a:cs typeface="Calibri"/>
              </a:rPr>
              <a:t>e</a:t>
            </a:r>
            <a:r>
              <a:rPr b="1" spc="-5" dirty="0">
                <a:solidFill>
                  <a:srgbClr val="FF0000"/>
                </a:solidFill>
                <a:latin typeface="Calibri"/>
                <a:cs typeface="Calibri"/>
              </a:rPr>
              <a:t> </a:t>
            </a:r>
            <a:r>
              <a:rPr b="1" spc="-10" dirty="0">
                <a:solidFill>
                  <a:srgbClr val="FF0000"/>
                </a:solidFill>
                <a:latin typeface="Calibri"/>
                <a:cs typeface="Calibri"/>
              </a:rPr>
              <a:t>par</a:t>
            </a:r>
            <a:r>
              <a:rPr b="1" spc="-20" dirty="0">
                <a:solidFill>
                  <a:srgbClr val="FF0000"/>
                </a:solidFill>
                <a:latin typeface="Calibri"/>
                <a:cs typeface="Calibri"/>
              </a:rPr>
              <a:t>t</a:t>
            </a:r>
            <a:r>
              <a:rPr b="1" spc="-15" dirty="0">
                <a:solidFill>
                  <a:srgbClr val="FF0000"/>
                </a:solidFill>
                <a:latin typeface="Calibri"/>
                <a:cs typeface="Calibri"/>
              </a:rPr>
              <a:t>ne</a:t>
            </a:r>
            <a:r>
              <a:rPr b="1" spc="-40" dirty="0">
                <a:solidFill>
                  <a:srgbClr val="FF0000"/>
                </a:solidFill>
                <a:latin typeface="Calibri"/>
                <a:cs typeface="Calibri"/>
              </a:rPr>
              <a:t>r</a:t>
            </a:r>
            <a:r>
              <a:rPr b="1" spc="25" dirty="0">
                <a:solidFill>
                  <a:srgbClr val="FF0000"/>
                </a:solidFill>
                <a:latin typeface="Calibri"/>
                <a:cs typeface="Calibri"/>
              </a:rPr>
              <a:t>s</a:t>
            </a:r>
            <a:r>
              <a:rPr spc="-5" dirty="0">
                <a:solidFill>
                  <a:srgbClr val="292934"/>
                </a:solidFill>
                <a:latin typeface="Calibri"/>
                <a:cs typeface="Calibri"/>
              </a:rPr>
              <a:t>,</a:t>
            </a:r>
            <a:r>
              <a:rPr lang="en-US" dirty="0">
                <a:latin typeface="Calibri"/>
                <a:cs typeface="Calibri"/>
              </a:rPr>
              <a:t> </a:t>
            </a:r>
            <a:r>
              <a:rPr spc="-30" dirty="0">
                <a:solidFill>
                  <a:srgbClr val="292934"/>
                </a:solidFill>
                <a:latin typeface="Calibri"/>
                <a:cs typeface="Calibri"/>
              </a:rPr>
              <a:t>c</a:t>
            </a:r>
            <a:r>
              <a:rPr spc="-15" dirty="0">
                <a:solidFill>
                  <a:srgbClr val="292934"/>
                </a:solidFill>
                <a:latin typeface="Calibri"/>
                <a:cs typeface="Calibri"/>
              </a:rPr>
              <a:t>onsul</a:t>
            </a:r>
            <a:r>
              <a:rPr spc="-25" dirty="0">
                <a:solidFill>
                  <a:srgbClr val="292934"/>
                </a:solidFill>
                <a:latin typeface="Calibri"/>
                <a:cs typeface="Calibri"/>
              </a:rPr>
              <a:t>t</a:t>
            </a:r>
            <a:r>
              <a:rPr spc="-10" dirty="0">
                <a:solidFill>
                  <a:srgbClr val="292934"/>
                </a:solidFill>
                <a:latin typeface="Calibri"/>
                <a:cs typeface="Calibri"/>
              </a:rPr>
              <a:t>a</a:t>
            </a:r>
            <a:r>
              <a:rPr spc="-25" dirty="0">
                <a:solidFill>
                  <a:srgbClr val="292934"/>
                </a:solidFill>
                <a:latin typeface="Calibri"/>
                <a:cs typeface="Calibri"/>
              </a:rPr>
              <a:t>n</a:t>
            </a:r>
            <a:r>
              <a:rPr spc="-10" dirty="0">
                <a:solidFill>
                  <a:srgbClr val="292934"/>
                </a:solidFill>
                <a:latin typeface="Calibri"/>
                <a:cs typeface="Calibri"/>
              </a:rPr>
              <a:t>ts,</a:t>
            </a:r>
            <a:r>
              <a:rPr spc="-15" dirty="0">
                <a:solidFill>
                  <a:srgbClr val="292934"/>
                </a:solidFill>
                <a:latin typeface="Calibri"/>
                <a:cs typeface="Calibri"/>
              </a:rPr>
              <a:t> o</a:t>
            </a:r>
            <a:r>
              <a:rPr spc="-10" dirty="0">
                <a:solidFill>
                  <a:srgbClr val="292934"/>
                </a:solidFill>
                <a:latin typeface="Calibri"/>
                <a:cs typeface="Calibri"/>
              </a:rPr>
              <a:t>r</a:t>
            </a:r>
            <a:r>
              <a:rPr spc="10" dirty="0">
                <a:solidFill>
                  <a:srgbClr val="292934"/>
                </a:solidFill>
                <a:latin typeface="Calibri"/>
                <a:cs typeface="Calibri"/>
              </a:rPr>
              <a:t> </a:t>
            </a:r>
            <a:r>
              <a:rPr spc="-15" dirty="0">
                <a:solidFill>
                  <a:srgbClr val="292934"/>
                </a:solidFill>
                <a:latin typeface="Calibri"/>
                <a:cs typeface="Calibri"/>
              </a:rPr>
              <a:t>othe</a:t>
            </a:r>
            <a:r>
              <a:rPr spc="-10" dirty="0">
                <a:solidFill>
                  <a:srgbClr val="292934"/>
                </a:solidFill>
                <a:latin typeface="Calibri"/>
                <a:cs typeface="Calibri"/>
              </a:rPr>
              <a:t>r</a:t>
            </a:r>
            <a:r>
              <a:rPr spc="25" dirty="0">
                <a:solidFill>
                  <a:srgbClr val="292934"/>
                </a:solidFill>
                <a:latin typeface="Calibri"/>
                <a:cs typeface="Calibri"/>
              </a:rPr>
              <a:t> </a:t>
            </a:r>
            <a:r>
              <a:rPr spc="-15" dirty="0">
                <a:solidFill>
                  <a:srgbClr val="292934"/>
                </a:solidFill>
                <a:latin typeface="Calibri"/>
                <a:cs typeface="Calibri"/>
              </a:rPr>
              <a:t>o</a:t>
            </a:r>
            <a:r>
              <a:rPr spc="-45" dirty="0">
                <a:solidFill>
                  <a:srgbClr val="292934"/>
                </a:solidFill>
                <a:latin typeface="Calibri"/>
                <a:cs typeface="Calibri"/>
              </a:rPr>
              <a:t>r</a:t>
            </a:r>
            <a:r>
              <a:rPr spc="-35" dirty="0">
                <a:solidFill>
                  <a:srgbClr val="292934"/>
                </a:solidFill>
                <a:latin typeface="Calibri"/>
                <a:cs typeface="Calibri"/>
              </a:rPr>
              <a:t>g</a:t>
            </a:r>
            <a:r>
              <a:rPr spc="-10" dirty="0">
                <a:solidFill>
                  <a:srgbClr val="292934"/>
                </a:solidFill>
                <a:latin typeface="Calibri"/>
                <a:cs typeface="Calibri"/>
              </a:rPr>
              <a:t>an</a:t>
            </a:r>
            <a:r>
              <a:rPr dirty="0">
                <a:solidFill>
                  <a:srgbClr val="292934"/>
                </a:solidFill>
                <a:latin typeface="Calibri"/>
                <a:cs typeface="Calibri"/>
              </a:rPr>
              <a:t>i</a:t>
            </a:r>
            <a:r>
              <a:rPr spc="-30" dirty="0">
                <a:solidFill>
                  <a:srgbClr val="292934"/>
                </a:solidFill>
                <a:latin typeface="Calibri"/>
                <a:cs typeface="Calibri"/>
              </a:rPr>
              <a:t>z</a:t>
            </a:r>
            <a:r>
              <a:rPr spc="-20" dirty="0">
                <a:solidFill>
                  <a:srgbClr val="292934"/>
                </a:solidFill>
                <a:latin typeface="Calibri"/>
                <a:cs typeface="Calibri"/>
              </a:rPr>
              <a:t>a</a:t>
            </a:r>
            <a:r>
              <a:rPr spc="-10" dirty="0">
                <a:solidFill>
                  <a:srgbClr val="292934"/>
                </a:solidFill>
                <a:latin typeface="Calibri"/>
                <a:cs typeface="Calibri"/>
              </a:rPr>
              <a:t>t</a:t>
            </a:r>
            <a:r>
              <a:rPr dirty="0">
                <a:solidFill>
                  <a:srgbClr val="292934"/>
                </a:solidFill>
                <a:latin typeface="Calibri"/>
                <a:cs typeface="Calibri"/>
              </a:rPr>
              <a:t>i</a:t>
            </a:r>
            <a:r>
              <a:rPr spc="-15" dirty="0">
                <a:solidFill>
                  <a:srgbClr val="292934"/>
                </a:solidFill>
                <a:latin typeface="Calibri"/>
                <a:cs typeface="Calibri"/>
              </a:rPr>
              <a:t>on</a:t>
            </a:r>
            <a:r>
              <a:rPr spc="-10" dirty="0">
                <a:solidFill>
                  <a:srgbClr val="292934"/>
                </a:solidFill>
                <a:latin typeface="Calibri"/>
                <a:cs typeface="Calibri"/>
              </a:rPr>
              <a:t>s</a:t>
            </a:r>
            <a:r>
              <a:rPr spc="-30" dirty="0">
                <a:solidFill>
                  <a:srgbClr val="292934"/>
                </a:solidFill>
                <a:latin typeface="Calibri"/>
                <a:cs typeface="Calibri"/>
              </a:rPr>
              <a:t> </a:t>
            </a:r>
            <a:r>
              <a:rPr spc="-10" dirty="0">
                <a:solidFill>
                  <a:srgbClr val="292934"/>
                </a:solidFill>
                <a:latin typeface="Calibri"/>
                <a:cs typeface="Calibri"/>
              </a:rPr>
              <a:t>and</a:t>
            </a:r>
            <a:r>
              <a:rPr spc="-5" dirty="0">
                <a:solidFill>
                  <a:srgbClr val="292934"/>
                </a:solidFill>
                <a:latin typeface="Calibri"/>
                <a:cs typeface="Calibri"/>
              </a:rPr>
              <a:t> </a:t>
            </a:r>
            <a:r>
              <a:rPr spc="-15" dirty="0">
                <a:solidFill>
                  <a:srgbClr val="292934"/>
                </a:solidFill>
                <a:latin typeface="Calibri"/>
                <a:cs typeface="Calibri"/>
              </a:rPr>
              <a:t>mu</a:t>
            </a:r>
            <a:r>
              <a:rPr spc="-30" dirty="0">
                <a:solidFill>
                  <a:srgbClr val="292934"/>
                </a:solidFill>
                <a:latin typeface="Calibri"/>
                <a:cs typeface="Calibri"/>
              </a:rPr>
              <a:t>s</a:t>
            </a:r>
            <a:r>
              <a:rPr spc="-10" dirty="0">
                <a:solidFill>
                  <a:srgbClr val="292934"/>
                </a:solidFill>
                <a:latin typeface="Calibri"/>
                <a:cs typeface="Calibri"/>
              </a:rPr>
              <a:t>t </a:t>
            </a:r>
            <a:r>
              <a:rPr spc="-30" dirty="0">
                <a:solidFill>
                  <a:srgbClr val="292934"/>
                </a:solidFill>
                <a:latin typeface="Calibri"/>
                <a:cs typeface="Calibri"/>
              </a:rPr>
              <a:t>c</a:t>
            </a:r>
            <a:r>
              <a:rPr spc="-15" dirty="0">
                <a:solidFill>
                  <a:srgbClr val="292934"/>
                </a:solidFill>
                <a:latin typeface="Calibri"/>
                <a:cs typeface="Calibri"/>
              </a:rPr>
              <a:t>oo</a:t>
            </a:r>
            <a:r>
              <a:rPr spc="-45" dirty="0">
                <a:solidFill>
                  <a:srgbClr val="292934"/>
                </a:solidFill>
                <a:latin typeface="Calibri"/>
                <a:cs typeface="Calibri"/>
              </a:rPr>
              <a:t>r</a:t>
            </a:r>
            <a:r>
              <a:rPr spc="-5" dirty="0">
                <a:solidFill>
                  <a:srgbClr val="292934"/>
                </a:solidFill>
                <a:latin typeface="Calibri"/>
                <a:cs typeface="Calibri"/>
              </a:rPr>
              <a:t>d</a:t>
            </a:r>
            <a:r>
              <a:rPr dirty="0">
                <a:solidFill>
                  <a:srgbClr val="292934"/>
                </a:solidFill>
                <a:latin typeface="Calibri"/>
                <a:cs typeface="Calibri"/>
              </a:rPr>
              <a:t>i</a:t>
            </a:r>
            <a:r>
              <a:rPr spc="-15" dirty="0">
                <a:solidFill>
                  <a:srgbClr val="292934"/>
                </a:solidFill>
                <a:latin typeface="Calibri"/>
                <a:cs typeface="Calibri"/>
              </a:rPr>
              <a:t>n</a:t>
            </a:r>
            <a:r>
              <a:rPr spc="-20" dirty="0">
                <a:solidFill>
                  <a:srgbClr val="292934"/>
                </a:solidFill>
                <a:latin typeface="Calibri"/>
                <a:cs typeface="Calibri"/>
              </a:rPr>
              <a:t>at</a:t>
            </a:r>
            <a:r>
              <a:rPr spc="-10" dirty="0">
                <a:solidFill>
                  <a:srgbClr val="292934"/>
                </a:solidFill>
                <a:latin typeface="Calibri"/>
                <a:cs typeface="Calibri"/>
              </a:rPr>
              <a:t>e</a:t>
            </a:r>
            <a:r>
              <a:rPr spc="5" dirty="0">
                <a:solidFill>
                  <a:srgbClr val="292934"/>
                </a:solidFill>
                <a:latin typeface="Calibri"/>
                <a:cs typeface="Calibri"/>
              </a:rPr>
              <a:t> </a:t>
            </a:r>
            <a:r>
              <a:rPr spc="-15" dirty="0">
                <a:solidFill>
                  <a:srgbClr val="292934"/>
                </a:solidFill>
                <a:latin typeface="Calibri"/>
                <a:cs typeface="Calibri"/>
              </a:rPr>
              <a:t>h</a:t>
            </a:r>
            <a:r>
              <a:rPr spc="-25" dirty="0">
                <a:solidFill>
                  <a:srgbClr val="292934"/>
                </a:solidFill>
                <a:latin typeface="Calibri"/>
                <a:cs typeface="Calibri"/>
              </a:rPr>
              <a:t>o</a:t>
            </a:r>
            <a:r>
              <a:rPr spc="-15" dirty="0">
                <a:solidFill>
                  <a:srgbClr val="292934"/>
                </a:solidFill>
                <a:latin typeface="Calibri"/>
                <a:cs typeface="Calibri"/>
              </a:rPr>
              <a:t>w</a:t>
            </a:r>
            <a:r>
              <a:rPr spc="15" dirty="0">
                <a:solidFill>
                  <a:srgbClr val="292934"/>
                </a:solidFill>
                <a:latin typeface="Calibri"/>
                <a:cs typeface="Calibri"/>
              </a:rPr>
              <a:t> </a:t>
            </a:r>
            <a:r>
              <a:rPr spc="-10" dirty="0">
                <a:solidFill>
                  <a:srgbClr val="292934"/>
                </a:solidFill>
                <a:latin typeface="Calibri"/>
                <a:cs typeface="Calibri"/>
              </a:rPr>
              <a:t>ea</a:t>
            </a:r>
            <a:r>
              <a:rPr spc="-20" dirty="0">
                <a:solidFill>
                  <a:srgbClr val="292934"/>
                </a:solidFill>
                <a:latin typeface="Calibri"/>
                <a:cs typeface="Calibri"/>
              </a:rPr>
              <a:t>c</a:t>
            </a:r>
            <a:r>
              <a:rPr spc="-10" dirty="0">
                <a:solidFill>
                  <a:srgbClr val="292934"/>
                </a:solidFill>
                <a:latin typeface="Calibri"/>
                <a:cs typeface="Calibri"/>
              </a:rPr>
              <a:t>h</a:t>
            </a:r>
            <a:r>
              <a:rPr spc="5" dirty="0">
                <a:solidFill>
                  <a:srgbClr val="292934"/>
                </a:solidFill>
                <a:latin typeface="Calibri"/>
                <a:cs typeface="Calibri"/>
              </a:rPr>
              <a:t> </a:t>
            </a:r>
            <a:r>
              <a:rPr spc="-5" dirty="0">
                <a:solidFill>
                  <a:srgbClr val="292934"/>
                </a:solidFill>
                <a:latin typeface="Calibri"/>
                <a:cs typeface="Calibri"/>
              </a:rPr>
              <a:t>p</a:t>
            </a:r>
            <a:r>
              <a:rPr dirty="0">
                <a:solidFill>
                  <a:srgbClr val="292934"/>
                </a:solidFill>
                <a:latin typeface="Calibri"/>
                <a:cs typeface="Calibri"/>
              </a:rPr>
              <a:t>l</a:t>
            </a:r>
            <a:r>
              <a:rPr spc="-10" dirty="0">
                <a:solidFill>
                  <a:srgbClr val="292934"/>
                </a:solidFill>
                <a:latin typeface="Calibri"/>
                <a:cs typeface="Calibri"/>
              </a:rPr>
              <a:t>an</a:t>
            </a:r>
            <a:r>
              <a:rPr spc="-25" dirty="0">
                <a:solidFill>
                  <a:srgbClr val="292934"/>
                </a:solidFill>
                <a:latin typeface="Calibri"/>
                <a:cs typeface="Calibri"/>
              </a:rPr>
              <a:t> </a:t>
            </a:r>
            <a:r>
              <a:rPr spc="-20" dirty="0">
                <a:solidFill>
                  <a:srgbClr val="292934"/>
                </a:solidFill>
                <a:latin typeface="Calibri"/>
                <a:cs typeface="Calibri"/>
              </a:rPr>
              <a:t>t</a:t>
            </a:r>
            <a:r>
              <a:rPr spc="-10" dirty="0">
                <a:solidFill>
                  <a:srgbClr val="292934"/>
                </a:solidFill>
                <a:latin typeface="Calibri"/>
                <a:cs typeface="Calibri"/>
              </a:rPr>
              <a:t>o</a:t>
            </a:r>
            <a:r>
              <a:rPr spc="5" dirty="0">
                <a:solidFill>
                  <a:srgbClr val="292934"/>
                </a:solidFill>
                <a:latin typeface="Calibri"/>
                <a:cs typeface="Calibri"/>
              </a:rPr>
              <a:t> </a:t>
            </a:r>
            <a:r>
              <a:rPr spc="-15" dirty="0">
                <a:solidFill>
                  <a:srgbClr val="292934"/>
                </a:solidFill>
                <a:latin typeface="Calibri"/>
                <a:cs typeface="Calibri"/>
              </a:rPr>
              <a:t>part</a:t>
            </a:r>
            <a:r>
              <a:rPr dirty="0">
                <a:solidFill>
                  <a:srgbClr val="292934"/>
                </a:solidFill>
                <a:latin typeface="Calibri"/>
                <a:cs typeface="Calibri"/>
              </a:rPr>
              <a:t>i</a:t>
            </a:r>
            <a:r>
              <a:rPr spc="-10" dirty="0">
                <a:solidFill>
                  <a:srgbClr val="292934"/>
                </a:solidFill>
                <a:latin typeface="Calibri"/>
                <a:cs typeface="Calibri"/>
              </a:rPr>
              <a:t>cip</a:t>
            </a:r>
            <a:r>
              <a:rPr spc="-20" dirty="0">
                <a:solidFill>
                  <a:srgbClr val="292934"/>
                </a:solidFill>
                <a:latin typeface="Calibri"/>
                <a:cs typeface="Calibri"/>
              </a:rPr>
              <a:t>at</a:t>
            </a:r>
            <a:r>
              <a:rPr spc="-10" dirty="0">
                <a:solidFill>
                  <a:srgbClr val="292934"/>
                </a:solidFill>
                <a:latin typeface="Calibri"/>
                <a:cs typeface="Calibri"/>
              </a:rPr>
              <a:t>e.</a:t>
            </a:r>
            <a:endParaRPr dirty="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489037"/>
            <a:ext cx="6172200" cy="901041"/>
          </a:xfrm>
          <a:prstGeom prst="rect">
            <a:avLst/>
          </a:prstGeom>
        </p:spPr>
        <p:txBody>
          <a:bodyPr vert="horz" wrap="square" lIns="0" tIns="282727" rIns="0" bIns="0" rtlCol="0">
            <a:spAutoFit/>
          </a:bodyPr>
          <a:lstStyle/>
          <a:p>
            <a:pPr marL="734060">
              <a:lnSpc>
                <a:spcPct val="100000"/>
              </a:lnSpc>
            </a:pPr>
            <a:r>
              <a:rPr b="1" dirty="0"/>
              <a:t>Backg</a:t>
            </a:r>
            <a:r>
              <a:rPr b="1" spc="-75" dirty="0"/>
              <a:t>r</a:t>
            </a:r>
            <a:r>
              <a:rPr b="1" spc="-5" dirty="0"/>
              <a:t>oun</a:t>
            </a:r>
            <a:r>
              <a:rPr b="1" dirty="0"/>
              <a:t>d</a:t>
            </a:r>
            <a:r>
              <a:rPr b="1" spc="-15" dirty="0"/>
              <a:t> </a:t>
            </a:r>
            <a:r>
              <a:rPr b="1" dirty="0"/>
              <a:t>&amp; Purpo</a:t>
            </a:r>
            <a:r>
              <a:rPr b="1" spc="-5" dirty="0"/>
              <a:t>se</a:t>
            </a:r>
          </a:p>
        </p:txBody>
      </p:sp>
      <p:sp>
        <p:nvSpPr>
          <p:cNvPr id="3" name="object 3"/>
          <p:cNvSpPr/>
          <p:nvPr/>
        </p:nvSpPr>
        <p:spPr>
          <a:xfrm>
            <a:off x="304800" y="256318"/>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52400" y="1560957"/>
            <a:ext cx="8458200" cy="4001095"/>
          </a:xfrm>
          <a:prstGeom prst="rect">
            <a:avLst/>
          </a:prstGeom>
        </p:spPr>
        <p:txBody>
          <a:bodyPr vert="horz" wrap="square" lIns="0" tIns="0" rIns="0" bIns="0" rtlCol="0">
            <a:spAutoFit/>
          </a:bodyPr>
          <a:lstStyle/>
          <a:p>
            <a:pPr marL="463550" indent="-290513" algn="just">
              <a:lnSpc>
                <a:spcPct val="100000"/>
              </a:lnSpc>
              <a:buClr>
                <a:schemeClr val="accent6">
                  <a:lumMod val="50000"/>
                </a:schemeClr>
              </a:buClr>
              <a:buSzPct val="75000"/>
              <a:buFont typeface="Wingdings" panose="05000000000000000000" pitchFamily="2" charset="2"/>
              <a:buChar char="v"/>
            </a:pPr>
            <a:r>
              <a:rPr lang="en-US" sz="2400" dirty="0">
                <a:solidFill>
                  <a:srgbClr val="292934"/>
                </a:solidFill>
                <a:latin typeface="Calibri"/>
                <a:cs typeface="Calibri"/>
              </a:rPr>
              <a:t>In</a:t>
            </a:r>
            <a:r>
              <a:rPr lang="en-US" sz="2400" spc="-15" dirty="0">
                <a:solidFill>
                  <a:srgbClr val="292934"/>
                </a:solidFill>
                <a:latin typeface="Calibri"/>
                <a:cs typeface="Calibri"/>
              </a:rPr>
              <a:t> </a:t>
            </a:r>
            <a:r>
              <a:rPr lang="en-US" sz="2400" dirty="0">
                <a:solidFill>
                  <a:srgbClr val="292934"/>
                </a:solidFill>
                <a:latin typeface="Calibri"/>
                <a:cs typeface="Calibri"/>
              </a:rPr>
              <a:t>1</a:t>
            </a:r>
            <a:r>
              <a:rPr lang="en-US" sz="2400" spc="-15" dirty="0">
                <a:solidFill>
                  <a:srgbClr val="292934"/>
                </a:solidFill>
                <a:latin typeface="Calibri"/>
                <a:cs typeface="Calibri"/>
              </a:rPr>
              <a:t>9</a:t>
            </a:r>
            <a:r>
              <a:rPr lang="en-US" sz="2400" dirty="0">
                <a:solidFill>
                  <a:srgbClr val="292934"/>
                </a:solidFill>
                <a:latin typeface="Calibri"/>
                <a:cs typeface="Calibri"/>
              </a:rPr>
              <a:t>8</a:t>
            </a:r>
            <a:r>
              <a:rPr lang="en-US" sz="2400" spc="-15" dirty="0">
                <a:solidFill>
                  <a:srgbClr val="292934"/>
                </a:solidFill>
                <a:latin typeface="Calibri"/>
                <a:cs typeface="Calibri"/>
              </a:rPr>
              <a:t>6</a:t>
            </a:r>
            <a:r>
              <a:rPr lang="en-US" sz="2400" spc="-10" dirty="0">
                <a:solidFill>
                  <a:srgbClr val="292934"/>
                </a:solidFill>
                <a:latin typeface="Calibri"/>
                <a:cs typeface="Calibri"/>
              </a:rPr>
              <a:t>,</a:t>
            </a:r>
            <a:r>
              <a:rPr lang="en-US" sz="2400" dirty="0">
                <a:solidFill>
                  <a:srgbClr val="292934"/>
                </a:solidFill>
                <a:latin typeface="Calibri"/>
                <a:cs typeface="Calibri"/>
              </a:rPr>
              <a:t> the </a:t>
            </a:r>
            <a:r>
              <a:rPr lang="en-US" sz="2400" spc="-10" dirty="0">
                <a:solidFill>
                  <a:srgbClr val="292934"/>
                </a:solidFill>
                <a:latin typeface="Calibri"/>
                <a:cs typeface="Calibri"/>
              </a:rPr>
              <a:t>Ne</a:t>
            </a:r>
            <a:r>
              <a:rPr lang="en-US" sz="2400" dirty="0">
                <a:solidFill>
                  <a:srgbClr val="292934"/>
                </a:solidFill>
                <a:latin typeface="Calibri"/>
                <a:cs typeface="Calibri"/>
              </a:rPr>
              <a:t>w</a:t>
            </a:r>
            <a:r>
              <a:rPr lang="en-US" sz="2400" spc="-20" dirty="0">
                <a:solidFill>
                  <a:srgbClr val="292934"/>
                </a:solidFill>
                <a:latin typeface="Calibri"/>
                <a:cs typeface="Calibri"/>
              </a:rPr>
              <a:t> </a:t>
            </a:r>
            <a:r>
              <a:rPr lang="en-US" sz="2400" spc="-190" dirty="0">
                <a:solidFill>
                  <a:srgbClr val="292934"/>
                </a:solidFill>
                <a:latin typeface="Calibri"/>
                <a:cs typeface="Calibri"/>
              </a:rPr>
              <a:t>Y</a:t>
            </a:r>
            <a:r>
              <a:rPr lang="en-US" sz="2400" spc="-5" dirty="0">
                <a:solidFill>
                  <a:srgbClr val="292934"/>
                </a:solidFill>
                <a:latin typeface="Calibri"/>
                <a:cs typeface="Calibri"/>
              </a:rPr>
              <a:t>or</a:t>
            </a:r>
            <a:r>
              <a:rPr lang="en-US" sz="2400" dirty="0">
                <a:solidFill>
                  <a:srgbClr val="292934"/>
                </a:solidFill>
                <a:latin typeface="Calibri"/>
                <a:cs typeface="Calibri"/>
              </a:rPr>
              <a:t>k </a:t>
            </a:r>
            <a:r>
              <a:rPr lang="en-US" sz="2400" spc="-5" dirty="0">
                <a:solidFill>
                  <a:srgbClr val="292934"/>
                </a:solidFill>
                <a:latin typeface="Calibri"/>
                <a:cs typeface="Calibri"/>
              </a:rPr>
              <a:t>S</a:t>
            </a:r>
            <a:r>
              <a:rPr lang="en-US" sz="2400" spc="-20" dirty="0">
                <a:solidFill>
                  <a:srgbClr val="292934"/>
                </a:solidFill>
                <a:latin typeface="Calibri"/>
                <a:cs typeface="Calibri"/>
              </a:rPr>
              <a:t>t</a:t>
            </a:r>
            <a:r>
              <a:rPr lang="en-US" sz="2400" spc="-25" dirty="0">
                <a:solidFill>
                  <a:srgbClr val="292934"/>
                </a:solidFill>
                <a:latin typeface="Calibri"/>
                <a:cs typeface="Calibri"/>
              </a:rPr>
              <a:t>at</a:t>
            </a:r>
            <a:r>
              <a:rPr lang="en-US" sz="2400" dirty="0">
                <a:solidFill>
                  <a:srgbClr val="292934"/>
                </a:solidFill>
                <a:latin typeface="Calibri"/>
                <a:cs typeface="Calibri"/>
              </a:rPr>
              <a:t>e</a:t>
            </a:r>
            <a:r>
              <a:rPr lang="en-US" sz="2400" spc="-25" dirty="0">
                <a:solidFill>
                  <a:srgbClr val="292934"/>
                </a:solidFill>
                <a:latin typeface="Calibri"/>
                <a:cs typeface="Calibri"/>
              </a:rPr>
              <a:t> </a:t>
            </a:r>
            <a:r>
              <a:rPr lang="en-US" sz="2400" spc="-5" dirty="0">
                <a:solidFill>
                  <a:srgbClr val="292934"/>
                </a:solidFill>
                <a:latin typeface="Calibri"/>
                <a:cs typeface="Calibri"/>
              </a:rPr>
              <a:t>Legisl</a:t>
            </a:r>
            <a:r>
              <a:rPr lang="en-US" sz="2400" spc="-20" dirty="0">
                <a:solidFill>
                  <a:srgbClr val="292934"/>
                </a:solidFill>
                <a:latin typeface="Calibri"/>
                <a:cs typeface="Calibri"/>
              </a:rPr>
              <a:t>a</a:t>
            </a:r>
            <a:r>
              <a:rPr lang="en-US" sz="2400" dirty="0">
                <a:solidFill>
                  <a:srgbClr val="292934"/>
                </a:solidFill>
                <a:latin typeface="Calibri"/>
                <a:cs typeface="Calibri"/>
              </a:rPr>
              <a:t>tu</a:t>
            </a:r>
            <a:r>
              <a:rPr lang="en-US" sz="2400" spc="-40" dirty="0">
                <a:solidFill>
                  <a:srgbClr val="292934"/>
                </a:solidFill>
                <a:latin typeface="Calibri"/>
                <a:cs typeface="Calibri"/>
              </a:rPr>
              <a:t>r</a:t>
            </a:r>
            <a:r>
              <a:rPr lang="en-US" sz="2400" dirty="0">
                <a:solidFill>
                  <a:srgbClr val="292934"/>
                </a:solidFill>
                <a:latin typeface="Calibri"/>
                <a:cs typeface="Calibri"/>
              </a:rPr>
              <a:t>e </a:t>
            </a:r>
            <a:r>
              <a:rPr lang="en-US" sz="2400" spc="-5" dirty="0">
                <a:solidFill>
                  <a:srgbClr val="292934"/>
                </a:solidFill>
                <a:latin typeface="Calibri"/>
                <a:cs typeface="Calibri"/>
              </a:rPr>
              <a:t>passe</a:t>
            </a:r>
            <a:r>
              <a:rPr lang="en-US" sz="2400" dirty="0">
                <a:solidFill>
                  <a:srgbClr val="292934"/>
                </a:solidFill>
                <a:latin typeface="Calibri"/>
                <a:cs typeface="Calibri"/>
              </a:rPr>
              <a:t>d</a:t>
            </a:r>
            <a:r>
              <a:rPr lang="en-US" sz="2400" spc="5" dirty="0">
                <a:solidFill>
                  <a:srgbClr val="292934"/>
                </a:solidFill>
                <a:latin typeface="Calibri"/>
                <a:cs typeface="Calibri"/>
              </a:rPr>
              <a:t> </a:t>
            </a:r>
            <a:r>
              <a:rPr lang="en-US" sz="2400" dirty="0">
                <a:solidFill>
                  <a:srgbClr val="292934"/>
                </a:solidFill>
                <a:latin typeface="Calibri"/>
                <a:cs typeface="Calibri"/>
              </a:rPr>
              <a:t>an </a:t>
            </a:r>
            <a:r>
              <a:rPr lang="en-US" sz="2400" spc="-15" dirty="0">
                <a:solidFill>
                  <a:srgbClr val="292934"/>
                </a:solidFill>
                <a:latin typeface="Calibri"/>
                <a:cs typeface="Calibri"/>
              </a:rPr>
              <a:t>am</a:t>
            </a:r>
            <a:r>
              <a:rPr lang="en-US" sz="2400" dirty="0">
                <a:solidFill>
                  <a:srgbClr val="292934"/>
                </a:solidFill>
                <a:latin typeface="Calibri"/>
                <a:cs typeface="Calibri"/>
              </a:rPr>
              <a:t>endm</a:t>
            </a:r>
            <a:r>
              <a:rPr lang="en-US" sz="2400" spc="-15" dirty="0">
                <a:solidFill>
                  <a:srgbClr val="292934"/>
                </a:solidFill>
                <a:latin typeface="Calibri"/>
                <a:cs typeface="Calibri"/>
              </a:rPr>
              <a:t>e</a:t>
            </a:r>
            <a:r>
              <a:rPr lang="en-US" sz="2400" spc="-40" dirty="0">
                <a:solidFill>
                  <a:srgbClr val="292934"/>
                </a:solidFill>
                <a:latin typeface="Calibri"/>
                <a:cs typeface="Calibri"/>
              </a:rPr>
              <a:t>n</a:t>
            </a:r>
            <a:r>
              <a:rPr lang="en-US" sz="2400" spc="-10" dirty="0">
                <a:solidFill>
                  <a:srgbClr val="292934"/>
                </a:solidFill>
                <a:latin typeface="Calibri"/>
                <a:cs typeface="Calibri"/>
              </a:rPr>
              <a:t>t</a:t>
            </a:r>
            <a:r>
              <a:rPr lang="en-US" sz="2400" spc="-15" dirty="0">
                <a:solidFill>
                  <a:srgbClr val="292934"/>
                </a:solidFill>
                <a:latin typeface="Calibri"/>
                <a:cs typeface="Calibri"/>
              </a:rPr>
              <a:t> </a:t>
            </a:r>
            <a:r>
              <a:rPr lang="en-US" sz="2400" spc="-35" dirty="0">
                <a:solidFill>
                  <a:srgbClr val="292934"/>
                </a:solidFill>
                <a:latin typeface="Calibri"/>
                <a:cs typeface="Calibri"/>
              </a:rPr>
              <a:t>t</a:t>
            </a:r>
            <a:r>
              <a:rPr lang="en-US" sz="2400" dirty="0">
                <a:solidFill>
                  <a:srgbClr val="292934"/>
                </a:solidFill>
                <a:latin typeface="Calibri"/>
                <a:cs typeface="Calibri"/>
              </a:rPr>
              <a:t>o</a:t>
            </a:r>
            <a:r>
              <a:rPr lang="en-US" sz="2400" spc="-5" dirty="0">
                <a:solidFill>
                  <a:srgbClr val="292934"/>
                </a:solidFill>
                <a:latin typeface="Calibri"/>
                <a:cs typeface="Calibri"/>
              </a:rPr>
              <a:t> </a:t>
            </a:r>
            <a:r>
              <a:rPr lang="en-US" sz="2400" spc="-40" dirty="0">
                <a:solidFill>
                  <a:srgbClr val="292934"/>
                </a:solidFill>
                <a:latin typeface="Calibri"/>
                <a:cs typeface="Calibri"/>
              </a:rPr>
              <a:t>E</a:t>
            </a:r>
            <a:r>
              <a:rPr lang="en-US" sz="2400" spc="-5" dirty="0">
                <a:solidFill>
                  <a:srgbClr val="292934"/>
                </a:solidFill>
                <a:latin typeface="Calibri"/>
                <a:cs typeface="Calibri"/>
              </a:rPr>
              <a:t>du</a:t>
            </a:r>
            <a:r>
              <a:rPr lang="en-US" sz="2400" spc="-20" dirty="0">
                <a:solidFill>
                  <a:srgbClr val="292934"/>
                </a:solidFill>
                <a:latin typeface="Calibri"/>
                <a:cs typeface="Calibri"/>
              </a:rPr>
              <a:t>c</a:t>
            </a:r>
            <a:r>
              <a:rPr lang="en-US" sz="2400" spc="-25" dirty="0">
                <a:solidFill>
                  <a:srgbClr val="292934"/>
                </a:solidFill>
                <a:latin typeface="Calibri"/>
                <a:cs typeface="Calibri"/>
              </a:rPr>
              <a:t>a</a:t>
            </a:r>
            <a:r>
              <a:rPr lang="en-US" sz="2400" dirty="0">
                <a:solidFill>
                  <a:srgbClr val="292934"/>
                </a:solidFill>
                <a:latin typeface="Calibri"/>
                <a:cs typeface="Calibri"/>
              </a:rPr>
              <a:t>tion</a:t>
            </a:r>
            <a:r>
              <a:rPr lang="en-US" sz="2400" spc="-25" dirty="0">
                <a:solidFill>
                  <a:srgbClr val="292934"/>
                </a:solidFill>
                <a:latin typeface="Calibri"/>
                <a:cs typeface="Calibri"/>
              </a:rPr>
              <a:t> </a:t>
            </a:r>
            <a:r>
              <a:rPr lang="en-US" sz="2400" spc="-5" dirty="0">
                <a:solidFill>
                  <a:srgbClr val="292934"/>
                </a:solidFill>
                <a:latin typeface="Calibri"/>
                <a:cs typeface="Calibri"/>
              </a:rPr>
              <a:t>L</a:t>
            </a:r>
            <a:r>
              <a:rPr lang="en-US" sz="2400" spc="-10" dirty="0">
                <a:solidFill>
                  <a:srgbClr val="292934"/>
                </a:solidFill>
                <a:latin typeface="Calibri"/>
                <a:cs typeface="Calibri"/>
              </a:rPr>
              <a:t>a</a:t>
            </a:r>
            <a:r>
              <a:rPr lang="en-US" sz="2400" spc="-20" dirty="0">
                <a:solidFill>
                  <a:srgbClr val="292934"/>
                </a:solidFill>
                <a:latin typeface="Calibri"/>
                <a:cs typeface="Calibri"/>
              </a:rPr>
              <a:t>w</a:t>
            </a:r>
            <a:r>
              <a:rPr lang="en-US" sz="2400" dirty="0">
                <a:solidFill>
                  <a:srgbClr val="292934"/>
                </a:solidFill>
                <a:latin typeface="Calibri"/>
                <a:cs typeface="Calibri"/>
              </a:rPr>
              <a:t> </a:t>
            </a:r>
            <a:r>
              <a:rPr lang="en-US" sz="2400" spc="-5" dirty="0">
                <a:solidFill>
                  <a:srgbClr val="292934"/>
                </a:solidFill>
                <a:latin typeface="Calibri"/>
                <a:cs typeface="Calibri"/>
              </a:rPr>
              <a:t>Chap</a:t>
            </a:r>
            <a:r>
              <a:rPr lang="en-US" sz="2400" spc="-35" dirty="0">
                <a:solidFill>
                  <a:srgbClr val="292934"/>
                </a:solidFill>
                <a:latin typeface="Calibri"/>
                <a:cs typeface="Calibri"/>
              </a:rPr>
              <a:t>t</a:t>
            </a:r>
            <a:r>
              <a:rPr lang="en-US" sz="2400" spc="-15" dirty="0">
                <a:solidFill>
                  <a:srgbClr val="292934"/>
                </a:solidFill>
                <a:latin typeface="Calibri"/>
                <a:cs typeface="Calibri"/>
              </a:rPr>
              <a:t>er</a:t>
            </a:r>
            <a:r>
              <a:rPr lang="en-US" sz="2400" spc="-20" dirty="0">
                <a:solidFill>
                  <a:srgbClr val="292934"/>
                </a:solidFill>
                <a:latin typeface="Calibri"/>
                <a:cs typeface="Calibri"/>
              </a:rPr>
              <a:t> </a:t>
            </a:r>
            <a:r>
              <a:rPr lang="en-US" sz="2400" spc="-15" dirty="0">
                <a:solidFill>
                  <a:srgbClr val="292934"/>
                </a:solidFill>
                <a:latin typeface="Calibri"/>
                <a:cs typeface="Calibri"/>
              </a:rPr>
              <a:t>3</a:t>
            </a:r>
            <a:r>
              <a:rPr lang="en-US" sz="2400" spc="-25" dirty="0">
                <a:solidFill>
                  <a:srgbClr val="292934"/>
                </a:solidFill>
                <a:latin typeface="Calibri"/>
                <a:cs typeface="Calibri"/>
              </a:rPr>
              <a:t>1</a:t>
            </a:r>
            <a:r>
              <a:rPr lang="en-US" sz="2400" spc="-10" dirty="0">
                <a:solidFill>
                  <a:srgbClr val="292934"/>
                </a:solidFill>
                <a:latin typeface="Calibri"/>
                <a:cs typeface="Calibri"/>
              </a:rPr>
              <a:t>,</a:t>
            </a:r>
            <a:r>
              <a:rPr lang="en-US" sz="2400" dirty="0">
                <a:solidFill>
                  <a:srgbClr val="292934"/>
                </a:solidFill>
                <a:latin typeface="Calibri"/>
                <a:cs typeface="Calibri"/>
              </a:rPr>
              <a:t> </a:t>
            </a:r>
            <a:r>
              <a:rPr lang="en-US" sz="2400" spc="-10" dirty="0">
                <a:solidFill>
                  <a:srgbClr val="292934"/>
                </a:solidFill>
                <a:latin typeface="Calibri"/>
                <a:cs typeface="Calibri"/>
              </a:rPr>
              <a:t>Article</a:t>
            </a:r>
            <a:r>
              <a:rPr lang="en-US" sz="2400" spc="-20" dirty="0">
                <a:solidFill>
                  <a:srgbClr val="292934"/>
                </a:solidFill>
                <a:latin typeface="Calibri"/>
                <a:cs typeface="Calibri"/>
              </a:rPr>
              <a:t> </a:t>
            </a:r>
            <a:r>
              <a:rPr lang="en-US" sz="2400" spc="-15" dirty="0">
                <a:solidFill>
                  <a:srgbClr val="292934"/>
                </a:solidFill>
                <a:latin typeface="Calibri"/>
                <a:cs typeface="Calibri"/>
              </a:rPr>
              <a:t>1</a:t>
            </a:r>
            <a:r>
              <a:rPr lang="en-US" sz="2400" spc="-25" dirty="0">
                <a:solidFill>
                  <a:srgbClr val="292934"/>
                </a:solidFill>
                <a:latin typeface="Calibri"/>
                <a:cs typeface="Calibri"/>
              </a:rPr>
              <a:t>3</a:t>
            </a:r>
            <a:r>
              <a:rPr lang="en-US" sz="2400" spc="-10" dirty="0">
                <a:solidFill>
                  <a:srgbClr val="292934"/>
                </a:solidFill>
                <a:latin typeface="Calibri"/>
                <a:cs typeface="Calibri"/>
              </a:rPr>
              <a:t>0,</a:t>
            </a:r>
            <a:r>
              <a:rPr lang="en-US" sz="2400" dirty="0">
                <a:solidFill>
                  <a:srgbClr val="292934"/>
                </a:solidFill>
                <a:latin typeface="Calibri"/>
                <a:cs typeface="Calibri"/>
              </a:rPr>
              <a:t> § </a:t>
            </a:r>
            <a:r>
              <a:rPr lang="en-US" sz="2400" spc="-15" dirty="0">
                <a:solidFill>
                  <a:srgbClr val="292934"/>
                </a:solidFill>
                <a:latin typeface="Calibri"/>
                <a:cs typeface="Calibri"/>
              </a:rPr>
              <a:t>6</a:t>
            </a:r>
            <a:r>
              <a:rPr lang="en-US" sz="2400" spc="-25" dirty="0">
                <a:solidFill>
                  <a:srgbClr val="292934"/>
                </a:solidFill>
                <a:latin typeface="Calibri"/>
                <a:cs typeface="Calibri"/>
              </a:rPr>
              <a:t>4</a:t>
            </a:r>
            <a:r>
              <a:rPr lang="en-US" sz="2400" spc="-15" dirty="0">
                <a:solidFill>
                  <a:srgbClr val="292934"/>
                </a:solidFill>
                <a:latin typeface="Calibri"/>
                <a:cs typeface="Calibri"/>
              </a:rPr>
              <a:t>5</a:t>
            </a:r>
            <a:r>
              <a:rPr lang="en-US" sz="2400" spc="-25" dirty="0">
                <a:solidFill>
                  <a:srgbClr val="292934"/>
                </a:solidFill>
                <a:latin typeface="Calibri"/>
                <a:cs typeface="Calibri"/>
              </a:rPr>
              <a:t>5</a:t>
            </a:r>
            <a:r>
              <a:rPr lang="en-US" sz="2400" spc="-10" dirty="0">
                <a:solidFill>
                  <a:srgbClr val="292934"/>
                </a:solidFill>
                <a:latin typeface="Calibri"/>
                <a:cs typeface="Calibri"/>
              </a:rPr>
              <a:t>,</a:t>
            </a:r>
            <a:r>
              <a:rPr lang="en-US" sz="2400" dirty="0">
                <a:solidFill>
                  <a:srgbClr val="292934"/>
                </a:solidFill>
                <a:latin typeface="Calibri"/>
                <a:cs typeface="Calibri"/>
              </a:rPr>
              <a:t> </a:t>
            </a:r>
            <a:r>
              <a:rPr lang="en-US" sz="2400" spc="-40" dirty="0">
                <a:solidFill>
                  <a:srgbClr val="292934"/>
                </a:solidFill>
                <a:latin typeface="Calibri"/>
                <a:cs typeface="Calibri"/>
              </a:rPr>
              <a:t>t</a:t>
            </a:r>
            <a:r>
              <a:rPr lang="en-US" sz="2400" dirty="0">
                <a:solidFill>
                  <a:srgbClr val="292934"/>
                </a:solidFill>
                <a:latin typeface="Calibri"/>
                <a:cs typeface="Calibri"/>
              </a:rPr>
              <a:t>o</a:t>
            </a:r>
            <a:r>
              <a:rPr lang="en-US" sz="2400" spc="-5" dirty="0">
                <a:solidFill>
                  <a:srgbClr val="292934"/>
                </a:solidFill>
                <a:latin typeface="Calibri"/>
                <a:cs typeface="Calibri"/>
              </a:rPr>
              <a:t> </a:t>
            </a:r>
            <a:r>
              <a:rPr lang="en-US" sz="2400" dirty="0">
                <a:solidFill>
                  <a:srgbClr val="292934"/>
                </a:solidFill>
                <a:latin typeface="Calibri"/>
                <a:cs typeface="Calibri"/>
              </a:rPr>
              <a:t>auth</a:t>
            </a:r>
            <a:r>
              <a:rPr lang="en-US" sz="2400" spc="-15" dirty="0">
                <a:solidFill>
                  <a:srgbClr val="292934"/>
                </a:solidFill>
                <a:latin typeface="Calibri"/>
                <a:cs typeface="Calibri"/>
              </a:rPr>
              <a:t>o</a:t>
            </a:r>
            <a:r>
              <a:rPr lang="en-US" sz="2400" dirty="0">
                <a:solidFill>
                  <a:srgbClr val="292934"/>
                </a:solidFill>
                <a:latin typeface="Calibri"/>
                <a:cs typeface="Calibri"/>
              </a:rPr>
              <a:t>ri</a:t>
            </a:r>
            <a:r>
              <a:rPr lang="en-US" sz="2400" spc="-50" dirty="0">
                <a:solidFill>
                  <a:srgbClr val="292934"/>
                </a:solidFill>
                <a:latin typeface="Calibri"/>
                <a:cs typeface="Calibri"/>
              </a:rPr>
              <a:t>z</a:t>
            </a:r>
            <a:r>
              <a:rPr lang="en-US" sz="2400" spc="-15" dirty="0">
                <a:solidFill>
                  <a:srgbClr val="292934"/>
                </a:solidFill>
                <a:latin typeface="Calibri"/>
                <a:cs typeface="Calibri"/>
              </a:rPr>
              <a:t>e</a:t>
            </a:r>
            <a:r>
              <a:rPr lang="en-US" sz="2400" spc="-10" dirty="0">
                <a:solidFill>
                  <a:srgbClr val="292934"/>
                </a:solidFill>
                <a:latin typeface="Calibri"/>
                <a:cs typeface="Calibri"/>
              </a:rPr>
              <a:t> </a:t>
            </a:r>
            <a:r>
              <a:rPr lang="en-US" sz="2400" spc="-15" dirty="0">
                <a:solidFill>
                  <a:srgbClr val="292934"/>
                </a:solidFill>
                <a:latin typeface="Calibri"/>
                <a:cs typeface="Calibri"/>
              </a:rPr>
              <a:t>the</a:t>
            </a:r>
            <a:r>
              <a:rPr lang="en-US" sz="2400" spc="-5" dirty="0">
                <a:solidFill>
                  <a:srgbClr val="292934"/>
                </a:solidFill>
                <a:latin typeface="Calibri"/>
                <a:cs typeface="Calibri"/>
              </a:rPr>
              <a:t> us</a:t>
            </a:r>
            <a:r>
              <a:rPr lang="en-US" sz="2400" dirty="0">
                <a:solidFill>
                  <a:srgbClr val="292934"/>
                </a:solidFill>
                <a:latin typeface="Calibri"/>
                <a:cs typeface="Calibri"/>
              </a:rPr>
              <a:t>e </a:t>
            </a:r>
            <a:r>
              <a:rPr lang="en-US" sz="2400" spc="-5" dirty="0">
                <a:solidFill>
                  <a:srgbClr val="292934"/>
                </a:solidFill>
                <a:latin typeface="Calibri"/>
                <a:cs typeface="Calibri"/>
              </a:rPr>
              <a:t>o</a:t>
            </a:r>
            <a:r>
              <a:rPr lang="en-US" sz="2400" dirty="0">
                <a:solidFill>
                  <a:srgbClr val="292934"/>
                </a:solidFill>
                <a:latin typeface="Calibri"/>
                <a:cs typeface="Calibri"/>
              </a:rPr>
              <a:t>f </a:t>
            </a:r>
            <a:r>
              <a:rPr lang="en-US" sz="2400" spc="-5" dirty="0">
                <a:solidFill>
                  <a:srgbClr val="292934"/>
                </a:solidFill>
                <a:latin typeface="Calibri"/>
                <a:cs typeface="Calibri"/>
              </a:rPr>
              <a:t>fund</a:t>
            </a:r>
            <a:r>
              <a:rPr lang="en-US" sz="2400" dirty="0">
                <a:solidFill>
                  <a:srgbClr val="292934"/>
                </a:solidFill>
                <a:latin typeface="Calibri"/>
                <a:cs typeface="Calibri"/>
              </a:rPr>
              <a:t>s</a:t>
            </a:r>
            <a:r>
              <a:rPr lang="en-US" sz="2400" spc="-5" dirty="0">
                <a:solidFill>
                  <a:srgbClr val="292934"/>
                </a:solidFill>
                <a:latin typeface="Calibri"/>
                <a:cs typeface="Calibri"/>
              </a:rPr>
              <a:t> und</a:t>
            </a:r>
            <a:r>
              <a:rPr lang="en-US" sz="2400" spc="5" dirty="0">
                <a:solidFill>
                  <a:srgbClr val="292934"/>
                </a:solidFill>
                <a:latin typeface="Calibri"/>
                <a:cs typeface="Calibri"/>
              </a:rPr>
              <a:t>e</a:t>
            </a:r>
            <a:r>
              <a:rPr lang="en-US" sz="2400" spc="-10" dirty="0">
                <a:solidFill>
                  <a:srgbClr val="292934"/>
                </a:solidFill>
                <a:latin typeface="Calibri"/>
                <a:cs typeface="Calibri"/>
              </a:rPr>
              <a:t>r</a:t>
            </a:r>
            <a:r>
              <a:rPr lang="en-US" sz="2400" dirty="0">
                <a:solidFill>
                  <a:srgbClr val="292934"/>
                </a:solidFill>
                <a:latin typeface="Calibri"/>
                <a:cs typeface="Calibri"/>
              </a:rPr>
              <a:t> </a:t>
            </a:r>
            <a:r>
              <a:rPr lang="en-US" sz="2400" spc="-15" dirty="0">
                <a:solidFill>
                  <a:srgbClr val="292934"/>
                </a:solidFill>
                <a:latin typeface="Calibri"/>
                <a:cs typeface="Calibri"/>
              </a:rPr>
              <a:t>the</a:t>
            </a:r>
            <a:r>
              <a:rPr lang="en-US" sz="2400" spc="-5" dirty="0">
                <a:solidFill>
                  <a:srgbClr val="292934"/>
                </a:solidFill>
                <a:latin typeface="Calibri"/>
                <a:cs typeface="Calibri"/>
              </a:rPr>
              <a:t> </a:t>
            </a:r>
            <a:r>
              <a:rPr lang="en-US" sz="2400" dirty="0">
                <a:solidFill>
                  <a:srgbClr val="292934"/>
                </a:solidFill>
                <a:latin typeface="Calibri"/>
                <a:cs typeface="Calibri"/>
              </a:rPr>
              <a:t>C</a:t>
            </a:r>
            <a:r>
              <a:rPr lang="en-US" sz="2400" spc="-5" dirty="0">
                <a:solidFill>
                  <a:srgbClr val="292934"/>
                </a:solidFill>
                <a:latin typeface="Calibri"/>
                <a:cs typeface="Calibri"/>
              </a:rPr>
              <a:t>ollegi</a:t>
            </a:r>
            <a:r>
              <a:rPr lang="en-US" sz="2400" spc="-15" dirty="0">
                <a:solidFill>
                  <a:srgbClr val="292934"/>
                </a:solidFill>
                <a:latin typeface="Calibri"/>
                <a:cs typeface="Calibri"/>
              </a:rPr>
              <a:t>a</a:t>
            </a:r>
            <a:r>
              <a:rPr lang="en-US" sz="2400" spc="-35" dirty="0">
                <a:solidFill>
                  <a:srgbClr val="292934"/>
                </a:solidFill>
                <a:latin typeface="Calibri"/>
                <a:cs typeface="Calibri"/>
              </a:rPr>
              <a:t>t</a:t>
            </a:r>
            <a:r>
              <a:rPr lang="en-US" sz="2400" spc="-15" dirty="0">
                <a:solidFill>
                  <a:srgbClr val="292934"/>
                </a:solidFill>
                <a:latin typeface="Calibri"/>
                <a:cs typeface="Calibri"/>
              </a:rPr>
              <a:t>e</a:t>
            </a:r>
            <a:r>
              <a:rPr lang="en-US" sz="2400" spc="-10" dirty="0">
                <a:solidFill>
                  <a:srgbClr val="292934"/>
                </a:solidFill>
                <a:latin typeface="Calibri"/>
                <a:cs typeface="Calibri"/>
              </a:rPr>
              <a:t> </a:t>
            </a:r>
            <a:r>
              <a:rPr lang="en-US" sz="2400" spc="-5" dirty="0">
                <a:solidFill>
                  <a:srgbClr val="292934"/>
                </a:solidFill>
                <a:latin typeface="Calibri"/>
                <a:cs typeface="Calibri"/>
              </a:rPr>
              <a:t>S</a:t>
            </a:r>
            <a:r>
              <a:rPr lang="en-US" sz="2400" spc="5" dirty="0">
                <a:solidFill>
                  <a:srgbClr val="292934"/>
                </a:solidFill>
                <a:latin typeface="Calibri"/>
                <a:cs typeface="Calibri"/>
              </a:rPr>
              <a:t>c</a:t>
            </a:r>
            <a:r>
              <a:rPr lang="en-US" sz="2400" dirty="0">
                <a:solidFill>
                  <a:srgbClr val="292934"/>
                </a:solidFill>
                <a:latin typeface="Calibri"/>
                <a:cs typeface="Calibri"/>
              </a:rPr>
              <a:t>ien</a:t>
            </a:r>
            <a:r>
              <a:rPr lang="en-US" sz="2400" spc="5" dirty="0">
                <a:solidFill>
                  <a:srgbClr val="292934"/>
                </a:solidFill>
                <a:latin typeface="Calibri"/>
                <a:cs typeface="Calibri"/>
              </a:rPr>
              <a:t>c</a:t>
            </a:r>
            <a:r>
              <a:rPr lang="en-US" sz="2400" spc="-15" dirty="0">
                <a:solidFill>
                  <a:srgbClr val="292934"/>
                </a:solidFill>
                <a:latin typeface="Calibri"/>
                <a:cs typeface="Calibri"/>
              </a:rPr>
              <a:t>e</a:t>
            </a:r>
            <a:r>
              <a:rPr lang="en-US" sz="2400" spc="-25" dirty="0">
                <a:solidFill>
                  <a:srgbClr val="292934"/>
                </a:solidFill>
                <a:latin typeface="Calibri"/>
                <a:cs typeface="Calibri"/>
              </a:rPr>
              <a:t> </a:t>
            </a:r>
            <a:r>
              <a:rPr lang="en-US" sz="2400" dirty="0">
                <a:solidFill>
                  <a:srgbClr val="292934"/>
                </a:solidFill>
                <a:latin typeface="Calibri"/>
                <a:cs typeface="Calibri"/>
              </a:rPr>
              <a:t>and</a:t>
            </a:r>
            <a:r>
              <a:rPr lang="en-US" sz="2400" spc="-5" dirty="0">
                <a:solidFill>
                  <a:srgbClr val="292934"/>
                </a:solidFill>
                <a:latin typeface="Calibri"/>
                <a:cs typeface="Calibri"/>
              </a:rPr>
              <a:t> </a:t>
            </a:r>
            <a:r>
              <a:rPr lang="en-US" sz="2400" spc="-225" dirty="0">
                <a:solidFill>
                  <a:srgbClr val="292934"/>
                </a:solidFill>
                <a:latin typeface="Calibri"/>
                <a:cs typeface="Calibri"/>
              </a:rPr>
              <a:t>T</a:t>
            </a:r>
            <a:r>
              <a:rPr lang="en-US" sz="2400" spc="-15" dirty="0">
                <a:solidFill>
                  <a:srgbClr val="292934"/>
                </a:solidFill>
                <a:latin typeface="Calibri"/>
                <a:cs typeface="Calibri"/>
              </a:rPr>
              <a:t>e</a:t>
            </a:r>
            <a:r>
              <a:rPr lang="en-US" sz="2400" spc="-10" dirty="0">
                <a:solidFill>
                  <a:srgbClr val="292934"/>
                </a:solidFill>
                <a:latin typeface="Calibri"/>
                <a:cs typeface="Calibri"/>
              </a:rPr>
              <a:t>c</a:t>
            </a:r>
            <a:r>
              <a:rPr lang="en-US" sz="2400" spc="-5" dirty="0">
                <a:solidFill>
                  <a:srgbClr val="292934"/>
                </a:solidFill>
                <a:latin typeface="Calibri"/>
                <a:cs typeface="Calibri"/>
              </a:rPr>
              <a:t>hnol</a:t>
            </a:r>
            <a:r>
              <a:rPr lang="en-US" sz="2400" spc="-10" dirty="0">
                <a:solidFill>
                  <a:srgbClr val="292934"/>
                </a:solidFill>
                <a:latin typeface="Calibri"/>
                <a:cs typeface="Calibri"/>
              </a:rPr>
              <a:t>o</a:t>
            </a:r>
            <a:r>
              <a:rPr lang="en-US" sz="2400" spc="-15" dirty="0">
                <a:solidFill>
                  <a:srgbClr val="292934"/>
                </a:solidFill>
                <a:latin typeface="Calibri"/>
                <a:cs typeface="Calibri"/>
              </a:rPr>
              <a:t>gy</a:t>
            </a:r>
            <a:r>
              <a:rPr lang="en-US" sz="2400" spc="5" dirty="0">
                <a:solidFill>
                  <a:srgbClr val="292934"/>
                </a:solidFill>
                <a:latin typeface="Calibri"/>
                <a:cs typeface="Calibri"/>
              </a:rPr>
              <a:t> </a:t>
            </a:r>
            <a:r>
              <a:rPr lang="en-US" sz="2400" spc="-5" dirty="0">
                <a:solidFill>
                  <a:srgbClr val="292934"/>
                </a:solidFill>
                <a:latin typeface="Calibri"/>
                <a:cs typeface="Calibri"/>
              </a:rPr>
              <a:t>E</a:t>
            </a:r>
            <a:r>
              <a:rPr lang="en-US" sz="2400" spc="-25" dirty="0">
                <a:solidFill>
                  <a:srgbClr val="292934"/>
                </a:solidFill>
                <a:latin typeface="Calibri"/>
                <a:cs typeface="Calibri"/>
              </a:rPr>
              <a:t>n</a:t>
            </a:r>
            <a:r>
              <a:rPr lang="en-US" sz="2400" spc="-10" dirty="0">
                <a:solidFill>
                  <a:srgbClr val="292934"/>
                </a:solidFill>
                <a:latin typeface="Calibri"/>
                <a:cs typeface="Calibri"/>
              </a:rPr>
              <a:t>t</a:t>
            </a:r>
            <a:r>
              <a:rPr lang="en-US" sz="2400" dirty="0">
                <a:solidFill>
                  <a:srgbClr val="292934"/>
                </a:solidFill>
                <a:latin typeface="Calibri"/>
                <a:cs typeface="Calibri"/>
              </a:rPr>
              <a:t>r</a:t>
            </a:r>
            <a:r>
              <a:rPr lang="en-US" sz="2400" spc="-15" dirty="0">
                <a:solidFill>
                  <a:srgbClr val="292934"/>
                </a:solidFill>
                <a:latin typeface="Calibri"/>
                <a:cs typeface="Calibri"/>
              </a:rPr>
              <a:t>y</a:t>
            </a:r>
            <a:r>
              <a:rPr lang="en-US" sz="2400" spc="-10" dirty="0">
                <a:solidFill>
                  <a:srgbClr val="292934"/>
                </a:solidFill>
                <a:latin typeface="Calibri"/>
                <a:cs typeface="Calibri"/>
              </a:rPr>
              <a:t> </a:t>
            </a:r>
            <a:r>
              <a:rPr lang="en-US" sz="2400" spc="-15" dirty="0">
                <a:solidFill>
                  <a:srgbClr val="292934"/>
                </a:solidFill>
                <a:latin typeface="Calibri"/>
                <a:cs typeface="Calibri"/>
              </a:rPr>
              <a:t>P</a:t>
            </a:r>
            <a:r>
              <a:rPr lang="en-US" sz="2400" spc="-50" dirty="0">
                <a:solidFill>
                  <a:srgbClr val="292934"/>
                </a:solidFill>
                <a:latin typeface="Calibri"/>
                <a:cs typeface="Calibri"/>
              </a:rPr>
              <a:t>r</a:t>
            </a:r>
            <a:r>
              <a:rPr lang="en-US" sz="2400" spc="-5" dirty="0">
                <a:solidFill>
                  <a:srgbClr val="292934"/>
                </a:solidFill>
                <a:latin typeface="Calibri"/>
                <a:cs typeface="Calibri"/>
              </a:rPr>
              <a:t>o</a:t>
            </a:r>
            <a:r>
              <a:rPr lang="en-US" sz="2400" spc="-10" dirty="0">
                <a:solidFill>
                  <a:srgbClr val="292934"/>
                </a:solidFill>
                <a:latin typeface="Calibri"/>
                <a:cs typeface="Calibri"/>
              </a:rPr>
              <a:t>g</a:t>
            </a:r>
            <a:r>
              <a:rPr lang="en-US" sz="2400" spc="-55" dirty="0">
                <a:solidFill>
                  <a:srgbClr val="292934"/>
                </a:solidFill>
                <a:latin typeface="Calibri"/>
                <a:cs typeface="Calibri"/>
              </a:rPr>
              <a:t>r</a:t>
            </a:r>
            <a:r>
              <a:rPr lang="en-US" sz="2400" spc="-20" dirty="0">
                <a:solidFill>
                  <a:srgbClr val="292934"/>
                </a:solidFill>
                <a:latin typeface="Calibri"/>
                <a:cs typeface="Calibri"/>
              </a:rPr>
              <a:t>am</a:t>
            </a:r>
            <a:r>
              <a:rPr lang="en-US" sz="2400" spc="-25" dirty="0">
                <a:solidFill>
                  <a:srgbClr val="292934"/>
                </a:solidFill>
                <a:latin typeface="Calibri"/>
                <a:cs typeface="Calibri"/>
              </a:rPr>
              <a:t> </a:t>
            </a:r>
            <a:r>
              <a:rPr lang="en-US" sz="2400" spc="-5" dirty="0">
                <a:solidFill>
                  <a:srgbClr val="292934"/>
                </a:solidFill>
                <a:latin typeface="Calibri"/>
                <a:cs typeface="Calibri"/>
              </a:rPr>
              <a:t>(</a:t>
            </a:r>
            <a:r>
              <a:rPr lang="en-US" sz="2400" spc="5" dirty="0">
                <a:solidFill>
                  <a:srgbClr val="292934"/>
                </a:solidFill>
                <a:latin typeface="Calibri"/>
                <a:cs typeface="Calibri"/>
              </a:rPr>
              <a:t>C</a:t>
            </a:r>
            <a:r>
              <a:rPr lang="en-US" sz="2400" spc="-15" dirty="0">
                <a:solidFill>
                  <a:srgbClr val="292934"/>
                </a:solidFill>
                <a:latin typeface="Calibri"/>
                <a:cs typeface="Calibri"/>
              </a:rPr>
              <a:t>S</a:t>
            </a:r>
            <a:r>
              <a:rPr lang="en-US" sz="2400" spc="-5" dirty="0">
                <a:solidFill>
                  <a:srgbClr val="292934"/>
                </a:solidFill>
                <a:latin typeface="Calibri"/>
                <a:cs typeface="Calibri"/>
              </a:rPr>
              <a:t>TEP).</a:t>
            </a:r>
            <a:endParaRPr lang="en-US" sz="100" dirty="0">
              <a:latin typeface="Calibri"/>
              <a:cs typeface="Calibri"/>
            </a:endParaRPr>
          </a:p>
          <a:p>
            <a:pPr marL="463550" marR="5080" indent="-290513" algn="just">
              <a:lnSpc>
                <a:spcPct val="100000"/>
              </a:lnSpc>
              <a:spcBef>
                <a:spcPts val="1200"/>
              </a:spcBef>
              <a:buClr>
                <a:schemeClr val="accent6">
                  <a:lumMod val="50000"/>
                </a:schemeClr>
              </a:buClr>
              <a:buSzPct val="75000"/>
              <a:buFont typeface="Wingdings" panose="05000000000000000000" pitchFamily="2" charset="2"/>
              <a:buChar char="v"/>
              <a:tabLst>
                <a:tab pos="809625" algn="l"/>
                <a:tab pos="4469130" algn="l"/>
                <a:tab pos="4901565" algn="l"/>
                <a:tab pos="5313680" algn="l"/>
                <a:tab pos="6113145" algn="l"/>
              </a:tabLst>
            </a:pPr>
            <a:r>
              <a:rPr lang="en-US" sz="2400" spc="-15" dirty="0">
                <a:solidFill>
                  <a:srgbClr val="292934"/>
                </a:solidFill>
                <a:latin typeface="Calibri"/>
                <a:cs typeface="Calibri"/>
              </a:rPr>
              <a:t>A</a:t>
            </a:r>
            <a:r>
              <a:rPr lang="en-US" sz="2400" spc="-10" dirty="0">
                <a:solidFill>
                  <a:srgbClr val="292934"/>
                </a:solidFill>
                <a:latin typeface="Calibri"/>
                <a:cs typeface="Calibri"/>
              </a:rPr>
              <a:t>c</a:t>
            </a:r>
            <a:r>
              <a:rPr lang="en-US" sz="2400" spc="-35" dirty="0">
                <a:solidFill>
                  <a:srgbClr val="292934"/>
                </a:solidFill>
                <a:latin typeface="Calibri"/>
                <a:cs typeface="Calibri"/>
              </a:rPr>
              <a:t>c</a:t>
            </a:r>
            <a:r>
              <a:rPr lang="en-US" sz="2400" spc="-20" dirty="0">
                <a:solidFill>
                  <a:srgbClr val="292934"/>
                </a:solidFill>
                <a:latin typeface="Calibri"/>
                <a:cs typeface="Calibri"/>
              </a:rPr>
              <a:t>o</a:t>
            </a:r>
            <a:r>
              <a:rPr lang="en-US" sz="2400" spc="-50" dirty="0">
                <a:solidFill>
                  <a:srgbClr val="292934"/>
                </a:solidFill>
                <a:latin typeface="Calibri"/>
                <a:cs typeface="Calibri"/>
              </a:rPr>
              <a:t>r</a:t>
            </a:r>
            <a:r>
              <a:rPr lang="en-US" sz="2400" spc="-5" dirty="0">
                <a:solidFill>
                  <a:srgbClr val="292934"/>
                </a:solidFill>
                <a:latin typeface="Calibri"/>
                <a:cs typeface="Calibri"/>
              </a:rPr>
              <a:t>din</a:t>
            </a:r>
            <a:r>
              <a:rPr lang="en-US" sz="2400" dirty="0">
                <a:solidFill>
                  <a:srgbClr val="292934"/>
                </a:solidFill>
                <a:latin typeface="Calibri"/>
                <a:cs typeface="Calibri"/>
              </a:rPr>
              <a:t>g</a:t>
            </a:r>
            <a:r>
              <a:rPr lang="en-US" sz="2400" spc="-15" dirty="0">
                <a:solidFill>
                  <a:srgbClr val="292934"/>
                </a:solidFill>
                <a:latin typeface="Calibri"/>
                <a:cs typeface="Calibri"/>
              </a:rPr>
              <a:t> </a:t>
            </a:r>
            <a:r>
              <a:rPr lang="en-US" sz="2400" spc="-35" dirty="0">
                <a:solidFill>
                  <a:srgbClr val="292934"/>
                </a:solidFill>
                <a:latin typeface="Calibri"/>
                <a:cs typeface="Calibri"/>
              </a:rPr>
              <a:t>t</a:t>
            </a:r>
            <a:r>
              <a:rPr lang="en-US" sz="2400" dirty="0">
                <a:solidFill>
                  <a:srgbClr val="292934"/>
                </a:solidFill>
                <a:latin typeface="Calibri"/>
                <a:cs typeface="Calibri"/>
              </a:rPr>
              <a:t>o</a:t>
            </a:r>
            <a:r>
              <a:rPr lang="en-US" sz="2400" spc="-20" dirty="0">
                <a:solidFill>
                  <a:srgbClr val="292934"/>
                </a:solidFill>
                <a:latin typeface="Calibri"/>
                <a:cs typeface="Calibri"/>
              </a:rPr>
              <a:t> </a:t>
            </a:r>
            <a:r>
              <a:rPr lang="en-US" sz="2400" dirty="0">
                <a:solidFill>
                  <a:srgbClr val="292934"/>
                </a:solidFill>
                <a:latin typeface="Calibri"/>
                <a:cs typeface="Calibri"/>
              </a:rPr>
              <a:t>§</a:t>
            </a:r>
            <a:r>
              <a:rPr lang="en-US" sz="2400" spc="5" dirty="0">
                <a:solidFill>
                  <a:srgbClr val="292934"/>
                </a:solidFill>
                <a:latin typeface="Calibri"/>
                <a:cs typeface="Calibri"/>
              </a:rPr>
              <a:t> </a:t>
            </a:r>
            <a:r>
              <a:rPr lang="en-US" sz="2400" dirty="0">
                <a:solidFill>
                  <a:srgbClr val="292934"/>
                </a:solidFill>
                <a:latin typeface="Calibri"/>
                <a:cs typeface="Calibri"/>
              </a:rPr>
              <a:t>6</a:t>
            </a:r>
            <a:r>
              <a:rPr lang="en-US" sz="2400" spc="-10" dirty="0">
                <a:solidFill>
                  <a:srgbClr val="292934"/>
                </a:solidFill>
                <a:latin typeface="Calibri"/>
                <a:cs typeface="Calibri"/>
              </a:rPr>
              <a:t>4</a:t>
            </a:r>
            <a:r>
              <a:rPr lang="en-US" sz="2400" dirty="0">
                <a:solidFill>
                  <a:srgbClr val="292934"/>
                </a:solidFill>
                <a:latin typeface="Calibri"/>
                <a:cs typeface="Calibri"/>
              </a:rPr>
              <a:t>55</a:t>
            </a:r>
            <a:r>
              <a:rPr lang="en-US" sz="2400" spc="-10" dirty="0">
                <a:solidFill>
                  <a:srgbClr val="292934"/>
                </a:solidFill>
                <a:latin typeface="Calibri"/>
                <a:cs typeface="Calibri"/>
              </a:rPr>
              <a:t> o</a:t>
            </a:r>
            <a:r>
              <a:rPr lang="en-US" sz="2400" dirty="0">
                <a:solidFill>
                  <a:srgbClr val="292934"/>
                </a:solidFill>
                <a:latin typeface="Calibri"/>
                <a:cs typeface="Calibri"/>
              </a:rPr>
              <a:t>f</a:t>
            </a:r>
            <a:r>
              <a:rPr lang="en-US" sz="2400" spc="5" dirty="0">
                <a:solidFill>
                  <a:srgbClr val="292934"/>
                </a:solidFill>
                <a:latin typeface="Calibri"/>
                <a:cs typeface="Calibri"/>
              </a:rPr>
              <a:t> </a:t>
            </a:r>
            <a:r>
              <a:rPr lang="en-US" sz="2400" dirty="0">
                <a:solidFill>
                  <a:srgbClr val="292934"/>
                </a:solidFill>
                <a:latin typeface="Calibri"/>
                <a:cs typeface="Calibri"/>
              </a:rPr>
              <a:t>the</a:t>
            </a:r>
            <a:r>
              <a:rPr lang="en-US" sz="2400" spc="-10" dirty="0">
                <a:solidFill>
                  <a:srgbClr val="292934"/>
                </a:solidFill>
                <a:latin typeface="Calibri"/>
                <a:cs typeface="Calibri"/>
              </a:rPr>
              <a:t> </a:t>
            </a:r>
            <a:r>
              <a:rPr lang="en-US" sz="2400" spc="-35" dirty="0">
                <a:solidFill>
                  <a:srgbClr val="292934"/>
                </a:solidFill>
                <a:latin typeface="Calibri"/>
                <a:cs typeface="Calibri"/>
              </a:rPr>
              <a:t>E</a:t>
            </a:r>
            <a:r>
              <a:rPr lang="en-US" sz="2400" dirty="0">
                <a:solidFill>
                  <a:srgbClr val="292934"/>
                </a:solidFill>
                <a:latin typeface="Calibri"/>
                <a:cs typeface="Calibri"/>
              </a:rPr>
              <a:t>du</a:t>
            </a:r>
            <a:r>
              <a:rPr lang="en-US" sz="2400" spc="-20" dirty="0">
                <a:solidFill>
                  <a:srgbClr val="292934"/>
                </a:solidFill>
                <a:latin typeface="Calibri"/>
                <a:cs typeface="Calibri"/>
              </a:rPr>
              <a:t>c</a:t>
            </a:r>
            <a:r>
              <a:rPr lang="en-US" sz="2400" spc="-25" dirty="0">
                <a:solidFill>
                  <a:srgbClr val="292934"/>
                </a:solidFill>
                <a:latin typeface="Calibri"/>
                <a:cs typeface="Calibri"/>
              </a:rPr>
              <a:t>a</a:t>
            </a:r>
            <a:r>
              <a:rPr lang="en-US" sz="2400" dirty="0">
                <a:solidFill>
                  <a:srgbClr val="292934"/>
                </a:solidFill>
                <a:latin typeface="Calibri"/>
                <a:cs typeface="Calibri"/>
              </a:rPr>
              <a:t>tion </a:t>
            </a:r>
            <a:r>
              <a:rPr lang="en-US" sz="2400" spc="-10" dirty="0">
                <a:solidFill>
                  <a:srgbClr val="292934"/>
                </a:solidFill>
                <a:latin typeface="Calibri"/>
                <a:cs typeface="Calibri"/>
              </a:rPr>
              <a:t>La</a:t>
            </a:r>
            <a:r>
              <a:rPr lang="en-US" sz="2400" spc="-204" dirty="0">
                <a:solidFill>
                  <a:srgbClr val="292934"/>
                </a:solidFill>
                <a:latin typeface="Calibri"/>
                <a:cs typeface="Calibri"/>
              </a:rPr>
              <a:t>w , </a:t>
            </a:r>
            <a:r>
              <a:rPr lang="en-US" sz="2400" dirty="0">
                <a:solidFill>
                  <a:srgbClr val="292934"/>
                </a:solidFill>
                <a:latin typeface="Calibri"/>
                <a:cs typeface="Calibri"/>
              </a:rPr>
              <a:t>CS</a:t>
            </a:r>
            <a:r>
              <a:rPr lang="en-US" sz="2400" spc="-15" dirty="0">
                <a:solidFill>
                  <a:srgbClr val="292934"/>
                </a:solidFill>
                <a:latin typeface="Calibri"/>
                <a:cs typeface="Calibri"/>
              </a:rPr>
              <a:t>T</a:t>
            </a:r>
            <a:r>
              <a:rPr lang="en-US" sz="2400" dirty="0">
                <a:solidFill>
                  <a:srgbClr val="292934"/>
                </a:solidFill>
                <a:latin typeface="Calibri"/>
                <a:cs typeface="Calibri"/>
              </a:rPr>
              <a:t>EP</a:t>
            </a:r>
            <a:r>
              <a:rPr lang="en-US" sz="2400" spc="-15" dirty="0">
                <a:solidFill>
                  <a:srgbClr val="292934"/>
                </a:solidFill>
                <a:latin typeface="Calibri"/>
                <a:cs typeface="Calibri"/>
              </a:rPr>
              <a:t> </a:t>
            </a:r>
            <a:r>
              <a:rPr lang="en-US" sz="2400" dirty="0">
                <a:solidFill>
                  <a:srgbClr val="292934"/>
                </a:solidFill>
                <a:latin typeface="Calibri"/>
                <a:cs typeface="Calibri"/>
              </a:rPr>
              <a:t>is:</a:t>
            </a:r>
          </a:p>
          <a:p>
            <a:pPr marL="463550" marR="5080" lvl="1" algn="just">
              <a:spcBef>
                <a:spcPts val="1200"/>
              </a:spcBef>
              <a:buClr>
                <a:srgbClr val="AC8F67"/>
              </a:buClr>
              <a:buSzPct val="58333"/>
              <a:tabLst>
                <a:tab pos="685800" algn="l"/>
                <a:tab pos="4468813" algn="l"/>
                <a:tab pos="4900613" algn="l"/>
                <a:tab pos="5313363" algn="l"/>
                <a:tab pos="6111875" algn="l"/>
              </a:tabLst>
            </a:pPr>
            <a:r>
              <a:rPr sz="2400" i="1" dirty="0">
                <a:solidFill>
                  <a:srgbClr val="292934"/>
                </a:solidFill>
                <a:latin typeface="Calibri"/>
                <a:cs typeface="Calibri"/>
              </a:rPr>
              <a:t>“</a:t>
            </a:r>
            <a:r>
              <a:rPr sz="2400" b="1" i="1" spc="-50" dirty="0">
                <a:solidFill>
                  <a:srgbClr val="FF0000"/>
                </a:solidFill>
                <a:latin typeface="Calibri"/>
                <a:cs typeface="Calibri"/>
              </a:rPr>
              <a:t>f</a:t>
            </a:r>
            <a:r>
              <a:rPr sz="2400" b="1" i="1" dirty="0">
                <a:solidFill>
                  <a:srgbClr val="FF0000"/>
                </a:solidFill>
                <a:latin typeface="Calibri"/>
                <a:cs typeface="Calibri"/>
              </a:rPr>
              <a:t>or</a:t>
            </a:r>
            <a:r>
              <a:rPr sz="2400" b="1" i="1" spc="-20" dirty="0">
                <a:solidFill>
                  <a:srgbClr val="FF0000"/>
                </a:solidFill>
                <a:latin typeface="Calibri"/>
                <a:cs typeface="Calibri"/>
              </a:rPr>
              <a:t> </a:t>
            </a:r>
            <a:r>
              <a:rPr sz="2400" b="1" i="1" dirty="0">
                <a:solidFill>
                  <a:srgbClr val="FF0000"/>
                </a:solidFill>
                <a:latin typeface="Calibri"/>
                <a:cs typeface="Calibri"/>
              </a:rPr>
              <a:t>the </a:t>
            </a:r>
            <a:r>
              <a:rPr sz="2400" b="1" i="1" spc="-5" dirty="0">
                <a:solidFill>
                  <a:srgbClr val="FF0000"/>
                </a:solidFill>
                <a:latin typeface="Calibri"/>
                <a:cs typeface="Calibri"/>
              </a:rPr>
              <a:t>purpos</a:t>
            </a:r>
            <a:r>
              <a:rPr sz="2400" b="1" i="1" dirty="0">
                <a:solidFill>
                  <a:srgbClr val="FF0000"/>
                </a:solidFill>
                <a:latin typeface="Calibri"/>
                <a:cs typeface="Calibri"/>
              </a:rPr>
              <a:t>e</a:t>
            </a:r>
            <a:r>
              <a:rPr sz="2400" b="1" i="1" spc="15" dirty="0">
                <a:solidFill>
                  <a:srgbClr val="FF0000"/>
                </a:solidFill>
                <a:latin typeface="Calibri"/>
                <a:cs typeface="Calibri"/>
              </a:rPr>
              <a:t> </a:t>
            </a:r>
            <a:r>
              <a:rPr sz="2400" b="1" i="1" spc="-5" dirty="0">
                <a:solidFill>
                  <a:srgbClr val="FF0000"/>
                </a:solidFill>
                <a:latin typeface="Calibri"/>
                <a:cs typeface="Calibri"/>
              </a:rPr>
              <a:t>o</a:t>
            </a:r>
            <a:r>
              <a:rPr sz="2400" b="1" i="1" dirty="0">
                <a:solidFill>
                  <a:srgbClr val="FF0000"/>
                </a:solidFill>
                <a:latin typeface="Calibri"/>
                <a:cs typeface="Calibri"/>
              </a:rPr>
              <a:t>f inc</a:t>
            </a:r>
            <a:r>
              <a:rPr sz="2400" b="1" i="1" spc="-40" dirty="0">
                <a:solidFill>
                  <a:srgbClr val="FF0000"/>
                </a:solidFill>
                <a:latin typeface="Calibri"/>
                <a:cs typeface="Calibri"/>
              </a:rPr>
              <a:t>r</a:t>
            </a:r>
            <a:r>
              <a:rPr sz="2400" b="1" i="1" spc="-15" dirty="0">
                <a:solidFill>
                  <a:srgbClr val="FF0000"/>
                </a:solidFill>
                <a:latin typeface="Calibri"/>
                <a:cs typeface="Calibri"/>
              </a:rPr>
              <a:t>ea</a:t>
            </a:r>
            <a:r>
              <a:rPr sz="2400" b="1" i="1" spc="-5" dirty="0">
                <a:solidFill>
                  <a:srgbClr val="FF0000"/>
                </a:solidFill>
                <a:latin typeface="Calibri"/>
                <a:cs typeface="Calibri"/>
              </a:rPr>
              <a:t>sin</a:t>
            </a:r>
            <a:r>
              <a:rPr sz="2400" b="1" i="1" dirty="0">
                <a:solidFill>
                  <a:srgbClr val="FF0000"/>
                </a:solidFill>
                <a:latin typeface="Calibri"/>
                <a:cs typeface="Calibri"/>
              </a:rPr>
              <a:t>g</a:t>
            </a:r>
            <a:r>
              <a:rPr sz="2400" b="1" i="1" spc="-20" dirty="0">
                <a:solidFill>
                  <a:srgbClr val="FF0000"/>
                </a:solidFill>
                <a:latin typeface="Calibri"/>
                <a:cs typeface="Calibri"/>
              </a:rPr>
              <a:t> </a:t>
            </a:r>
            <a:r>
              <a:rPr sz="2400" b="1" i="1" spc="-15" dirty="0">
                <a:solidFill>
                  <a:srgbClr val="FF0000"/>
                </a:solidFill>
                <a:latin typeface="Calibri"/>
                <a:cs typeface="Calibri"/>
              </a:rPr>
              <a:t>a</a:t>
            </a:r>
            <a:r>
              <a:rPr sz="2400" b="1" i="1" spc="-10" dirty="0">
                <a:solidFill>
                  <a:srgbClr val="FF0000"/>
                </a:solidFill>
                <a:latin typeface="Calibri"/>
                <a:cs typeface="Calibri"/>
              </a:rPr>
              <a:t>c</a:t>
            </a:r>
            <a:r>
              <a:rPr sz="2400" b="1" i="1" spc="-15" dirty="0">
                <a:solidFill>
                  <a:srgbClr val="FF0000"/>
                </a:solidFill>
                <a:latin typeface="Calibri"/>
                <a:cs typeface="Calibri"/>
              </a:rPr>
              <a:t>c</a:t>
            </a:r>
            <a:r>
              <a:rPr sz="2400" b="1" i="1" spc="-10" dirty="0">
                <a:solidFill>
                  <a:srgbClr val="FF0000"/>
                </a:solidFill>
                <a:latin typeface="Calibri"/>
                <a:cs typeface="Calibri"/>
              </a:rPr>
              <a:t>e</a:t>
            </a:r>
            <a:r>
              <a:rPr sz="2400" b="1" i="1" spc="-5" dirty="0">
                <a:solidFill>
                  <a:srgbClr val="FF0000"/>
                </a:solidFill>
                <a:latin typeface="Calibri"/>
                <a:cs typeface="Calibri"/>
              </a:rPr>
              <a:t>s</a:t>
            </a:r>
            <a:r>
              <a:rPr sz="2400" b="1" i="1" dirty="0">
                <a:solidFill>
                  <a:srgbClr val="FF0000"/>
                </a:solidFill>
                <a:latin typeface="Calibri"/>
                <a:cs typeface="Calibri"/>
              </a:rPr>
              <a:t>s</a:t>
            </a:r>
            <a:r>
              <a:rPr lang="en-US" sz="2400" b="1" i="1" dirty="0">
                <a:solidFill>
                  <a:srgbClr val="FF0000"/>
                </a:solidFill>
                <a:latin typeface="Calibri"/>
                <a:cs typeface="Calibri"/>
              </a:rPr>
              <a:t> </a:t>
            </a:r>
            <a:r>
              <a:rPr sz="2400" b="1" i="1" spc="-20" dirty="0">
                <a:solidFill>
                  <a:srgbClr val="FF0000"/>
                </a:solidFill>
                <a:latin typeface="Calibri"/>
                <a:cs typeface="Calibri"/>
              </a:rPr>
              <a:t>b</a:t>
            </a:r>
            <a:r>
              <a:rPr sz="2400" b="1" i="1" spc="-15" dirty="0">
                <a:solidFill>
                  <a:srgbClr val="FF0000"/>
                </a:solidFill>
                <a:latin typeface="Calibri"/>
                <a:cs typeface="Calibri"/>
              </a:rPr>
              <a:t>y</a:t>
            </a:r>
            <a:r>
              <a:rPr lang="en-US" sz="2400" b="1" i="1" spc="-15" dirty="0">
                <a:solidFill>
                  <a:srgbClr val="FF0000"/>
                </a:solidFill>
                <a:latin typeface="Calibri"/>
                <a:cs typeface="Calibri"/>
              </a:rPr>
              <a:t> </a:t>
            </a:r>
            <a:r>
              <a:rPr sz="2400" b="1" i="1" dirty="0">
                <a:solidFill>
                  <a:srgbClr val="FF0000"/>
                </a:solidFill>
                <a:latin typeface="Calibri"/>
                <a:cs typeface="Calibri"/>
              </a:rPr>
              <a:t>minority</a:t>
            </a:r>
            <a:r>
              <a:rPr sz="2400" b="1" i="1" spc="-25" dirty="0">
                <a:solidFill>
                  <a:srgbClr val="FF0000"/>
                </a:solidFill>
                <a:latin typeface="Calibri"/>
                <a:cs typeface="Calibri"/>
              </a:rPr>
              <a:t> </a:t>
            </a:r>
            <a:r>
              <a:rPr sz="2400" b="1" i="1" spc="-20" dirty="0">
                <a:solidFill>
                  <a:srgbClr val="FF0000"/>
                </a:solidFill>
                <a:latin typeface="Calibri"/>
                <a:cs typeface="Calibri"/>
              </a:rPr>
              <a:t>o</a:t>
            </a:r>
            <a:r>
              <a:rPr sz="2400" b="1" i="1" spc="-10" dirty="0">
                <a:solidFill>
                  <a:srgbClr val="FF0000"/>
                </a:solidFill>
                <a:latin typeface="Calibri"/>
                <a:cs typeface="Calibri"/>
              </a:rPr>
              <a:t>r</a:t>
            </a:r>
            <a:r>
              <a:rPr lang="en-US" sz="2400" b="1" i="1" spc="-10" dirty="0">
                <a:solidFill>
                  <a:srgbClr val="FF0000"/>
                </a:solidFill>
                <a:latin typeface="Calibri"/>
                <a:cs typeface="Calibri"/>
              </a:rPr>
              <a:t> </a:t>
            </a:r>
            <a:r>
              <a:rPr sz="2400" b="1" i="1" spc="-5" dirty="0">
                <a:solidFill>
                  <a:srgbClr val="FF0000"/>
                </a:solidFill>
                <a:latin typeface="Calibri"/>
                <a:cs typeface="Calibri"/>
              </a:rPr>
              <a:t>di</a:t>
            </a:r>
            <a:r>
              <a:rPr sz="2400" b="1" i="1" spc="-10" dirty="0">
                <a:solidFill>
                  <a:srgbClr val="FF0000"/>
                </a:solidFill>
                <a:latin typeface="Calibri"/>
                <a:cs typeface="Calibri"/>
              </a:rPr>
              <a:t>s</a:t>
            </a:r>
            <a:r>
              <a:rPr sz="2400" b="1" i="1" dirty="0">
                <a:solidFill>
                  <a:srgbClr val="FF0000"/>
                </a:solidFill>
                <a:latin typeface="Calibri"/>
                <a:cs typeface="Calibri"/>
              </a:rPr>
              <a:t>ad</a:t>
            </a:r>
            <a:r>
              <a:rPr sz="2400" b="1" i="1" spc="-40" dirty="0">
                <a:solidFill>
                  <a:srgbClr val="FF0000"/>
                </a:solidFill>
                <a:latin typeface="Calibri"/>
                <a:cs typeface="Calibri"/>
              </a:rPr>
              <a:t>v</a:t>
            </a:r>
            <a:r>
              <a:rPr sz="2400" b="1" i="1" dirty="0">
                <a:solidFill>
                  <a:srgbClr val="FF0000"/>
                </a:solidFill>
                <a:latin typeface="Calibri"/>
                <a:cs typeface="Calibri"/>
              </a:rPr>
              <a:t>a</a:t>
            </a:r>
            <a:r>
              <a:rPr sz="2400" b="1" i="1" spc="-25" dirty="0">
                <a:solidFill>
                  <a:srgbClr val="FF0000"/>
                </a:solidFill>
                <a:latin typeface="Calibri"/>
                <a:cs typeface="Calibri"/>
              </a:rPr>
              <a:t>n</a:t>
            </a:r>
            <a:r>
              <a:rPr sz="2400" b="1" i="1" spc="-35" dirty="0">
                <a:solidFill>
                  <a:srgbClr val="FF0000"/>
                </a:solidFill>
                <a:latin typeface="Calibri"/>
                <a:cs typeface="Calibri"/>
              </a:rPr>
              <a:t>t</a:t>
            </a:r>
            <a:r>
              <a:rPr sz="2400" b="1" i="1" spc="-15" dirty="0">
                <a:solidFill>
                  <a:srgbClr val="FF0000"/>
                </a:solidFill>
                <a:latin typeface="Calibri"/>
                <a:cs typeface="Calibri"/>
              </a:rPr>
              <a:t>a</a:t>
            </a:r>
            <a:r>
              <a:rPr sz="2400" b="1" i="1" spc="-40" dirty="0">
                <a:solidFill>
                  <a:srgbClr val="FF0000"/>
                </a:solidFill>
                <a:latin typeface="Calibri"/>
                <a:cs typeface="Calibri"/>
              </a:rPr>
              <a:t>g</a:t>
            </a:r>
            <a:r>
              <a:rPr sz="2400" b="1" i="1" spc="-15" dirty="0">
                <a:solidFill>
                  <a:srgbClr val="FF0000"/>
                </a:solidFill>
                <a:latin typeface="Calibri"/>
                <a:cs typeface="Calibri"/>
              </a:rPr>
              <a:t>ed</a:t>
            </a:r>
            <a:r>
              <a:rPr sz="2400" b="1" i="1" spc="-10" dirty="0">
                <a:solidFill>
                  <a:srgbClr val="FF0000"/>
                </a:solidFill>
                <a:latin typeface="Calibri"/>
                <a:cs typeface="Calibri"/>
              </a:rPr>
              <a:t> </a:t>
            </a:r>
            <a:r>
              <a:rPr sz="2400" b="1" i="1" spc="-30" dirty="0">
                <a:solidFill>
                  <a:srgbClr val="FF0000"/>
                </a:solidFill>
                <a:latin typeface="Calibri"/>
                <a:cs typeface="Calibri"/>
              </a:rPr>
              <a:t>s</a:t>
            </a:r>
            <a:r>
              <a:rPr sz="2400" b="1" i="1" dirty="0">
                <a:solidFill>
                  <a:srgbClr val="FF0000"/>
                </a:solidFill>
                <a:latin typeface="Calibri"/>
                <a:cs typeface="Calibri"/>
              </a:rPr>
              <a:t>tude</a:t>
            </a:r>
            <a:r>
              <a:rPr sz="2400" b="1" i="1" spc="-25" dirty="0">
                <a:solidFill>
                  <a:srgbClr val="FF0000"/>
                </a:solidFill>
                <a:latin typeface="Calibri"/>
                <a:cs typeface="Calibri"/>
              </a:rPr>
              <a:t>n</a:t>
            </a:r>
            <a:r>
              <a:rPr sz="2400" b="1" i="1" dirty="0">
                <a:solidFill>
                  <a:srgbClr val="FF0000"/>
                </a:solidFill>
                <a:latin typeface="Calibri"/>
                <a:cs typeface="Calibri"/>
              </a:rPr>
              <a:t>ts</a:t>
            </a:r>
            <a:r>
              <a:rPr sz="2400" b="1" i="1" spc="-5" dirty="0">
                <a:solidFill>
                  <a:srgbClr val="FF0000"/>
                </a:solidFill>
                <a:latin typeface="Calibri"/>
                <a:cs typeface="Calibri"/>
              </a:rPr>
              <a:t> </a:t>
            </a:r>
            <a:r>
              <a:rPr sz="2400" b="1" i="1" spc="-40" dirty="0">
                <a:solidFill>
                  <a:srgbClr val="FF0000"/>
                </a:solidFill>
                <a:latin typeface="Calibri"/>
                <a:cs typeface="Calibri"/>
              </a:rPr>
              <a:t>t</a:t>
            </a:r>
            <a:r>
              <a:rPr sz="2400" b="1" i="1" dirty="0">
                <a:solidFill>
                  <a:srgbClr val="FF0000"/>
                </a:solidFill>
                <a:latin typeface="Calibri"/>
                <a:cs typeface="Calibri"/>
              </a:rPr>
              <a:t>o</a:t>
            </a:r>
            <a:r>
              <a:rPr sz="2400" b="1" i="1" spc="-5" dirty="0">
                <a:solidFill>
                  <a:srgbClr val="FF0000"/>
                </a:solidFill>
                <a:latin typeface="Calibri"/>
                <a:cs typeface="Calibri"/>
              </a:rPr>
              <a:t> </a:t>
            </a:r>
            <a:r>
              <a:rPr sz="2400" b="1" i="1" spc="-15" dirty="0">
                <a:solidFill>
                  <a:srgbClr val="FF0000"/>
                </a:solidFill>
                <a:latin typeface="Calibri"/>
                <a:cs typeface="Calibri"/>
              </a:rPr>
              <a:t>a</a:t>
            </a:r>
            <a:r>
              <a:rPr sz="2400" b="1" i="1" spc="-40" dirty="0">
                <a:solidFill>
                  <a:srgbClr val="FF0000"/>
                </a:solidFill>
                <a:latin typeface="Calibri"/>
                <a:cs typeface="Calibri"/>
              </a:rPr>
              <a:t>c</a:t>
            </a:r>
            <a:r>
              <a:rPr sz="2400" b="1" i="1" spc="-15" dirty="0">
                <a:solidFill>
                  <a:srgbClr val="FF0000"/>
                </a:solidFill>
                <a:latin typeface="Calibri"/>
                <a:cs typeface="Calibri"/>
              </a:rPr>
              <a:t>ad</a:t>
            </a:r>
            <a:r>
              <a:rPr sz="2400" b="1" i="1" spc="-10" dirty="0">
                <a:solidFill>
                  <a:srgbClr val="FF0000"/>
                </a:solidFill>
                <a:latin typeface="Calibri"/>
                <a:cs typeface="Calibri"/>
              </a:rPr>
              <a:t>e</a:t>
            </a:r>
            <a:r>
              <a:rPr sz="2400" b="1" i="1" dirty="0">
                <a:solidFill>
                  <a:srgbClr val="FF0000"/>
                </a:solidFill>
                <a:latin typeface="Calibri"/>
                <a:cs typeface="Calibri"/>
              </a:rPr>
              <a:t>mic</a:t>
            </a:r>
            <a:r>
              <a:rPr sz="2400" b="1" i="1" spc="-20" dirty="0">
                <a:solidFill>
                  <a:srgbClr val="FF0000"/>
                </a:solidFill>
                <a:latin typeface="Calibri"/>
                <a:cs typeface="Calibri"/>
              </a:rPr>
              <a:t> </a:t>
            </a:r>
            <a:r>
              <a:rPr sz="2400" b="1" i="1" spc="-5" dirty="0">
                <a:solidFill>
                  <a:srgbClr val="FF0000"/>
                </a:solidFill>
                <a:latin typeface="Calibri"/>
                <a:cs typeface="Calibri"/>
              </a:rPr>
              <a:t>p</a:t>
            </a:r>
            <a:r>
              <a:rPr sz="2400" b="1" i="1" spc="-35" dirty="0">
                <a:solidFill>
                  <a:srgbClr val="FF0000"/>
                </a:solidFill>
                <a:latin typeface="Calibri"/>
                <a:cs typeface="Calibri"/>
              </a:rPr>
              <a:t>r</a:t>
            </a:r>
            <a:r>
              <a:rPr sz="2400" b="1" i="1" spc="-5" dirty="0">
                <a:solidFill>
                  <a:srgbClr val="FF0000"/>
                </a:solidFill>
                <a:latin typeface="Calibri"/>
                <a:cs typeface="Calibri"/>
              </a:rPr>
              <a:t>o</a:t>
            </a:r>
            <a:r>
              <a:rPr sz="2400" b="1" i="1" spc="-10" dirty="0">
                <a:solidFill>
                  <a:srgbClr val="FF0000"/>
                </a:solidFill>
                <a:latin typeface="Calibri"/>
                <a:cs typeface="Calibri"/>
              </a:rPr>
              <a:t>g</a:t>
            </a:r>
            <a:r>
              <a:rPr sz="2400" b="1" i="1" spc="-55" dirty="0">
                <a:solidFill>
                  <a:srgbClr val="FF0000"/>
                </a:solidFill>
                <a:latin typeface="Calibri"/>
                <a:cs typeface="Calibri"/>
              </a:rPr>
              <a:t>r</a:t>
            </a:r>
            <a:r>
              <a:rPr sz="2400" b="1" i="1" spc="-15" dirty="0">
                <a:solidFill>
                  <a:srgbClr val="FF0000"/>
                </a:solidFill>
                <a:latin typeface="Calibri"/>
                <a:cs typeface="Calibri"/>
              </a:rPr>
              <a:t>am</a:t>
            </a:r>
            <a:r>
              <a:rPr sz="2400" b="1" i="1" dirty="0">
                <a:solidFill>
                  <a:srgbClr val="FF0000"/>
                </a:solidFill>
                <a:latin typeface="Calibri"/>
                <a:cs typeface="Calibri"/>
              </a:rPr>
              <a:t>s</a:t>
            </a:r>
            <a:r>
              <a:rPr sz="2400" b="1" i="1" spc="-30" dirty="0">
                <a:solidFill>
                  <a:srgbClr val="FF0000"/>
                </a:solidFill>
                <a:latin typeface="Calibri"/>
                <a:cs typeface="Calibri"/>
              </a:rPr>
              <a:t> </a:t>
            </a:r>
            <a:r>
              <a:rPr sz="2400" b="1" i="1" dirty="0">
                <a:solidFill>
                  <a:srgbClr val="FF0000"/>
                </a:solidFill>
                <a:latin typeface="Calibri"/>
                <a:cs typeface="Calibri"/>
              </a:rPr>
              <a:t>th</a:t>
            </a:r>
            <a:r>
              <a:rPr sz="2400" b="1" i="1" spc="-25" dirty="0">
                <a:solidFill>
                  <a:srgbClr val="FF0000"/>
                </a:solidFill>
                <a:latin typeface="Calibri"/>
                <a:cs typeface="Calibri"/>
              </a:rPr>
              <a:t>a</a:t>
            </a:r>
            <a:r>
              <a:rPr sz="2400" b="1" i="1" spc="-10" dirty="0">
                <a:solidFill>
                  <a:srgbClr val="FF0000"/>
                </a:solidFill>
                <a:latin typeface="Calibri"/>
                <a:cs typeface="Calibri"/>
              </a:rPr>
              <a:t>t</a:t>
            </a:r>
            <a:r>
              <a:rPr sz="2400" b="1" i="1" spc="-15" dirty="0">
                <a:solidFill>
                  <a:srgbClr val="FF0000"/>
                </a:solidFill>
                <a:latin typeface="Calibri"/>
                <a:cs typeface="Calibri"/>
              </a:rPr>
              <a:t> </a:t>
            </a:r>
            <a:r>
              <a:rPr sz="2400" b="1" i="1" spc="-5" dirty="0">
                <a:solidFill>
                  <a:srgbClr val="FF0000"/>
                </a:solidFill>
                <a:latin typeface="Calibri"/>
                <a:cs typeface="Calibri"/>
              </a:rPr>
              <a:t>h</a:t>
            </a:r>
            <a:r>
              <a:rPr sz="2400" b="1" i="1" spc="-35" dirty="0">
                <a:solidFill>
                  <a:srgbClr val="FF0000"/>
                </a:solidFill>
                <a:latin typeface="Calibri"/>
                <a:cs typeface="Calibri"/>
              </a:rPr>
              <a:t>a</a:t>
            </a:r>
            <a:r>
              <a:rPr sz="2400" b="1" i="1" spc="-45" dirty="0">
                <a:solidFill>
                  <a:srgbClr val="FF0000"/>
                </a:solidFill>
                <a:latin typeface="Calibri"/>
                <a:cs typeface="Calibri"/>
              </a:rPr>
              <a:t>v</a:t>
            </a:r>
            <a:r>
              <a:rPr sz="2400" b="1" i="1" spc="-15" dirty="0">
                <a:solidFill>
                  <a:srgbClr val="FF0000"/>
                </a:solidFill>
                <a:latin typeface="Calibri"/>
                <a:cs typeface="Calibri"/>
              </a:rPr>
              <a:t>e</a:t>
            </a:r>
            <a:r>
              <a:rPr sz="2400" b="1" i="1" spc="10" dirty="0">
                <a:solidFill>
                  <a:srgbClr val="FF0000"/>
                </a:solidFill>
                <a:latin typeface="Calibri"/>
                <a:cs typeface="Calibri"/>
              </a:rPr>
              <a:t> </a:t>
            </a:r>
            <a:r>
              <a:rPr sz="2400" b="1" i="1" spc="-20" dirty="0">
                <a:solidFill>
                  <a:srgbClr val="FF0000"/>
                </a:solidFill>
                <a:latin typeface="Calibri"/>
                <a:cs typeface="Calibri"/>
              </a:rPr>
              <a:t>be</a:t>
            </a:r>
            <a:r>
              <a:rPr sz="2400" b="1" i="1" spc="-5" dirty="0">
                <a:solidFill>
                  <a:srgbClr val="FF0000"/>
                </a:solidFill>
                <a:latin typeface="Calibri"/>
                <a:cs typeface="Calibri"/>
              </a:rPr>
              <a:t>e</a:t>
            </a:r>
            <a:r>
              <a:rPr sz="2400" b="1" i="1" dirty="0">
                <a:solidFill>
                  <a:srgbClr val="FF0000"/>
                </a:solidFill>
                <a:latin typeface="Calibri"/>
                <a:cs typeface="Calibri"/>
              </a:rPr>
              <a:t>n</a:t>
            </a:r>
            <a:r>
              <a:rPr sz="2400" b="1" i="1" spc="-5" dirty="0">
                <a:solidFill>
                  <a:srgbClr val="FF0000"/>
                </a:solidFill>
                <a:latin typeface="Calibri"/>
                <a:cs typeface="Calibri"/>
              </a:rPr>
              <a:t> </a:t>
            </a:r>
            <a:r>
              <a:rPr sz="2400" b="1" i="1" spc="-50" dirty="0">
                <a:solidFill>
                  <a:srgbClr val="FF0000"/>
                </a:solidFill>
                <a:latin typeface="Calibri"/>
                <a:cs typeface="Calibri"/>
              </a:rPr>
              <a:t>r</a:t>
            </a:r>
            <a:r>
              <a:rPr sz="2400" b="1" i="1" spc="-10" dirty="0">
                <a:solidFill>
                  <a:srgbClr val="FF0000"/>
                </a:solidFill>
                <a:latin typeface="Calibri"/>
                <a:cs typeface="Calibri"/>
              </a:rPr>
              <a:t>egi</a:t>
            </a:r>
            <a:r>
              <a:rPr sz="2400" b="1" i="1" spc="-35" dirty="0">
                <a:solidFill>
                  <a:srgbClr val="FF0000"/>
                </a:solidFill>
                <a:latin typeface="Calibri"/>
                <a:cs typeface="Calibri"/>
              </a:rPr>
              <a:t>st</a:t>
            </a:r>
            <a:r>
              <a:rPr sz="2400" b="1" i="1" spc="-15" dirty="0">
                <a:solidFill>
                  <a:srgbClr val="FF0000"/>
                </a:solidFill>
                <a:latin typeface="Calibri"/>
                <a:cs typeface="Calibri"/>
              </a:rPr>
              <a:t>e</a:t>
            </a:r>
            <a:r>
              <a:rPr sz="2400" b="1" i="1" spc="-40" dirty="0">
                <a:solidFill>
                  <a:srgbClr val="FF0000"/>
                </a:solidFill>
                <a:latin typeface="Calibri"/>
                <a:cs typeface="Calibri"/>
              </a:rPr>
              <a:t>r</a:t>
            </a:r>
            <a:r>
              <a:rPr sz="2400" b="1" i="1" spc="-15" dirty="0">
                <a:solidFill>
                  <a:srgbClr val="FF0000"/>
                </a:solidFill>
                <a:latin typeface="Calibri"/>
                <a:cs typeface="Calibri"/>
              </a:rPr>
              <a:t>ed by</a:t>
            </a:r>
            <a:r>
              <a:rPr sz="2400" b="1" i="1" spc="-10" dirty="0">
                <a:solidFill>
                  <a:srgbClr val="FF0000"/>
                </a:solidFill>
                <a:latin typeface="Calibri"/>
                <a:cs typeface="Calibri"/>
              </a:rPr>
              <a:t> </a:t>
            </a:r>
            <a:r>
              <a:rPr sz="2400" b="1" i="1" dirty="0">
                <a:solidFill>
                  <a:srgbClr val="FF0000"/>
                </a:solidFill>
                <a:latin typeface="Calibri"/>
                <a:cs typeface="Calibri"/>
              </a:rPr>
              <a:t>the </a:t>
            </a:r>
            <a:r>
              <a:rPr sz="2400" b="1" i="1" spc="-25" dirty="0">
                <a:solidFill>
                  <a:srgbClr val="FF0000"/>
                </a:solidFill>
                <a:latin typeface="Calibri"/>
                <a:cs typeface="Calibri"/>
              </a:rPr>
              <a:t>c</a:t>
            </a:r>
            <a:r>
              <a:rPr sz="2400" b="1" i="1" spc="-5" dirty="0">
                <a:solidFill>
                  <a:srgbClr val="FF0000"/>
                </a:solidFill>
                <a:latin typeface="Calibri"/>
                <a:cs typeface="Calibri"/>
              </a:rPr>
              <a:t>ommiss</a:t>
            </a:r>
            <a:r>
              <a:rPr sz="2400" b="1" i="1" dirty="0">
                <a:solidFill>
                  <a:srgbClr val="FF0000"/>
                </a:solidFill>
                <a:latin typeface="Calibri"/>
                <a:cs typeface="Calibri"/>
              </a:rPr>
              <a:t>io</a:t>
            </a:r>
            <a:r>
              <a:rPr sz="2400" b="1" i="1" spc="-15" dirty="0">
                <a:solidFill>
                  <a:srgbClr val="FF0000"/>
                </a:solidFill>
                <a:latin typeface="Calibri"/>
                <a:cs typeface="Calibri"/>
              </a:rPr>
              <a:t>n</a:t>
            </a:r>
            <a:r>
              <a:rPr sz="2400" b="1" i="1" dirty="0">
                <a:solidFill>
                  <a:srgbClr val="FF0000"/>
                </a:solidFill>
                <a:latin typeface="Calibri"/>
                <a:cs typeface="Calibri"/>
              </a:rPr>
              <a:t>er</a:t>
            </a:r>
            <a:r>
              <a:rPr sz="2400" b="1" i="1" spc="-25" dirty="0">
                <a:solidFill>
                  <a:srgbClr val="FF0000"/>
                </a:solidFill>
                <a:latin typeface="Calibri"/>
                <a:cs typeface="Calibri"/>
              </a:rPr>
              <a:t> </a:t>
            </a:r>
            <a:r>
              <a:rPr sz="2400" b="1" i="1" dirty="0">
                <a:solidFill>
                  <a:srgbClr val="FF0000"/>
                </a:solidFill>
                <a:latin typeface="Calibri"/>
                <a:cs typeface="Calibri"/>
              </a:rPr>
              <a:t>and</a:t>
            </a:r>
            <a:r>
              <a:rPr sz="2400" b="1" i="1" spc="-5" dirty="0">
                <a:solidFill>
                  <a:srgbClr val="FF0000"/>
                </a:solidFill>
                <a:latin typeface="Calibri"/>
                <a:cs typeface="Calibri"/>
              </a:rPr>
              <a:t> </a:t>
            </a:r>
            <a:r>
              <a:rPr sz="2400" b="1" i="1" dirty="0">
                <a:solidFill>
                  <a:srgbClr val="FF0000"/>
                </a:solidFill>
                <a:latin typeface="Calibri"/>
                <a:cs typeface="Calibri"/>
              </a:rPr>
              <a:t>th</a:t>
            </a:r>
            <a:r>
              <a:rPr sz="2400" b="1" i="1" spc="-30" dirty="0">
                <a:solidFill>
                  <a:srgbClr val="FF0000"/>
                </a:solidFill>
                <a:latin typeface="Calibri"/>
                <a:cs typeface="Calibri"/>
              </a:rPr>
              <a:t>a</a:t>
            </a:r>
            <a:r>
              <a:rPr sz="2400" b="1" i="1" dirty="0">
                <a:solidFill>
                  <a:srgbClr val="FF0000"/>
                </a:solidFill>
                <a:latin typeface="Calibri"/>
                <a:cs typeface="Calibri"/>
              </a:rPr>
              <a:t>t </a:t>
            </a:r>
            <a:r>
              <a:rPr sz="2400" b="1" i="1" spc="-5" dirty="0">
                <a:solidFill>
                  <a:srgbClr val="FF0000"/>
                </a:solidFill>
                <a:latin typeface="Calibri"/>
                <a:cs typeface="Calibri"/>
              </a:rPr>
              <a:t>p</a:t>
            </a:r>
            <a:r>
              <a:rPr sz="2400" b="1" i="1" spc="-40" dirty="0">
                <a:solidFill>
                  <a:srgbClr val="FF0000"/>
                </a:solidFill>
                <a:latin typeface="Calibri"/>
                <a:cs typeface="Calibri"/>
              </a:rPr>
              <a:t>r</a:t>
            </a:r>
            <a:r>
              <a:rPr sz="2400" b="1" i="1" dirty="0">
                <a:solidFill>
                  <a:srgbClr val="FF0000"/>
                </a:solidFill>
                <a:latin typeface="Calibri"/>
                <a:cs typeface="Calibri"/>
              </a:rPr>
              <a:t>epa</a:t>
            </a:r>
            <a:r>
              <a:rPr sz="2400" b="1" i="1" spc="-35" dirty="0">
                <a:solidFill>
                  <a:srgbClr val="FF0000"/>
                </a:solidFill>
                <a:latin typeface="Calibri"/>
                <a:cs typeface="Calibri"/>
              </a:rPr>
              <a:t>r</a:t>
            </a:r>
            <a:r>
              <a:rPr sz="2400" b="1" i="1" dirty="0">
                <a:solidFill>
                  <a:srgbClr val="FF0000"/>
                </a:solidFill>
                <a:latin typeface="Calibri"/>
                <a:cs typeface="Calibri"/>
              </a:rPr>
              <a:t>e</a:t>
            </a:r>
            <a:r>
              <a:rPr lang="en-US" sz="2400" b="1" i="1" dirty="0">
                <a:solidFill>
                  <a:srgbClr val="FF0000"/>
                </a:solidFill>
                <a:latin typeface="Calibri"/>
                <a:cs typeface="Calibri"/>
              </a:rPr>
              <a:t> </a:t>
            </a:r>
            <a:r>
              <a:rPr sz="2400" b="1" i="1" spc="-30" dirty="0">
                <a:solidFill>
                  <a:srgbClr val="FF0000"/>
                </a:solidFill>
                <a:latin typeface="Calibri"/>
                <a:cs typeface="Calibri"/>
              </a:rPr>
              <a:t>s</a:t>
            </a:r>
            <a:r>
              <a:rPr sz="2400" b="1" i="1" dirty="0">
                <a:solidFill>
                  <a:srgbClr val="FF0000"/>
                </a:solidFill>
                <a:latin typeface="Calibri"/>
                <a:cs typeface="Calibri"/>
              </a:rPr>
              <a:t>tude</a:t>
            </a:r>
            <a:r>
              <a:rPr sz="2400" b="1" i="1" spc="-30" dirty="0">
                <a:solidFill>
                  <a:srgbClr val="FF0000"/>
                </a:solidFill>
                <a:latin typeface="Calibri"/>
                <a:cs typeface="Calibri"/>
              </a:rPr>
              <a:t>n</a:t>
            </a:r>
            <a:r>
              <a:rPr sz="2400" b="1" i="1" dirty="0">
                <a:solidFill>
                  <a:srgbClr val="FF0000"/>
                </a:solidFill>
                <a:latin typeface="Calibri"/>
                <a:cs typeface="Calibri"/>
              </a:rPr>
              <a:t>ts either</a:t>
            </a:r>
            <a:r>
              <a:rPr sz="2400" b="1" i="1" spc="-25" dirty="0">
                <a:solidFill>
                  <a:srgbClr val="FF0000"/>
                </a:solidFill>
                <a:latin typeface="Calibri"/>
                <a:cs typeface="Calibri"/>
              </a:rPr>
              <a:t> </a:t>
            </a:r>
            <a:r>
              <a:rPr sz="2400" b="1" i="1" spc="-50" dirty="0">
                <a:solidFill>
                  <a:srgbClr val="FF0000"/>
                </a:solidFill>
                <a:latin typeface="Calibri"/>
                <a:cs typeface="Calibri"/>
              </a:rPr>
              <a:t>f</a:t>
            </a:r>
            <a:r>
              <a:rPr sz="2400" b="1" i="1" spc="-5" dirty="0">
                <a:solidFill>
                  <a:srgbClr val="FF0000"/>
                </a:solidFill>
                <a:latin typeface="Calibri"/>
                <a:cs typeface="Calibri"/>
              </a:rPr>
              <a:t>or </a:t>
            </a:r>
            <a:r>
              <a:rPr sz="2400" b="1" i="1" dirty="0">
                <a:solidFill>
                  <a:srgbClr val="FF0000"/>
                </a:solidFill>
                <a:latin typeface="Calibri"/>
                <a:cs typeface="Calibri"/>
              </a:rPr>
              <a:t>lic</a:t>
            </a:r>
            <a:r>
              <a:rPr sz="2400" b="1" i="1" spc="5" dirty="0">
                <a:solidFill>
                  <a:srgbClr val="FF0000"/>
                </a:solidFill>
                <a:latin typeface="Calibri"/>
                <a:cs typeface="Calibri"/>
              </a:rPr>
              <a:t>e</a:t>
            </a:r>
            <a:r>
              <a:rPr sz="2400" b="1" i="1" spc="-5" dirty="0">
                <a:solidFill>
                  <a:srgbClr val="FF0000"/>
                </a:solidFill>
                <a:latin typeface="Calibri"/>
                <a:cs typeface="Calibri"/>
              </a:rPr>
              <a:t>nsu</a:t>
            </a:r>
            <a:r>
              <a:rPr sz="2400" b="1" i="1" spc="-35" dirty="0">
                <a:solidFill>
                  <a:srgbClr val="FF0000"/>
                </a:solidFill>
                <a:latin typeface="Calibri"/>
                <a:cs typeface="Calibri"/>
              </a:rPr>
              <a:t>r</a:t>
            </a:r>
            <a:r>
              <a:rPr sz="2400" b="1" i="1" spc="-15" dirty="0">
                <a:solidFill>
                  <a:srgbClr val="FF0000"/>
                </a:solidFill>
                <a:latin typeface="Calibri"/>
                <a:cs typeface="Calibri"/>
              </a:rPr>
              <a:t>e</a:t>
            </a:r>
            <a:r>
              <a:rPr sz="2400" b="1" i="1" dirty="0">
                <a:solidFill>
                  <a:srgbClr val="FF0000"/>
                </a:solidFill>
                <a:latin typeface="Calibri"/>
                <a:cs typeface="Calibri"/>
              </a:rPr>
              <a:t> in</a:t>
            </a:r>
            <a:r>
              <a:rPr sz="2400" b="1" i="1" spc="-15" dirty="0">
                <a:solidFill>
                  <a:srgbClr val="FF0000"/>
                </a:solidFill>
                <a:latin typeface="Calibri"/>
                <a:cs typeface="Calibri"/>
              </a:rPr>
              <a:t> the</a:t>
            </a:r>
            <a:r>
              <a:rPr sz="2400" b="1" i="1" spc="-5" dirty="0">
                <a:solidFill>
                  <a:srgbClr val="FF0000"/>
                </a:solidFill>
                <a:latin typeface="Calibri"/>
                <a:cs typeface="Calibri"/>
              </a:rPr>
              <a:t> p</a:t>
            </a:r>
            <a:r>
              <a:rPr sz="2400" b="1" i="1" spc="-35" dirty="0">
                <a:solidFill>
                  <a:srgbClr val="FF0000"/>
                </a:solidFill>
                <a:latin typeface="Calibri"/>
                <a:cs typeface="Calibri"/>
              </a:rPr>
              <a:t>r</a:t>
            </a:r>
            <a:r>
              <a:rPr sz="2400" b="1" i="1" spc="-5" dirty="0">
                <a:solidFill>
                  <a:srgbClr val="FF0000"/>
                </a:solidFill>
                <a:latin typeface="Calibri"/>
                <a:cs typeface="Calibri"/>
              </a:rPr>
              <a:t>o</a:t>
            </a:r>
            <a:r>
              <a:rPr sz="2400" b="1" i="1" spc="-70" dirty="0">
                <a:solidFill>
                  <a:srgbClr val="FF0000"/>
                </a:solidFill>
                <a:latin typeface="Calibri"/>
                <a:cs typeface="Calibri"/>
              </a:rPr>
              <a:t>f</a:t>
            </a:r>
            <a:r>
              <a:rPr sz="2400" b="1" i="1" dirty="0">
                <a:solidFill>
                  <a:srgbClr val="FF0000"/>
                </a:solidFill>
                <a:latin typeface="Calibri"/>
                <a:cs typeface="Calibri"/>
              </a:rPr>
              <a:t>essions</a:t>
            </a:r>
            <a:r>
              <a:rPr sz="2400" b="1" i="1" spc="-15" dirty="0">
                <a:solidFill>
                  <a:srgbClr val="FF0000"/>
                </a:solidFill>
                <a:latin typeface="Calibri"/>
                <a:cs typeface="Calibri"/>
              </a:rPr>
              <a:t> </a:t>
            </a:r>
            <a:r>
              <a:rPr sz="2400" b="1" i="1" spc="-20" dirty="0">
                <a:solidFill>
                  <a:srgbClr val="FF0000"/>
                </a:solidFill>
                <a:latin typeface="Calibri"/>
                <a:cs typeface="Calibri"/>
              </a:rPr>
              <a:t>o</a:t>
            </a:r>
            <a:r>
              <a:rPr sz="2400" b="1" i="1" spc="-10" dirty="0">
                <a:solidFill>
                  <a:srgbClr val="FF0000"/>
                </a:solidFill>
                <a:latin typeface="Calibri"/>
                <a:cs typeface="Calibri"/>
              </a:rPr>
              <a:t>r</a:t>
            </a:r>
            <a:r>
              <a:rPr sz="2400" b="1" i="1" dirty="0">
                <a:solidFill>
                  <a:srgbClr val="FF0000"/>
                </a:solidFill>
                <a:latin typeface="Calibri"/>
                <a:cs typeface="Calibri"/>
              </a:rPr>
              <a:t> </a:t>
            </a:r>
            <a:r>
              <a:rPr sz="2400" b="1" i="1" spc="-55" dirty="0">
                <a:solidFill>
                  <a:srgbClr val="FF0000"/>
                </a:solidFill>
                <a:latin typeface="Calibri"/>
                <a:cs typeface="Calibri"/>
              </a:rPr>
              <a:t>f</a:t>
            </a:r>
            <a:r>
              <a:rPr sz="2400" b="1" i="1" spc="-20" dirty="0">
                <a:solidFill>
                  <a:srgbClr val="FF0000"/>
                </a:solidFill>
                <a:latin typeface="Calibri"/>
                <a:cs typeface="Calibri"/>
              </a:rPr>
              <a:t>o</a:t>
            </a:r>
            <a:r>
              <a:rPr sz="2400" b="1" i="1" spc="-10" dirty="0">
                <a:solidFill>
                  <a:srgbClr val="FF0000"/>
                </a:solidFill>
                <a:latin typeface="Calibri"/>
                <a:cs typeface="Calibri"/>
              </a:rPr>
              <a:t>r</a:t>
            </a:r>
            <a:r>
              <a:rPr sz="2400" b="1" i="1" dirty="0">
                <a:solidFill>
                  <a:srgbClr val="FF0000"/>
                </a:solidFill>
                <a:latin typeface="Calibri"/>
                <a:cs typeface="Calibri"/>
              </a:rPr>
              <a:t> empl</a:t>
            </a:r>
            <a:r>
              <a:rPr sz="2400" b="1" i="1" spc="-20" dirty="0">
                <a:solidFill>
                  <a:srgbClr val="FF0000"/>
                </a:solidFill>
                <a:latin typeface="Calibri"/>
                <a:cs typeface="Calibri"/>
              </a:rPr>
              <a:t>o</a:t>
            </a:r>
            <a:r>
              <a:rPr sz="2400" b="1" i="1" spc="-15" dirty="0">
                <a:solidFill>
                  <a:srgbClr val="FF0000"/>
                </a:solidFill>
                <a:latin typeface="Calibri"/>
                <a:cs typeface="Calibri"/>
              </a:rPr>
              <a:t>yme</a:t>
            </a:r>
            <a:r>
              <a:rPr sz="2400" b="1" i="1" spc="-40" dirty="0">
                <a:solidFill>
                  <a:srgbClr val="FF0000"/>
                </a:solidFill>
                <a:latin typeface="Calibri"/>
                <a:cs typeface="Calibri"/>
              </a:rPr>
              <a:t>n</a:t>
            </a:r>
            <a:r>
              <a:rPr sz="2400" b="1" i="1" spc="-10" dirty="0">
                <a:solidFill>
                  <a:srgbClr val="FF0000"/>
                </a:solidFill>
                <a:latin typeface="Calibri"/>
                <a:cs typeface="Calibri"/>
              </a:rPr>
              <a:t>t</a:t>
            </a:r>
            <a:r>
              <a:rPr sz="2400" b="1" i="1" spc="-30" dirty="0">
                <a:solidFill>
                  <a:srgbClr val="FF0000"/>
                </a:solidFill>
                <a:latin typeface="Calibri"/>
                <a:cs typeface="Calibri"/>
              </a:rPr>
              <a:t> </a:t>
            </a:r>
            <a:r>
              <a:rPr sz="2400" b="1" i="1" dirty="0">
                <a:solidFill>
                  <a:srgbClr val="FF0000"/>
                </a:solidFill>
                <a:latin typeface="Calibri"/>
                <a:cs typeface="Calibri"/>
              </a:rPr>
              <a:t>in</a:t>
            </a:r>
            <a:r>
              <a:rPr sz="2400" b="1" i="1" spc="-5" dirty="0">
                <a:solidFill>
                  <a:srgbClr val="FF0000"/>
                </a:solidFill>
                <a:latin typeface="Calibri"/>
                <a:cs typeface="Calibri"/>
              </a:rPr>
              <a:t> scie</a:t>
            </a:r>
            <a:r>
              <a:rPr sz="2400" b="1" i="1" spc="-20" dirty="0">
                <a:solidFill>
                  <a:srgbClr val="FF0000"/>
                </a:solidFill>
                <a:latin typeface="Calibri"/>
                <a:cs typeface="Calibri"/>
              </a:rPr>
              <a:t>n</a:t>
            </a:r>
            <a:r>
              <a:rPr sz="2400" b="1" i="1" dirty="0">
                <a:solidFill>
                  <a:srgbClr val="FF0000"/>
                </a:solidFill>
                <a:latin typeface="Calibri"/>
                <a:cs typeface="Calibri"/>
              </a:rPr>
              <a:t>tific and </a:t>
            </a:r>
            <a:r>
              <a:rPr sz="2400" b="1" i="1" spc="-25" dirty="0">
                <a:solidFill>
                  <a:srgbClr val="FF0000"/>
                </a:solidFill>
                <a:latin typeface="Calibri"/>
                <a:cs typeface="Calibri"/>
              </a:rPr>
              <a:t>t</a:t>
            </a:r>
            <a:r>
              <a:rPr sz="2400" b="1" i="1" dirty="0">
                <a:solidFill>
                  <a:srgbClr val="FF0000"/>
                </a:solidFill>
                <a:latin typeface="Calibri"/>
                <a:cs typeface="Calibri"/>
              </a:rPr>
              <a:t>e</a:t>
            </a:r>
            <a:r>
              <a:rPr sz="2400" b="1" i="1" spc="5" dirty="0">
                <a:solidFill>
                  <a:srgbClr val="FF0000"/>
                </a:solidFill>
                <a:latin typeface="Calibri"/>
                <a:cs typeface="Calibri"/>
              </a:rPr>
              <a:t>c</a:t>
            </a:r>
            <a:r>
              <a:rPr sz="2400" b="1" i="1" dirty="0">
                <a:solidFill>
                  <a:srgbClr val="FF0000"/>
                </a:solidFill>
                <a:latin typeface="Calibri"/>
                <a:cs typeface="Calibri"/>
              </a:rPr>
              <a:t>hni</a:t>
            </a:r>
            <a:r>
              <a:rPr sz="2400" b="1" i="1" spc="-20" dirty="0">
                <a:solidFill>
                  <a:srgbClr val="FF0000"/>
                </a:solidFill>
                <a:latin typeface="Calibri"/>
                <a:cs typeface="Calibri"/>
              </a:rPr>
              <a:t>c</a:t>
            </a:r>
            <a:r>
              <a:rPr sz="2400" b="1" i="1" dirty="0">
                <a:solidFill>
                  <a:srgbClr val="FF0000"/>
                </a:solidFill>
                <a:latin typeface="Calibri"/>
                <a:cs typeface="Calibri"/>
              </a:rPr>
              <a:t>al</a:t>
            </a:r>
            <a:r>
              <a:rPr sz="2400" b="1" i="1" spc="-25" dirty="0">
                <a:solidFill>
                  <a:srgbClr val="FF0000"/>
                </a:solidFill>
                <a:latin typeface="Calibri"/>
                <a:cs typeface="Calibri"/>
              </a:rPr>
              <a:t> </a:t>
            </a:r>
            <a:r>
              <a:rPr sz="2400" b="1" i="1" dirty="0">
                <a:solidFill>
                  <a:srgbClr val="FF0000"/>
                </a:solidFill>
                <a:latin typeface="Calibri"/>
                <a:cs typeface="Calibri"/>
              </a:rPr>
              <a:t>fields</a:t>
            </a:r>
            <a:r>
              <a:rPr sz="2400" i="1" spc="-185" dirty="0">
                <a:solidFill>
                  <a:srgbClr val="292934"/>
                </a:solidFill>
                <a:latin typeface="Calibri"/>
                <a:cs typeface="Calibri"/>
              </a:rPr>
              <a:t>.</a:t>
            </a:r>
            <a:r>
              <a:rPr sz="2400" i="1" dirty="0">
                <a:solidFill>
                  <a:srgbClr val="292934"/>
                </a:solidFill>
                <a:latin typeface="Calibri"/>
                <a:cs typeface="Calibri"/>
              </a:rPr>
              <a:t>”</a:t>
            </a:r>
            <a:endParaRPr lang="en-US" sz="2400" i="1" dirty="0">
              <a:solidFill>
                <a:srgbClr val="292934"/>
              </a:solidFill>
              <a:latin typeface="Calibri"/>
              <a:cs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41220" y="406175"/>
            <a:ext cx="6659780" cy="856004"/>
          </a:xfrm>
          <a:prstGeom prst="rect">
            <a:avLst/>
          </a:prstGeom>
        </p:spPr>
        <p:txBody>
          <a:bodyPr vert="horz" wrap="square" lIns="0" tIns="51435" rIns="0" bIns="0" rtlCol="0">
            <a:spAutoFit/>
          </a:bodyPr>
          <a:lstStyle/>
          <a:p>
            <a:pPr marL="227013" marR="5080">
              <a:lnSpc>
                <a:spcPts val="3100"/>
              </a:lnSpc>
            </a:pPr>
            <a:r>
              <a:rPr sz="3200" b="1" dirty="0"/>
              <a:t>Mi</a:t>
            </a:r>
            <a:r>
              <a:rPr sz="3200" b="1" spc="5" dirty="0"/>
              <a:t>n</a:t>
            </a:r>
            <a:r>
              <a:rPr sz="3200" b="1" spc="-5" dirty="0"/>
              <a:t>orit</a:t>
            </a:r>
            <a:r>
              <a:rPr sz="3200" b="1" dirty="0"/>
              <a:t>y</a:t>
            </a:r>
            <a:r>
              <a:rPr sz="3200" b="1" spc="-25" dirty="0"/>
              <a:t> </a:t>
            </a:r>
            <a:r>
              <a:rPr sz="3200" b="1" dirty="0"/>
              <a:t>and</a:t>
            </a:r>
            <a:r>
              <a:rPr sz="3200" b="1" spc="-15" dirty="0"/>
              <a:t> </a:t>
            </a:r>
            <a:r>
              <a:rPr sz="3200" b="1" spc="-190" dirty="0"/>
              <a:t>W</a:t>
            </a:r>
            <a:r>
              <a:rPr sz="3200" b="1" spc="-5" dirty="0"/>
              <a:t>ome</a:t>
            </a:r>
            <a:r>
              <a:rPr sz="3200" b="1" dirty="0"/>
              <a:t>n</a:t>
            </a:r>
            <a:r>
              <a:rPr sz="3200" b="1" spc="5" dirty="0"/>
              <a:t> </a:t>
            </a:r>
            <a:r>
              <a:rPr sz="3200" b="1" spc="-5" dirty="0"/>
              <a:t>Owne</a:t>
            </a:r>
            <a:r>
              <a:rPr sz="3200" b="1" dirty="0"/>
              <a:t>d</a:t>
            </a:r>
            <a:r>
              <a:rPr sz="3200" b="1" spc="-20" dirty="0"/>
              <a:t> </a:t>
            </a:r>
            <a:r>
              <a:rPr sz="3200" b="1" dirty="0"/>
              <a:t>Business </a:t>
            </a:r>
            <a:r>
              <a:rPr sz="3200" b="1" spc="-5" dirty="0"/>
              <a:t>E</a:t>
            </a:r>
            <a:r>
              <a:rPr sz="3200" b="1" spc="-40" dirty="0"/>
              <a:t>n</a:t>
            </a:r>
            <a:r>
              <a:rPr sz="3200" b="1" spc="-60" dirty="0"/>
              <a:t>t</a:t>
            </a:r>
            <a:r>
              <a:rPr sz="3200" b="1" spc="-15" dirty="0"/>
              <a:t>erprises</a:t>
            </a:r>
            <a:r>
              <a:rPr sz="3200" b="1" spc="-35" dirty="0"/>
              <a:t> </a:t>
            </a:r>
            <a:r>
              <a:rPr sz="3200" b="1" spc="-5" dirty="0"/>
              <a:t>(M/WBE)</a:t>
            </a:r>
            <a:endParaRPr sz="3200" b="1" dirty="0"/>
          </a:p>
        </p:txBody>
      </p:sp>
      <p:sp>
        <p:nvSpPr>
          <p:cNvPr id="3" name="object 3"/>
          <p:cNvSpPr/>
          <p:nvPr/>
        </p:nvSpPr>
        <p:spPr>
          <a:xfrm>
            <a:off x="198220" y="224578"/>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04800" y="1676400"/>
            <a:ext cx="8458200" cy="4216539"/>
          </a:xfrm>
          <a:prstGeom prst="rect">
            <a:avLst/>
          </a:prstGeom>
        </p:spPr>
        <p:txBody>
          <a:bodyPr vert="horz" wrap="square" lIns="0" tIns="0" rIns="0" bIns="0" rtlCol="0">
            <a:spAutoFit/>
          </a:bodyPr>
          <a:lstStyle/>
          <a:p>
            <a:pPr marL="469900" indent="-457200" algn="just">
              <a:lnSpc>
                <a:spcPct val="100000"/>
              </a:lnSpc>
              <a:buClr>
                <a:schemeClr val="accent6">
                  <a:lumMod val="50000"/>
                </a:schemeClr>
              </a:buClr>
              <a:buFont typeface="Wingdings" panose="05000000000000000000" pitchFamily="2" charset="2"/>
              <a:buChar char="v"/>
            </a:pPr>
            <a:r>
              <a:rPr sz="2700" dirty="0">
                <a:solidFill>
                  <a:srgbClr val="292934"/>
                </a:solidFill>
                <a:latin typeface="Calibri"/>
                <a:cs typeface="Calibri"/>
              </a:rPr>
              <a:t>All appli</a:t>
            </a:r>
            <a:r>
              <a:rPr sz="2700" spc="-25" dirty="0">
                <a:solidFill>
                  <a:srgbClr val="292934"/>
                </a:solidFill>
                <a:latin typeface="Calibri"/>
                <a:cs typeface="Calibri"/>
              </a:rPr>
              <a:t>c</a:t>
            </a:r>
            <a:r>
              <a:rPr sz="2700" dirty="0">
                <a:solidFill>
                  <a:srgbClr val="292934"/>
                </a:solidFill>
                <a:latin typeface="Calibri"/>
                <a:cs typeface="Calibri"/>
              </a:rPr>
              <a:t>a</a:t>
            </a:r>
            <a:r>
              <a:rPr sz="2700" spc="-25" dirty="0">
                <a:solidFill>
                  <a:srgbClr val="292934"/>
                </a:solidFill>
                <a:latin typeface="Calibri"/>
                <a:cs typeface="Calibri"/>
              </a:rPr>
              <a:t>n</a:t>
            </a:r>
            <a:r>
              <a:rPr sz="2700" dirty="0">
                <a:solidFill>
                  <a:srgbClr val="292934"/>
                </a:solidFill>
                <a:latin typeface="Calibri"/>
                <a:cs typeface="Calibri"/>
              </a:rPr>
              <a:t>ts</a:t>
            </a:r>
            <a:r>
              <a:rPr sz="2700" spc="-30" dirty="0">
                <a:solidFill>
                  <a:srgbClr val="292934"/>
                </a:solidFill>
                <a:latin typeface="Calibri"/>
                <a:cs typeface="Calibri"/>
              </a:rPr>
              <a:t> </a:t>
            </a:r>
            <a:r>
              <a:rPr sz="2700" dirty="0">
                <a:solidFill>
                  <a:srgbClr val="292934"/>
                </a:solidFill>
                <a:latin typeface="Calibri"/>
                <a:cs typeface="Calibri"/>
              </a:rPr>
              <a:t>a</a:t>
            </a:r>
            <a:r>
              <a:rPr sz="2700" spc="-45" dirty="0">
                <a:solidFill>
                  <a:srgbClr val="292934"/>
                </a:solidFill>
                <a:latin typeface="Calibri"/>
                <a:cs typeface="Calibri"/>
              </a:rPr>
              <a:t>r</a:t>
            </a:r>
            <a:r>
              <a:rPr sz="2700" dirty="0">
                <a:solidFill>
                  <a:srgbClr val="292934"/>
                </a:solidFill>
                <a:latin typeface="Calibri"/>
                <a:cs typeface="Calibri"/>
              </a:rPr>
              <a:t>e</a:t>
            </a:r>
            <a:r>
              <a:rPr sz="2700" spc="-15" dirty="0">
                <a:solidFill>
                  <a:srgbClr val="292934"/>
                </a:solidFill>
                <a:latin typeface="Calibri"/>
                <a:cs typeface="Calibri"/>
              </a:rPr>
              <a:t> </a:t>
            </a:r>
            <a:r>
              <a:rPr sz="2700" spc="-45" dirty="0">
                <a:solidFill>
                  <a:srgbClr val="292934"/>
                </a:solidFill>
                <a:latin typeface="Calibri"/>
                <a:cs typeface="Calibri"/>
              </a:rPr>
              <a:t>r</a:t>
            </a:r>
            <a:r>
              <a:rPr sz="2700" dirty="0">
                <a:solidFill>
                  <a:srgbClr val="292934"/>
                </a:solidFill>
                <a:latin typeface="Calibri"/>
                <a:cs typeface="Calibri"/>
              </a:rPr>
              <a:t>equi</a:t>
            </a:r>
            <a:r>
              <a:rPr sz="2700" spc="-50" dirty="0">
                <a:solidFill>
                  <a:srgbClr val="292934"/>
                </a:solidFill>
                <a:latin typeface="Calibri"/>
                <a:cs typeface="Calibri"/>
              </a:rPr>
              <a:t>r</a:t>
            </a:r>
            <a:r>
              <a:rPr sz="2700" dirty="0">
                <a:solidFill>
                  <a:srgbClr val="292934"/>
                </a:solidFill>
                <a:latin typeface="Calibri"/>
                <a:cs typeface="Calibri"/>
              </a:rPr>
              <a:t>ed</a:t>
            </a:r>
            <a:r>
              <a:rPr sz="2700" spc="-30" dirty="0">
                <a:solidFill>
                  <a:srgbClr val="292934"/>
                </a:solidFill>
                <a:latin typeface="Calibri"/>
                <a:cs typeface="Calibri"/>
              </a:rPr>
              <a:t> t</a:t>
            </a:r>
            <a:r>
              <a:rPr sz="2700" dirty="0">
                <a:solidFill>
                  <a:srgbClr val="292934"/>
                </a:solidFill>
                <a:latin typeface="Calibri"/>
                <a:cs typeface="Calibri"/>
              </a:rPr>
              <a:t>o </a:t>
            </a:r>
            <a:r>
              <a:rPr sz="2700" spc="-25" dirty="0">
                <a:solidFill>
                  <a:srgbClr val="292934"/>
                </a:solidFill>
                <a:latin typeface="Calibri"/>
                <a:cs typeface="Calibri"/>
              </a:rPr>
              <a:t>c</a:t>
            </a:r>
            <a:r>
              <a:rPr sz="2700" dirty="0">
                <a:solidFill>
                  <a:srgbClr val="292934"/>
                </a:solidFill>
                <a:latin typeface="Calibri"/>
                <a:cs typeface="Calibri"/>
              </a:rPr>
              <a:t>omply </a:t>
            </a:r>
            <a:r>
              <a:rPr sz="2700" spc="5" dirty="0">
                <a:solidFill>
                  <a:srgbClr val="292934"/>
                </a:solidFill>
                <a:latin typeface="Calibri"/>
                <a:cs typeface="Calibri"/>
              </a:rPr>
              <a:t>w</a:t>
            </a:r>
            <a:r>
              <a:rPr sz="2700" dirty="0">
                <a:solidFill>
                  <a:srgbClr val="292934"/>
                </a:solidFill>
                <a:latin typeface="Calibri"/>
                <a:cs typeface="Calibri"/>
              </a:rPr>
              <a:t>ith</a:t>
            </a:r>
            <a:r>
              <a:rPr sz="2700" spc="-20" dirty="0">
                <a:solidFill>
                  <a:srgbClr val="292934"/>
                </a:solidFill>
                <a:latin typeface="Calibri"/>
                <a:cs typeface="Calibri"/>
              </a:rPr>
              <a:t> </a:t>
            </a:r>
            <a:r>
              <a:rPr sz="2700" dirty="0">
                <a:solidFill>
                  <a:srgbClr val="292934"/>
                </a:solidFill>
                <a:latin typeface="Calibri"/>
                <a:cs typeface="Calibri"/>
              </a:rPr>
              <a:t>N</a:t>
            </a:r>
            <a:r>
              <a:rPr sz="2700" spc="-30" dirty="0">
                <a:solidFill>
                  <a:srgbClr val="292934"/>
                </a:solidFill>
                <a:latin typeface="Calibri"/>
                <a:cs typeface="Calibri"/>
              </a:rPr>
              <a:t>Y</a:t>
            </a:r>
            <a:r>
              <a:rPr sz="2700" dirty="0">
                <a:solidFill>
                  <a:srgbClr val="292934"/>
                </a:solidFill>
                <a:latin typeface="Calibri"/>
                <a:cs typeface="Calibri"/>
              </a:rPr>
              <a:t>SE</a:t>
            </a:r>
            <a:r>
              <a:rPr sz="2700" spc="-10" dirty="0">
                <a:solidFill>
                  <a:srgbClr val="292934"/>
                </a:solidFill>
                <a:latin typeface="Calibri"/>
                <a:cs typeface="Calibri"/>
              </a:rPr>
              <a:t>D</a:t>
            </a:r>
            <a:r>
              <a:rPr sz="2700" spc="-175" dirty="0">
                <a:solidFill>
                  <a:srgbClr val="292934"/>
                </a:solidFill>
                <a:latin typeface="Calibri"/>
                <a:cs typeface="Calibri"/>
              </a:rPr>
              <a:t>’</a:t>
            </a:r>
            <a:r>
              <a:rPr sz="2700" dirty="0">
                <a:solidFill>
                  <a:srgbClr val="292934"/>
                </a:solidFill>
                <a:latin typeface="Calibri"/>
                <a:cs typeface="Calibri"/>
              </a:rPr>
              <a:t>s Minority</a:t>
            </a:r>
            <a:r>
              <a:rPr sz="2700" spc="10" dirty="0">
                <a:solidFill>
                  <a:srgbClr val="292934"/>
                </a:solidFill>
                <a:latin typeface="Calibri"/>
                <a:cs typeface="Calibri"/>
              </a:rPr>
              <a:t> </a:t>
            </a:r>
            <a:r>
              <a:rPr sz="2700" dirty="0">
                <a:solidFill>
                  <a:srgbClr val="292934"/>
                </a:solidFill>
                <a:latin typeface="Calibri"/>
                <a:cs typeface="Calibri"/>
              </a:rPr>
              <a:t>and</a:t>
            </a:r>
            <a:r>
              <a:rPr sz="2700" spc="-25" dirty="0">
                <a:solidFill>
                  <a:srgbClr val="292934"/>
                </a:solidFill>
                <a:latin typeface="Calibri"/>
                <a:cs typeface="Calibri"/>
              </a:rPr>
              <a:t> </a:t>
            </a:r>
            <a:r>
              <a:rPr sz="2700" spc="-135" dirty="0">
                <a:solidFill>
                  <a:srgbClr val="292934"/>
                </a:solidFill>
                <a:latin typeface="Calibri"/>
                <a:cs typeface="Calibri"/>
              </a:rPr>
              <a:t>W</a:t>
            </a:r>
            <a:r>
              <a:rPr sz="2700" spc="-5" dirty="0">
                <a:solidFill>
                  <a:srgbClr val="292934"/>
                </a:solidFill>
                <a:latin typeface="Calibri"/>
                <a:cs typeface="Calibri"/>
              </a:rPr>
              <a:t>o</a:t>
            </a:r>
            <a:r>
              <a:rPr sz="2700" spc="5" dirty="0">
                <a:solidFill>
                  <a:srgbClr val="292934"/>
                </a:solidFill>
                <a:latin typeface="Calibri"/>
                <a:cs typeface="Calibri"/>
              </a:rPr>
              <a:t>m</a:t>
            </a:r>
            <a:r>
              <a:rPr sz="2700" spc="-15" dirty="0">
                <a:solidFill>
                  <a:srgbClr val="292934"/>
                </a:solidFill>
                <a:latin typeface="Calibri"/>
                <a:cs typeface="Calibri"/>
              </a:rPr>
              <a:t>e</a:t>
            </a:r>
            <a:r>
              <a:rPr sz="2700" spc="-20" dirty="0">
                <a:solidFill>
                  <a:srgbClr val="292934"/>
                </a:solidFill>
                <a:latin typeface="Calibri"/>
                <a:cs typeface="Calibri"/>
              </a:rPr>
              <a:t>n</a:t>
            </a:r>
            <a:r>
              <a:rPr sz="2700" dirty="0">
                <a:solidFill>
                  <a:srgbClr val="292934"/>
                </a:solidFill>
                <a:latin typeface="Calibri"/>
                <a:cs typeface="Calibri"/>
              </a:rPr>
              <a:t>-</a:t>
            </a:r>
            <a:r>
              <a:rPr sz="2700" spc="-5" dirty="0">
                <a:solidFill>
                  <a:srgbClr val="292934"/>
                </a:solidFill>
                <a:latin typeface="Calibri"/>
                <a:cs typeface="Calibri"/>
              </a:rPr>
              <a:t>Owne</a:t>
            </a:r>
            <a:r>
              <a:rPr sz="2700" dirty="0">
                <a:solidFill>
                  <a:srgbClr val="292934"/>
                </a:solidFill>
                <a:latin typeface="Calibri"/>
                <a:cs typeface="Calibri"/>
              </a:rPr>
              <a:t>d</a:t>
            </a:r>
            <a:r>
              <a:rPr sz="2700" spc="-30" dirty="0">
                <a:solidFill>
                  <a:srgbClr val="292934"/>
                </a:solidFill>
                <a:latin typeface="Calibri"/>
                <a:cs typeface="Calibri"/>
              </a:rPr>
              <a:t> </a:t>
            </a:r>
            <a:r>
              <a:rPr sz="2700" dirty="0">
                <a:solidFill>
                  <a:srgbClr val="292934"/>
                </a:solidFill>
                <a:latin typeface="Calibri"/>
                <a:cs typeface="Calibri"/>
              </a:rPr>
              <a:t>Business</a:t>
            </a:r>
            <a:r>
              <a:rPr sz="2700" spc="-45" dirty="0">
                <a:solidFill>
                  <a:srgbClr val="292934"/>
                </a:solidFill>
                <a:latin typeface="Calibri"/>
                <a:cs typeface="Calibri"/>
              </a:rPr>
              <a:t> </a:t>
            </a:r>
            <a:r>
              <a:rPr sz="2700" spc="-5" dirty="0">
                <a:solidFill>
                  <a:srgbClr val="292934"/>
                </a:solidFill>
                <a:latin typeface="Calibri"/>
                <a:cs typeface="Calibri"/>
              </a:rPr>
              <a:t>E</a:t>
            </a:r>
            <a:r>
              <a:rPr sz="2700" spc="-30" dirty="0">
                <a:solidFill>
                  <a:srgbClr val="292934"/>
                </a:solidFill>
                <a:latin typeface="Calibri"/>
                <a:cs typeface="Calibri"/>
              </a:rPr>
              <a:t>n</a:t>
            </a:r>
            <a:r>
              <a:rPr sz="2700" spc="-40" dirty="0">
                <a:solidFill>
                  <a:srgbClr val="292934"/>
                </a:solidFill>
                <a:latin typeface="Calibri"/>
                <a:cs typeface="Calibri"/>
              </a:rPr>
              <a:t>t</a:t>
            </a:r>
            <a:r>
              <a:rPr sz="2700" spc="-15" dirty="0">
                <a:solidFill>
                  <a:srgbClr val="292934"/>
                </a:solidFill>
                <a:latin typeface="Calibri"/>
                <a:cs typeface="Calibri"/>
              </a:rPr>
              <a:t>er</a:t>
            </a:r>
            <a:r>
              <a:rPr sz="2700" spc="-25" dirty="0">
                <a:solidFill>
                  <a:srgbClr val="292934"/>
                </a:solidFill>
                <a:latin typeface="Calibri"/>
                <a:cs typeface="Calibri"/>
              </a:rPr>
              <a:t>p</a:t>
            </a:r>
            <a:r>
              <a:rPr sz="2700" spc="-10" dirty="0">
                <a:solidFill>
                  <a:srgbClr val="292934"/>
                </a:solidFill>
                <a:latin typeface="Calibri"/>
                <a:cs typeface="Calibri"/>
              </a:rPr>
              <a:t>rises </a:t>
            </a:r>
            <a:r>
              <a:rPr sz="2700" spc="-5" dirty="0">
                <a:solidFill>
                  <a:srgbClr val="292934"/>
                </a:solidFill>
                <a:latin typeface="Calibri"/>
                <a:cs typeface="Calibri"/>
              </a:rPr>
              <a:t>(M/WBE</a:t>
            </a:r>
            <a:r>
              <a:rPr sz="2700" dirty="0">
                <a:solidFill>
                  <a:srgbClr val="292934"/>
                </a:solidFill>
                <a:latin typeface="Calibri"/>
                <a:cs typeface="Calibri"/>
              </a:rPr>
              <a:t>)</a:t>
            </a:r>
            <a:r>
              <a:rPr sz="2700" spc="-15" dirty="0">
                <a:solidFill>
                  <a:srgbClr val="292934"/>
                </a:solidFill>
                <a:latin typeface="Calibri"/>
                <a:cs typeface="Calibri"/>
              </a:rPr>
              <a:t> </a:t>
            </a:r>
            <a:r>
              <a:rPr sz="2700" spc="-5" dirty="0">
                <a:solidFill>
                  <a:srgbClr val="292934"/>
                </a:solidFill>
                <a:latin typeface="Calibri"/>
                <a:cs typeface="Calibri"/>
              </a:rPr>
              <a:t>pol</a:t>
            </a:r>
            <a:r>
              <a:rPr sz="2700" spc="10" dirty="0">
                <a:solidFill>
                  <a:srgbClr val="292934"/>
                </a:solidFill>
                <a:latin typeface="Calibri"/>
                <a:cs typeface="Calibri"/>
              </a:rPr>
              <a:t>i</a:t>
            </a:r>
            <a:r>
              <a:rPr sz="2700" spc="-15" dirty="0">
                <a:solidFill>
                  <a:srgbClr val="292934"/>
                </a:solidFill>
                <a:latin typeface="Calibri"/>
                <a:cs typeface="Calibri"/>
              </a:rPr>
              <a:t>c</a:t>
            </a:r>
            <a:r>
              <a:rPr sz="2700" spc="-200" dirty="0">
                <a:solidFill>
                  <a:srgbClr val="292934"/>
                </a:solidFill>
                <a:latin typeface="Calibri"/>
                <a:cs typeface="Calibri"/>
              </a:rPr>
              <a:t>y</a:t>
            </a:r>
            <a:r>
              <a:rPr sz="2700" dirty="0">
                <a:solidFill>
                  <a:srgbClr val="292934"/>
                </a:solidFill>
                <a:latin typeface="Calibri"/>
                <a:cs typeface="Calibri"/>
              </a:rPr>
              <a:t>.</a:t>
            </a:r>
            <a:endParaRPr lang="en-US" sz="2700" dirty="0">
              <a:latin typeface="Calibri"/>
              <a:cs typeface="Calibri"/>
            </a:endParaRPr>
          </a:p>
          <a:p>
            <a:pPr marL="469900" indent="-457200" algn="just">
              <a:lnSpc>
                <a:spcPct val="100000"/>
              </a:lnSpc>
              <a:buClr>
                <a:schemeClr val="accent6">
                  <a:lumMod val="50000"/>
                </a:schemeClr>
              </a:buClr>
              <a:buFont typeface="Wingdings" panose="05000000000000000000" pitchFamily="2" charset="2"/>
              <a:buChar char="v"/>
            </a:pPr>
            <a:endParaRPr lang="en-US" sz="2700" dirty="0">
              <a:solidFill>
                <a:srgbClr val="292934"/>
              </a:solidFill>
              <a:latin typeface="Calibri"/>
              <a:cs typeface="Calibri"/>
            </a:endParaRPr>
          </a:p>
          <a:p>
            <a:pPr marL="469900" indent="-457200" algn="just">
              <a:lnSpc>
                <a:spcPct val="100000"/>
              </a:lnSpc>
              <a:buClr>
                <a:schemeClr val="accent6">
                  <a:lumMod val="50000"/>
                </a:schemeClr>
              </a:buClr>
              <a:buFont typeface="Wingdings" panose="05000000000000000000" pitchFamily="2" charset="2"/>
              <a:buChar char="v"/>
            </a:pPr>
            <a:r>
              <a:rPr sz="2700" dirty="0">
                <a:solidFill>
                  <a:srgbClr val="292934"/>
                </a:solidFill>
                <a:latin typeface="Calibri"/>
                <a:cs typeface="Calibri"/>
              </a:rPr>
              <a:t>All M/W</a:t>
            </a:r>
            <a:r>
              <a:rPr sz="2700" spc="-15" dirty="0">
                <a:solidFill>
                  <a:srgbClr val="292934"/>
                </a:solidFill>
                <a:latin typeface="Calibri"/>
                <a:cs typeface="Calibri"/>
              </a:rPr>
              <a:t>B</a:t>
            </a:r>
            <a:r>
              <a:rPr sz="2700" dirty="0">
                <a:solidFill>
                  <a:srgbClr val="292934"/>
                </a:solidFill>
                <a:latin typeface="Calibri"/>
                <a:cs typeface="Calibri"/>
              </a:rPr>
              <a:t>E</a:t>
            </a:r>
            <a:r>
              <a:rPr sz="2700" spc="-5" dirty="0">
                <a:solidFill>
                  <a:srgbClr val="292934"/>
                </a:solidFill>
                <a:latin typeface="Calibri"/>
                <a:cs typeface="Calibri"/>
              </a:rPr>
              <a:t> </a:t>
            </a:r>
            <a:r>
              <a:rPr sz="2700" spc="-40" dirty="0">
                <a:solidFill>
                  <a:srgbClr val="292934"/>
                </a:solidFill>
                <a:latin typeface="Calibri"/>
                <a:cs typeface="Calibri"/>
              </a:rPr>
              <a:t>F</a:t>
            </a:r>
            <a:r>
              <a:rPr sz="2700" spc="-5" dirty="0">
                <a:solidFill>
                  <a:srgbClr val="292934"/>
                </a:solidFill>
                <a:latin typeface="Calibri"/>
                <a:cs typeface="Calibri"/>
              </a:rPr>
              <a:t>orm</a:t>
            </a:r>
            <a:r>
              <a:rPr sz="2700" dirty="0">
                <a:solidFill>
                  <a:srgbClr val="292934"/>
                </a:solidFill>
                <a:latin typeface="Calibri"/>
                <a:cs typeface="Calibri"/>
              </a:rPr>
              <a:t>s</a:t>
            </a:r>
            <a:r>
              <a:rPr sz="2700" spc="5" dirty="0">
                <a:solidFill>
                  <a:srgbClr val="292934"/>
                </a:solidFill>
                <a:latin typeface="Calibri"/>
                <a:cs typeface="Calibri"/>
              </a:rPr>
              <a:t> </a:t>
            </a:r>
            <a:r>
              <a:rPr sz="2700" dirty="0">
                <a:solidFill>
                  <a:srgbClr val="292934"/>
                </a:solidFill>
                <a:latin typeface="Calibri"/>
                <a:cs typeface="Calibri"/>
              </a:rPr>
              <a:t>a</a:t>
            </a:r>
            <a:r>
              <a:rPr sz="2700" spc="-40" dirty="0">
                <a:solidFill>
                  <a:srgbClr val="292934"/>
                </a:solidFill>
                <a:latin typeface="Calibri"/>
                <a:cs typeface="Calibri"/>
              </a:rPr>
              <a:t>r</a:t>
            </a:r>
            <a:r>
              <a:rPr sz="2700" dirty="0">
                <a:solidFill>
                  <a:srgbClr val="292934"/>
                </a:solidFill>
                <a:latin typeface="Calibri"/>
                <a:cs typeface="Calibri"/>
              </a:rPr>
              <a:t>e</a:t>
            </a:r>
            <a:r>
              <a:rPr sz="2700" spc="-15" dirty="0">
                <a:solidFill>
                  <a:srgbClr val="292934"/>
                </a:solidFill>
                <a:latin typeface="Calibri"/>
                <a:cs typeface="Calibri"/>
              </a:rPr>
              <a:t> </a:t>
            </a:r>
            <a:r>
              <a:rPr sz="2700" dirty="0">
                <a:solidFill>
                  <a:srgbClr val="292934"/>
                </a:solidFill>
                <a:latin typeface="Calibri"/>
                <a:cs typeface="Calibri"/>
              </a:rPr>
              <a:t>lo</a:t>
            </a:r>
            <a:r>
              <a:rPr sz="2700" spc="-25" dirty="0">
                <a:solidFill>
                  <a:srgbClr val="292934"/>
                </a:solidFill>
                <a:latin typeface="Calibri"/>
                <a:cs typeface="Calibri"/>
              </a:rPr>
              <a:t>ca</a:t>
            </a:r>
            <a:r>
              <a:rPr sz="2700" spc="-30" dirty="0">
                <a:solidFill>
                  <a:srgbClr val="292934"/>
                </a:solidFill>
                <a:latin typeface="Calibri"/>
                <a:cs typeface="Calibri"/>
              </a:rPr>
              <a:t>t</a:t>
            </a:r>
            <a:r>
              <a:rPr sz="2700" dirty="0">
                <a:solidFill>
                  <a:srgbClr val="292934"/>
                </a:solidFill>
                <a:latin typeface="Calibri"/>
                <a:cs typeface="Calibri"/>
              </a:rPr>
              <a:t>ed</a:t>
            </a:r>
            <a:r>
              <a:rPr sz="2700" spc="-45" dirty="0">
                <a:solidFill>
                  <a:srgbClr val="292934"/>
                </a:solidFill>
                <a:latin typeface="Calibri"/>
                <a:cs typeface="Calibri"/>
              </a:rPr>
              <a:t> </a:t>
            </a:r>
            <a:r>
              <a:rPr sz="2700" dirty="0">
                <a:solidFill>
                  <a:srgbClr val="292934"/>
                </a:solidFill>
                <a:latin typeface="Calibri"/>
                <a:cs typeface="Calibri"/>
              </a:rPr>
              <a:t>in</a:t>
            </a:r>
            <a:r>
              <a:rPr sz="2700" spc="-5" dirty="0">
                <a:solidFill>
                  <a:srgbClr val="292934"/>
                </a:solidFill>
                <a:latin typeface="Calibri"/>
                <a:cs typeface="Calibri"/>
              </a:rPr>
              <a:t> </a:t>
            </a:r>
            <a:r>
              <a:rPr sz="2700" dirty="0">
                <a:solidFill>
                  <a:srgbClr val="292934"/>
                </a:solidFill>
                <a:latin typeface="Calibri"/>
                <a:cs typeface="Calibri"/>
              </a:rPr>
              <a:t>the</a:t>
            </a:r>
            <a:r>
              <a:rPr sz="2700" spc="-20" dirty="0">
                <a:solidFill>
                  <a:srgbClr val="292934"/>
                </a:solidFill>
                <a:latin typeface="Calibri"/>
                <a:cs typeface="Calibri"/>
              </a:rPr>
              <a:t> </a:t>
            </a:r>
            <a:r>
              <a:rPr sz="2700" spc="-5" dirty="0">
                <a:solidFill>
                  <a:srgbClr val="292934"/>
                </a:solidFill>
                <a:latin typeface="Calibri"/>
                <a:cs typeface="Calibri"/>
              </a:rPr>
              <a:t>C</a:t>
            </a:r>
            <a:r>
              <a:rPr sz="2700" spc="-35" dirty="0">
                <a:solidFill>
                  <a:srgbClr val="292934"/>
                </a:solidFill>
                <a:latin typeface="Calibri"/>
                <a:cs typeface="Calibri"/>
              </a:rPr>
              <a:t>S</a:t>
            </a:r>
            <a:r>
              <a:rPr sz="2700" spc="-5" dirty="0">
                <a:solidFill>
                  <a:srgbClr val="292934"/>
                </a:solidFill>
                <a:latin typeface="Calibri"/>
                <a:cs typeface="Calibri"/>
              </a:rPr>
              <a:t>TE</a:t>
            </a:r>
            <a:r>
              <a:rPr sz="2700" dirty="0">
                <a:solidFill>
                  <a:srgbClr val="292934"/>
                </a:solidFill>
                <a:latin typeface="Calibri"/>
                <a:cs typeface="Calibri"/>
              </a:rPr>
              <a:t>P RFP </a:t>
            </a:r>
            <a:r>
              <a:rPr sz="2700" spc="-25" dirty="0">
                <a:solidFill>
                  <a:srgbClr val="292934"/>
                </a:solidFill>
                <a:latin typeface="Calibri"/>
                <a:cs typeface="Calibri"/>
              </a:rPr>
              <a:t>a</a:t>
            </a:r>
            <a:r>
              <a:rPr sz="2700" dirty="0">
                <a:solidFill>
                  <a:srgbClr val="292934"/>
                </a:solidFill>
                <a:latin typeface="Calibri"/>
                <a:cs typeface="Calibri"/>
              </a:rPr>
              <a:t>t</a:t>
            </a:r>
            <a:r>
              <a:rPr lang="en-US" sz="2800" dirty="0">
                <a:hlinkClick r:id="rId4"/>
              </a:rPr>
              <a:t>http://www.nysed.gov/postsecondary-services/collegiate-science-and-technology-entry-program-cstep</a:t>
            </a:r>
            <a:endParaRPr lang="en-US" sz="2800" dirty="0"/>
          </a:p>
          <a:p>
            <a:pPr marL="469900" indent="-457200" algn="just">
              <a:lnSpc>
                <a:spcPct val="100000"/>
              </a:lnSpc>
              <a:buClr>
                <a:schemeClr val="accent6">
                  <a:lumMod val="50000"/>
                </a:schemeClr>
              </a:buClr>
              <a:buFont typeface="Wingdings" panose="05000000000000000000" pitchFamily="2" charset="2"/>
              <a:buChar char="v"/>
            </a:pPr>
            <a:endParaRPr lang="en-US" sz="2800" dirty="0">
              <a:solidFill>
                <a:srgbClr val="292934"/>
              </a:solidFill>
              <a:latin typeface="Calibri"/>
              <a:cs typeface="Calibri"/>
            </a:endParaRPr>
          </a:p>
          <a:p>
            <a:pPr marL="469900" indent="-457200" algn="just">
              <a:lnSpc>
                <a:spcPct val="100000"/>
              </a:lnSpc>
              <a:buClr>
                <a:schemeClr val="accent6">
                  <a:lumMod val="50000"/>
                </a:schemeClr>
              </a:buClr>
              <a:buFont typeface="Wingdings" panose="05000000000000000000" pitchFamily="2" charset="2"/>
              <a:buChar char="v"/>
            </a:pPr>
            <a:r>
              <a:rPr sz="2700" dirty="0">
                <a:solidFill>
                  <a:srgbClr val="292934"/>
                </a:solidFill>
                <a:latin typeface="Calibri"/>
                <a:cs typeface="Calibri"/>
              </a:rPr>
              <a:t>M/WBE</a:t>
            </a:r>
            <a:r>
              <a:rPr sz="2700" spc="-15" dirty="0">
                <a:solidFill>
                  <a:srgbClr val="292934"/>
                </a:solidFill>
                <a:latin typeface="Calibri"/>
                <a:cs typeface="Calibri"/>
              </a:rPr>
              <a:t> </a:t>
            </a:r>
            <a:r>
              <a:rPr sz="2700" spc="-5" dirty="0">
                <a:solidFill>
                  <a:srgbClr val="292934"/>
                </a:solidFill>
                <a:latin typeface="Calibri"/>
                <a:cs typeface="Calibri"/>
              </a:rPr>
              <a:t>que</a:t>
            </a:r>
            <a:r>
              <a:rPr sz="2700" spc="-40" dirty="0">
                <a:solidFill>
                  <a:srgbClr val="292934"/>
                </a:solidFill>
                <a:latin typeface="Calibri"/>
                <a:cs typeface="Calibri"/>
              </a:rPr>
              <a:t>s</a:t>
            </a:r>
            <a:r>
              <a:rPr sz="2700" dirty="0">
                <a:solidFill>
                  <a:srgbClr val="292934"/>
                </a:solidFill>
                <a:latin typeface="Calibri"/>
                <a:cs typeface="Calibri"/>
              </a:rPr>
              <a:t>tions</a:t>
            </a:r>
            <a:r>
              <a:rPr sz="2700" spc="-25" dirty="0">
                <a:solidFill>
                  <a:srgbClr val="292934"/>
                </a:solidFill>
                <a:latin typeface="Calibri"/>
                <a:cs typeface="Calibri"/>
              </a:rPr>
              <a:t> </a:t>
            </a:r>
            <a:r>
              <a:rPr sz="2700" spc="-45" dirty="0">
                <a:solidFill>
                  <a:srgbClr val="292934"/>
                </a:solidFill>
                <a:latin typeface="Calibri"/>
                <a:cs typeface="Calibri"/>
              </a:rPr>
              <a:t>c</a:t>
            </a:r>
            <a:r>
              <a:rPr sz="2700" dirty="0">
                <a:solidFill>
                  <a:srgbClr val="292934"/>
                </a:solidFill>
                <a:latin typeface="Calibri"/>
                <a:cs typeface="Calibri"/>
              </a:rPr>
              <a:t>an</a:t>
            </a:r>
            <a:r>
              <a:rPr sz="2700" spc="-10" dirty="0">
                <a:solidFill>
                  <a:srgbClr val="292934"/>
                </a:solidFill>
                <a:latin typeface="Calibri"/>
                <a:cs typeface="Calibri"/>
              </a:rPr>
              <a:t> </a:t>
            </a:r>
            <a:r>
              <a:rPr sz="2700" spc="-20" dirty="0">
                <a:solidFill>
                  <a:srgbClr val="292934"/>
                </a:solidFill>
                <a:latin typeface="Calibri"/>
                <a:cs typeface="Calibri"/>
              </a:rPr>
              <a:t>b</a:t>
            </a:r>
            <a:r>
              <a:rPr sz="2700" spc="-15" dirty="0">
                <a:solidFill>
                  <a:srgbClr val="292934"/>
                </a:solidFill>
                <a:latin typeface="Calibri"/>
                <a:cs typeface="Calibri"/>
              </a:rPr>
              <a:t>e</a:t>
            </a:r>
            <a:r>
              <a:rPr sz="2700" dirty="0">
                <a:solidFill>
                  <a:srgbClr val="292934"/>
                </a:solidFill>
                <a:latin typeface="Calibri"/>
                <a:cs typeface="Calibri"/>
              </a:rPr>
              <a:t> </a:t>
            </a:r>
            <a:r>
              <a:rPr sz="2700" spc="-5" dirty="0">
                <a:solidFill>
                  <a:srgbClr val="292934"/>
                </a:solidFill>
                <a:latin typeface="Calibri"/>
                <a:cs typeface="Calibri"/>
              </a:rPr>
              <a:t>di</a:t>
            </a:r>
            <a:r>
              <a:rPr sz="2700" spc="-40" dirty="0">
                <a:solidFill>
                  <a:srgbClr val="292934"/>
                </a:solidFill>
                <a:latin typeface="Calibri"/>
                <a:cs typeface="Calibri"/>
              </a:rPr>
              <a:t>r</a:t>
            </a:r>
            <a:r>
              <a:rPr sz="2700" spc="-15" dirty="0">
                <a:solidFill>
                  <a:srgbClr val="292934"/>
                </a:solidFill>
                <a:latin typeface="Calibri"/>
                <a:cs typeface="Calibri"/>
              </a:rPr>
              <a:t>ec</a:t>
            </a:r>
            <a:r>
              <a:rPr sz="2700" spc="-45" dirty="0">
                <a:solidFill>
                  <a:srgbClr val="292934"/>
                </a:solidFill>
                <a:latin typeface="Calibri"/>
                <a:cs typeface="Calibri"/>
              </a:rPr>
              <a:t>t</a:t>
            </a:r>
            <a:r>
              <a:rPr sz="2700" spc="-15" dirty="0">
                <a:solidFill>
                  <a:srgbClr val="292934"/>
                </a:solidFill>
                <a:latin typeface="Calibri"/>
                <a:cs typeface="Calibri"/>
              </a:rPr>
              <a:t>ed</a:t>
            </a:r>
            <a:r>
              <a:rPr sz="2700" spc="-30" dirty="0">
                <a:solidFill>
                  <a:srgbClr val="292934"/>
                </a:solidFill>
                <a:latin typeface="Calibri"/>
                <a:cs typeface="Calibri"/>
              </a:rPr>
              <a:t> </a:t>
            </a:r>
            <a:r>
              <a:rPr sz="2700" spc="-40" dirty="0">
                <a:solidFill>
                  <a:srgbClr val="292934"/>
                </a:solidFill>
                <a:latin typeface="Calibri"/>
                <a:cs typeface="Calibri"/>
              </a:rPr>
              <a:t>t</a:t>
            </a:r>
            <a:r>
              <a:rPr sz="2700" dirty="0">
                <a:solidFill>
                  <a:srgbClr val="292934"/>
                </a:solidFill>
                <a:latin typeface="Calibri"/>
                <a:cs typeface="Calibri"/>
              </a:rPr>
              <a:t>o </a:t>
            </a:r>
            <a:r>
              <a:rPr sz="2700" u="heavy" dirty="0">
                <a:solidFill>
                  <a:srgbClr val="0000FF"/>
                </a:solidFill>
                <a:latin typeface="Calibri"/>
                <a:cs typeface="Calibri"/>
                <a:hlinkClick r:id="rId5"/>
              </a:rPr>
              <a:t>MWBE@</a:t>
            </a:r>
            <a:r>
              <a:rPr sz="2700" u="heavy" spc="-55" dirty="0">
                <a:solidFill>
                  <a:srgbClr val="0000FF"/>
                </a:solidFill>
                <a:latin typeface="Calibri"/>
                <a:cs typeface="Calibri"/>
                <a:hlinkClick r:id="rId5"/>
              </a:rPr>
              <a:t>n</a:t>
            </a:r>
            <a:r>
              <a:rPr sz="2700" u="heavy" spc="-40" dirty="0">
                <a:solidFill>
                  <a:srgbClr val="0000FF"/>
                </a:solidFill>
                <a:latin typeface="Calibri"/>
                <a:cs typeface="Calibri"/>
                <a:hlinkClick r:id="rId5"/>
              </a:rPr>
              <a:t>y</a:t>
            </a:r>
            <a:r>
              <a:rPr sz="2700" u="heavy" spc="-5" dirty="0">
                <a:solidFill>
                  <a:srgbClr val="0000FF"/>
                </a:solidFill>
                <a:latin typeface="Calibri"/>
                <a:cs typeface="Calibri"/>
                <a:hlinkClick r:id="rId5"/>
              </a:rPr>
              <a:t>sed</a:t>
            </a:r>
            <a:r>
              <a:rPr sz="2700" u="heavy" spc="20" dirty="0">
                <a:solidFill>
                  <a:srgbClr val="0000FF"/>
                </a:solidFill>
                <a:latin typeface="Calibri"/>
                <a:cs typeface="Calibri"/>
                <a:hlinkClick r:id="rId5"/>
              </a:rPr>
              <a:t>.</a:t>
            </a:r>
            <a:r>
              <a:rPr sz="2700" u="heavy" spc="-40" dirty="0">
                <a:solidFill>
                  <a:srgbClr val="0000FF"/>
                </a:solidFill>
                <a:latin typeface="Calibri"/>
                <a:cs typeface="Calibri"/>
                <a:hlinkClick r:id="rId5"/>
              </a:rPr>
              <a:t>g</a:t>
            </a:r>
            <a:r>
              <a:rPr sz="2700" u="heavy" spc="-5" dirty="0">
                <a:solidFill>
                  <a:srgbClr val="0000FF"/>
                </a:solidFill>
                <a:latin typeface="Calibri"/>
                <a:cs typeface="Calibri"/>
                <a:hlinkClick r:id="rId5"/>
              </a:rPr>
              <a:t>ov</a:t>
            </a:r>
            <a:endParaRPr sz="2700" dirty="0">
              <a:latin typeface="Calibri"/>
              <a:cs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791CEA-78FB-4A03-8716-A16CBDABD1D1}"/>
              </a:ext>
            </a:extLst>
          </p:cNvPr>
          <p:cNvSpPr>
            <a:spLocks noGrp="1"/>
          </p:cNvSpPr>
          <p:nvPr>
            <p:ph type="title"/>
          </p:nvPr>
        </p:nvSpPr>
        <p:spPr>
          <a:xfrm>
            <a:off x="1374442" y="381000"/>
            <a:ext cx="6855158" cy="838200"/>
          </a:xfrm>
        </p:spPr>
        <p:txBody>
          <a:bodyPr>
            <a:noAutofit/>
          </a:bodyPr>
          <a:lstStyle/>
          <a:p>
            <a:r>
              <a:rPr lang="en-US" sz="3200" b="1" dirty="0"/>
              <a:t>Mi</a:t>
            </a:r>
            <a:r>
              <a:rPr lang="en-US" sz="3200" b="1" spc="5" dirty="0"/>
              <a:t>n</a:t>
            </a:r>
            <a:r>
              <a:rPr lang="en-US" sz="3200" b="1" spc="-5" dirty="0"/>
              <a:t>orit</a:t>
            </a:r>
            <a:r>
              <a:rPr lang="en-US" sz="3200" b="1" dirty="0"/>
              <a:t>y</a:t>
            </a:r>
            <a:r>
              <a:rPr lang="en-US" sz="3200" b="1" spc="-25" dirty="0"/>
              <a:t> </a:t>
            </a:r>
            <a:r>
              <a:rPr lang="en-US" sz="3200" b="1" dirty="0"/>
              <a:t>and</a:t>
            </a:r>
            <a:r>
              <a:rPr lang="en-US" sz="3200" b="1" spc="-15" dirty="0"/>
              <a:t> </a:t>
            </a:r>
            <a:r>
              <a:rPr lang="en-US" sz="3200" b="1" spc="-190" dirty="0"/>
              <a:t>W</a:t>
            </a:r>
            <a:r>
              <a:rPr lang="en-US" sz="3200" b="1" spc="-5" dirty="0"/>
              <a:t>ome</a:t>
            </a:r>
            <a:r>
              <a:rPr lang="en-US" sz="3200" b="1" dirty="0"/>
              <a:t>n</a:t>
            </a:r>
            <a:r>
              <a:rPr lang="en-US" sz="3200" b="1" spc="5" dirty="0"/>
              <a:t> </a:t>
            </a:r>
            <a:r>
              <a:rPr lang="en-US" sz="3200" b="1" spc="-5" dirty="0"/>
              <a:t>Owne</a:t>
            </a:r>
            <a:r>
              <a:rPr lang="en-US" sz="3200" b="1" dirty="0"/>
              <a:t>d</a:t>
            </a:r>
            <a:r>
              <a:rPr lang="en-US" sz="3200" b="1" spc="-20" dirty="0"/>
              <a:t> </a:t>
            </a:r>
            <a:r>
              <a:rPr lang="en-US" sz="3200" b="1" dirty="0"/>
              <a:t>Business </a:t>
            </a:r>
            <a:r>
              <a:rPr lang="en-US" sz="3200" b="1" spc="-5" dirty="0"/>
              <a:t>E</a:t>
            </a:r>
            <a:r>
              <a:rPr lang="en-US" sz="3200" b="1" spc="-40" dirty="0"/>
              <a:t>n</a:t>
            </a:r>
            <a:r>
              <a:rPr lang="en-US" sz="3200" b="1" spc="-60" dirty="0"/>
              <a:t>t</a:t>
            </a:r>
            <a:r>
              <a:rPr lang="en-US" sz="3200" b="1" spc="-15" dirty="0"/>
              <a:t>erprises</a:t>
            </a:r>
            <a:r>
              <a:rPr lang="en-US" sz="3200" b="1" spc="-35" dirty="0"/>
              <a:t> </a:t>
            </a:r>
            <a:r>
              <a:rPr lang="en-US" sz="3200" b="1" spc="-5" dirty="0"/>
              <a:t>(M/WBE)- </a:t>
            </a:r>
            <a:r>
              <a:rPr lang="en-US" sz="3200" b="1" i="1" spc="-5" dirty="0"/>
              <a:t>Continued</a:t>
            </a:r>
            <a:endParaRPr lang="en-US" sz="3200" b="1" i="1" dirty="0"/>
          </a:p>
        </p:txBody>
      </p:sp>
      <p:sp>
        <p:nvSpPr>
          <p:cNvPr id="3" name="Content Placeholder 2">
            <a:extLst>
              <a:ext uri="{FF2B5EF4-FFF2-40B4-BE49-F238E27FC236}">
                <a16:creationId xmlns="" xmlns:a16="http://schemas.microsoft.com/office/drawing/2014/main" id="{E8485643-5152-431A-AED5-CF9F8C855F09}"/>
              </a:ext>
            </a:extLst>
          </p:cNvPr>
          <p:cNvSpPr>
            <a:spLocks noGrp="1"/>
          </p:cNvSpPr>
          <p:nvPr>
            <p:ph idx="1"/>
          </p:nvPr>
        </p:nvSpPr>
        <p:spPr>
          <a:xfrm>
            <a:off x="304800" y="1397184"/>
            <a:ext cx="8408670" cy="5257694"/>
          </a:xfrm>
        </p:spPr>
        <p:txBody>
          <a:bodyPr>
            <a:normAutofit fontScale="25000" lnSpcReduction="20000"/>
          </a:bodyPr>
          <a:lstStyle/>
          <a:p>
            <a:pPr marL="390525" marR="5080" indent="-277813">
              <a:buNone/>
              <a:tabLst>
                <a:tab pos="2498090" algn="l"/>
              </a:tabLst>
            </a:pPr>
            <a:r>
              <a:rPr lang="en-US" sz="7200" b="1" spc="-5" dirty="0">
                <a:solidFill>
                  <a:srgbClr val="FF0000"/>
                </a:solidFill>
                <a:latin typeface="Calibri" panose="020F0502020204030204" pitchFamily="34" charset="0"/>
                <a:cs typeface="Calibri"/>
              </a:rPr>
              <a:t>Co</a:t>
            </a:r>
            <a:r>
              <a:rPr lang="en-US" sz="7200" b="1" spc="5" dirty="0">
                <a:solidFill>
                  <a:srgbClr val="FF0000"/>
                </a:solidFill>
                <a:latin typeface="Calibri" panose="020F0502020204030204" pitchFamily="34" charset="0"/>
                <a:cs typeface="Calibri"/>
              </a:rPr>
              <a:t>m</a:t>
            </a:r>
            <a:r>
              <a:rPr lang="en-US" sz="7200" b="1" spc="-5" dirty="0">
                <a:solidFill>
                  <a:srgbClr val="FF0000"/>
                </a:solidFill>
                <a:latin typeface="Calibri" panose="020F0502020204030204" pitchFamily="34" charset="0"/>
                <a:cs typeface="Calibri"/>
              </a:rPr>
              <a:t>plianc</a:t>
            </a:r>
            <a:r>
              <a:rPr lang="en-US" sz="7200" b="1" dirty="0">
                <a:solidFill>
                  <a:srgbClr val="FF0000"/>
                </a:solidFill>
                <a:latin typeface="Calibri" panose="020F0502020204030204" pitchFamily="34" charset="0"/>
                <a:cs typeface="Calibri"/>
              </a:rPr>
              <a:t>e</a:t>
            </a:r>
            <a:r>
              <a:rPr lang="en-US" sz="7200" b="1" spc="-5" dirty="0">
                <a:solidFill>
                  <a:srgbClr val="FF0000"/>
                </a:solidFill>
                <a:latin typeface="Calibri" panose="020F0502020204030204" pitchFamily="34" charset="0"/>
                <a:cs typeface="Calibri"/>
              </a:rPr>
              <a:t> </a:t>
            </a:r>
            <a:r>
              <a:rPr lang="en-US" sz="7200" b="1" spc="-45" dirty="0">
                <a:solidFill>
                  <a:srgbClr val="FF0000"/>
                </a:solidFill>
                <a:latin typeface="Calibri" panose="020F0502020204030204" pitchFamily="34" charset="0"/>
                <a:cs typeface="Calibri"/>
              </a:rPr>
              <a:t>c</a:t>
            </a:r>
            <a:r>
              <a:rPr lang="en-US" sz="7200" b="1" dirty="0">
                <a:solidFill>
                  <a:srgbClr val="FF0000"/>
                </a:solidFill>
                <a:latin typeface="Calibri" panose="020F0502020204030204" pitchFamily="34" charset="0"/>
                <a:cs typeface="Calibri"/>
              </a:rPr>
              <a:t>an</a:t>
            </a:r>
            <a:r>
              <a:rPr lang="en-US" sz="7200" b="1" spc="-10" dirty="0">
                <a:solidFill>
                  <a:srgbClr val="FF0000"/>
                </a:solidFill>
                <a:latin typeface="Calibri" panose="020F0502020204030204" pitchFamily="34" charset="0"/>
                <a:cs typeface="Calibri"/>
              </a:rPr>
              <a:t> </a:t>
            </a:r>
            <a:r>
              <a:rPr lang="en-US" sz="7200" b="1" spc="-20" dirty="0">
                <a:solidFill>
                  <a:srgbClr val="FF0000"/>
                </a:solidFill>
                <a:latin typeface="Calibri" panose="020F0502020204030204" pitchFamily="34" charset="0"/>
                <a:cs typeface="Calibri"/>
              </a:rPr>
              <a:t>b</a:t>
            </a:r>
            <a:r>
              <a:rPr lang="en-US" sz="7200" b="1" spc="-15" dirty="0">
                <a:solidFill>
                  <a:srgbClr val="FF0000"/>
                </a:solidFill>
                <a:latin typeface="Calibri" panose="020F0502020204030204" pitchFamily="34" charset="0"/>
                <a:cs typeface="Calibri"/>
              </a:rPr>
              <a:t>e </a:t>
            </a:r>
            <a:r>
              <a:rPr lang="en-US" sz="7200" b="1" dirty="0">
                <a:solidFill>
                  <a:srgbClr val="FF0000"/>
                </a:solidFill>
                <a:latin typeface="Calibri" panose="020F0502020204030204" pitchFamily="34" charset="0"/>
                <a:cs typeface="Calibri"/>
              </a:rPr>
              <a:t>achi</a:t>
            </a:r>
            <a:r>
              <a:rPr lang="en-US" sz="7200" b="1" spc="-10" dirty="0">
                <a:solidFill>
                  <a:srgbClr val="FF0000"/>
                </a:solidFill>
                <a:latin typeface="Calibri" panose="020F0502020204030204" pitchFamily="34" charset="0"/>
                <a:cs typeface="Calibri"/>
              </a:rPr>
              <a:t>e</a:t>
            </a:r>
            <a:r>
              <a:rPr lang="en-US" sz="7200" b="1" spc="-40" dirty="0">
                <a:solidFill>
                  <a:srgbClr val="FF0000"/>
                </a:solidFill>
                <a:latin typeface="Calibri" panose="020F0502020204030204" pitchFamily="34" charset="0"/>
                <a:cs typeface="Calibri"/>
              </a:rPr>
              <a:t>v</a:t>
            </a:r>
            <a:r>
              <a:rPr lang="en-US" sz="7200" b="1" spc="-15" dirty="0">
                <a:solidFill>
                  <a:srgbClr val="FF0000"/>
                </a:solidFill>
                <a:latin typeface="Calibri" panose="020F0502020204030204" pitchFamily="34" charset="0"/>
                <a:cs typeface="Calibri"/>
              </a:rPr>
              <a:t>ed</a:t>
            </a:r>
            <a:r>
              <a:rPr lang="en-US" sz="7200" b="1" spc="-40" dirty="0">
                <a:solidFill>
                  <a:srgbClr val="FF0000"/>
                </a:solidFill>
                <a:latin typeface="Calibri" panose="020F0502020204030204" pitchFamily="34" charset="0"/>
                <a:cs typeface="Calibri"/>
              </a:rPr>
              <a:t> </a:t>
            </a:r>
            <a:r>
              <a:rPr lang="en-US" sz="7200" b="1" spc="-15" dirty="0">
                <a:solidFill>
                  <a:srgbClr val="FF0000"/>
                </a:solidFill>
                <a:latin typeface="Calibri" panose="020F0502020204030204" pitchFamily="34" charset="0"/>
                <a:cs typeface="Calibri"/>
              </a:rPr>
              <a:t>by</a:t>
            </a:r>
            <a:r>
              <a:rPr lang="en-US" sz="7200" b="1" dirty="0">
                <a:solidFill>
                  <a:srgbClr val="FF0000"/>
                </a:solidFill>
                <a:latin typeface="Calibri" panose="020F0502020204030204" pitchFamily="34" charset="0"/>
                <a:cs typeface="Calibri"/>
              </a:rPr>
              <a:t> </a:t>
            </a:r>
            <a:r>
              <a:rPr lang="en-US" sz="7200" b="1" spc="-5" dirty="0">
                <a:solidFill>
                  <a:srgbClr val="FF0000"/>
                </a:solidFill>
                <a:latin typeface="Calibri" panose="020F0502020204030204" pitchFamily="34" charset="0"/>
                <a:cs typeface="Calibri"/>
              </a:rPr>
              <a:t>on</a:t>
            </a:r>
            <a:r>
              <a:rPr lang="en-US" sz="7200" b="1" dirty="0">
                <a:solidFill>
                  <a:srgbClr val="FF0000"/>
                </a:solidFill>
                <a:latin typeface="Calibri" panose="020F0502020204030204" pitchFamily="34" charset="0"/>
                <a:cs typeface="Calibri"/>
              </a:rPr>
              <a:t>e </a:t>
            </a:r>
            <a:r>
              <a:rPr lang="en-US" sz="7200" b="1" spc="-5" dirty="0">
                <a:solidFill>
                  <a:srgbClr val="FF0000"/>
                </a:solidFill>
                <a:latin typeface="Calibri" panose="020F0502020204030204" pitchFamily="34" charset="0"/>
                <a:cs typeface="Calibri"/>
              </a:rPr>
              <a:t>o</a:t>
            </a:r>
            <a:r>
              <a:rPr lang="en-US" sz="7200" b="1" dirty="0">
                <a:solidFill>
                  <a:srgbClr val="FF0000"/>
                </a:solidFill>
                <a:latin typeface="Calibri" panose="020F0502020204030204" pitchFamily="34" charset="0"/>
                <a:cs typeface="Calibri"/>
              </a:rPr>
              <a:t>f </a:t>
            </a:r>
            <a:r>
              <a:rPr lang="en-US" sz="7200" b="1" spc="-15" dirty="0">
                <a:solidFill>
                  <a:srgbClr val="FF0000"/>
                </a:solidFill>
                <a:latin typeface="Calibri" panose="020F0502020204030204" pitchFamily="34" charset="0"/>
                <a:cs typeface="Calibri"/>
              </a:rPr>
              <a:t>the th</a:t>
            </a:r>
            <a:r>
              <a:rPr lang="en-US" sz="7200" b="1" spc="-60" dirty="0">
                <a:solidFill>
                  <a:srgbClr val="FF0000"/>
                </a:solidFill>
                <a:latin typeface="Calibri" panose="020F0502020204030204" pitchFamily="34" charset="0"/>
                <a:cs typeface="Calibri"/>
              </a:rPr>
              <a:t>r</a:t>
            </a:r>
            <a:r>
              <a:rPr lang="en-US" sz="7200" b="1" spc="-15" dirty="0">
                <a:solidFill>
                  <a:srgbClr val="FF0000"/>
                </a:solidFill>
                <a:latin typeface="Calibri" panose="020F0502020204030204" pitchFamily="34" charset="0"/>
                <a:cs typeface="Calibri"/>
              </a:rPr>
              <a:t>ee</a:t>
            </a:r>
            <a:r>
              <a:rPr lang="en-US" sz="7200" b="1" spc="-10" dirty="0">
                <a:solidFill>
                  <a:srgbClr val="FF0000"/>
                </a:solidFill>
                <a:latin typeface="Calibri" panose="020F0502020204030204" pitchFamily="34" charset="0"/>
                <a:cs typeface="Calibri"/>
              </a:rPr>
              <a:t> </a:t>
            </a:r>
            <a:r>
              <a:rPr lang="en-US" sz="7200" b="1" spc="-60" dirty="0">
                <a:solidFill>
                  <a:srgbClr val="FF0000"/>
                </a:solidFill>
                <a:latin typeface="Calibri" panose="020F0502020204030204" pitchFamily="34" charset="0"/>
                <a:cs typeface="Calibri"/>
              </a:rPr>
              <a:t>f</a:t>
            </a:r>
            <a:r>
              <a:rPr lang="en-US" sz="7200" b="1" spc="-5" dirty="0">
                <a:solidFill>
                  <a:srgbClr val="FF0000"/>
                </a:solidFill>
                <a:latin typeface="Calibri" panose="020F0502020204030204" pitchFamily="34" charset="0"/>
                <a:cs typeface="Calibri"/>
              </a:rPr>
              <a:t>ol</a:t>
            </a:r>
            <a:r>
              <a:rPr lang="en-US" sz="7200" b="1" spc="10" dirty="0">
                <a:solidFill>
                  <a:srgbClr val="FF0000"/>
                </a:solidFill>
                <a:latin typeface="Calibri" panose="020F0502020204030204" pitchFamily="34" charset="0"/>
                <a:cs typeface="Calibri"/>
              </a:rPr>
              <a:t>l</a:t>
            </a:r>
            <a:r>
              <a:rPr lang="en-US" sz="7200" b="1" spc="-5" dirty="0">
                <a:solidFill>
                  <a:srgbClr val="FF0000"/>
                </a:solidFill>
                <a:latin typeface="Calibri" panose="020F0502020204030204" pitchFamily="34" charset="0"/>
                <a:cs typeface="Calibri"/>
              </a:rPr>
              <a:t>owin</a:t>
            </a:r>
            <a:r>
              <a:rPr lang="en-US" sz="7200" b="1" dirty="0">
                <a:solidFill>
                  <a:srgbClr val="FF0000"/>
                </a:solidFill>
                <a:latin typeface="Calibri" panose="020F0502020204030204" pitchFamily="34" charset="0"/>
                <a:cs typeface="Calibri"/>
              </a:rPr>
              <a:t>g</a:t>
            </a:r>
            <a:r>
              <a:rPr lang="en-US" sz="7200" b="1" spc="-5" dirty="0">
                <a:solidFill>
                  <a:srgbClr val="FF0000"/>
                </a:solidFill>
                <a:latin typeface="Calibri" panose="020F0502020204030204" pitchFamily="34" charset="0"/>
                <a:cs typeface="Calibri"/>
              </a:rPr>
              <a:t> </a:t>
            </a:r>
            <a:r>
              <a:rPr lang="en-US" sz="7200" b="1" spc="-20" dirty="0">
                <a:solidFill>
                  <a:srgbClr val="FF0000"/>
                </a:solidFill>
                <a:latin typeface="Calibri" panose="020F0502020204030204" pitchFamily="34" charset="0"/>
                <a:cs typeface="Calibri"/>
              </a:rPr>
              <a:t>met</a:t>
            </a:r>
            <a:r>
              <a:rPr lang="en-US" sz="7200" b="1" spc="-5" dirty="0">
                <a:solidFill>
                  <a:srgbClr val="FF0000"/>
                </a:solidFill>
                <a:latin typeface="Calibri" panose="020F0502020204030204" pitchFamily="34" charset="0"/>
                <a:cs typeface="Calibri"/>
              </a:rPr>
              <a:t>hods:</a:t>
            </a:r>
          </a:p>
          <a:p>
            <a:pPr marL="112713" marR="5080" indent="0" algn="just">
              <a:buNone/>
              <a:tabLst>
                <a:tab pos="2498090" algn="l"/>
              </a:tabLst>
            </a:pPr>
            <a:r>
              <a:rPr lang="en-US" sz="7200" b="1" dirty="0">
                <a:solidFill>
                  <a:srgbClr val="FF0000"/>
                </a:solidFill>
                <a:latin typeface="Calibri" panose="020F0502020204030204" pitchFamily="34" charset="0"/>
                <a:cs typeface="Calibri"/>
              </a:rPr>
              <a:t>Fu</a:t>
            </a:r>
            <a:r>
              <a:rPr lang="en-US" sz="7200" b="1" spc="-10" dirty="0">
                <a:solidFill>
                  <a:srgbClr val="FF0000"/>
                </a:solidFill>
                <a:latin typeface="Calibri" panose="020F0502020204030204" pitchFamily="34" charset="0"/>
                <a:cs typeface="Calibri"/>
              </a:rPr>
              <a:t>l</a:t>
            </a:r>
            <a:r>
              <a:rPr lang="en-US" sz="7200" b="1" dirty="0">
                <a:solidFill>
                  <a:srgbClr val="FF0000"/>
                </a:solidFill>
                <a:latin typeface="Calibri" panose="020F0502020204030204" pitchFamily="34" charset="0"/>
                <a:cs typeface="Calibri"/>
              </a:rPr>
              <a:t>l</a:t>
            </a:r>
            <a:r>
              <a:rPr lang="en-US" sz="7200" b="1" spc="-25" dirty="0">
                <a:solidFill>
                  <a:srgbClr val="FF0000"/>
                </a:solidFill>
                <a:latin typeface="Calibri" panose="020F0502020204030204" pitchFamily="34" charset="0"/>
                <a:cs typeface="Calibri"/>
              </a:rPr>
              <a:t> </a:t>
            </a:r>
            <a:r>
              <a:rPr lang="en-US" sz="7200" b="1" spc="-60" dirty="0">
                <a:solidFill>
                  <a:srgbClr val="FF0000"/>
                </a:solidFill>
                <a:latin typeface="Calibri" panose="020F0502020204030204" pitchFamily="34" charset="0"/>
                <a:cs typeface="Calibri"/>
              </a:rPr>
              <a:t>P</a:t>
            </a:r>
            <a:r>
              <a:rPr lang="en-US" sz="7200" b="1" dirty="0">
                <a:solidFill>
                  <a:srgbClr val="FF0000"/>
                </a:solidFill>
                <a:latin typeface="Calibri" panose="020F0502020204030204" pitchFamily="34" charset="0"/>
                <a:cs typeface="Calibri"/>
              </a:rPr>
              <a:t>art</a:t>
            </a:r>
            <a:r>
              <a:rPr lang="en-US" sz="7200" b="1" spc="-20" dirty="0">
                <a:solidFill>
                  <a:srgbClr val="FF0000"/>
                </a:solidFill>
                <a:latin typeface="Calibri" panose="020F0502020204030204" pitchFamily="34" charset="0"/>
                <a:cs typeface="Calibri"/>
              </a:rPr>
              <a:t>i</a:t>
            </a:r>
            <a:r>
              <a:rPr lang="en-US" sz="7200" b="1" spc="-5" dirty="0">
                <a:solidFill>
                  <a:srgbClr val="FF0000"/>
                </a:solidFill>
                <a:latin typeface="Calibri" panose="020F0502020204030204" pitchFamily="34" charset="0"/>
                <a:cs typeface="Calibri"/>
              </a:rPr>
              <a:t>c</a:t>
            </a:r>
            <a:r>
              <a:rPr lang="en-US" sz="7200" b="1" spc="-10" dirty="0">
                <a:solidFill>
                  <a:srgbClr val="FF0000"/>
                </a:solidFill>
                <a:latin typeface="Calibri" panose="020F0502020204030204" pitchFamily="34" charset="0"/>
                <a:cs typeface="Calibri"/>
              </a:rPr>
              <a:t>i</a:t>
            </a:r>
            <a:r>
              <a:rPr lang="en-US" sz="7200" b="1" dirty="0">
                <a:solidFill>
                  <a:srgbClr val="FF0000"/>
                </a:solidFill>
                <a:latin typeface="Calibri" panose="020F0502020204030204" pitchFamily="34" charset="0"/>
                <a:cs typeface="Calibri"/>
              </a:rPr>
              <a:t>p</a:t>
            </a:r>
            <a:r>
              <a:rPr lang="en-US" sz="7200" b="1" spc="-35" dirty="0">
                <a:solidFill>
                  <a:srgbClr val="FF0000"/>
                </a:solidFill>
                <a:latin typeface="Calibri" panose="020F0502020204030204" pitchFamily="34" charset="0"/>
                <a:cs typeface="Calibri"/>
              </a:rPr>
              <a:t>a</a:t>
            </a:r>
            <a:r>
              <a:rPr lang="en-US" sz="7200" b="1" dirty="0">
                <a:solidFill>
                  <a:srgbClr val="FF0000"/>
                </a:solidFill>
                <a:latin typeface="Calibri" panose="020F0502020204030204" pitchFamily="34" charset="0"/>
                <a:cs typeface="Calibri"/>
              </a:rPr>
              <a:t>ti</a:t>
            </a:r>
            <a:r>
              <a:rPr lang="en-US" sz="7200" b="1" spc="-15" dirty="0">
                <a:solidFill>
                  <a:srgbClr val="FF0000"/>
                </a:solidFill>
                <a:latin typeface="Calibri" panose="020F0502020204030204" pitchFamily="34" charset="0"/>
                <a:cs typeface="Calibri"/>
              </a:rPr>
              <a:t>o</a:t>
            </a:r>
            <a:r>
              <a:rPr lang="en-US" sz="7200" b="1" dirty="0">
                <a:solidFill>
                  <a:srgbClr val="FF0000"/>
                </a:solidFill>
                <a:latin typeface="Calibri" panose="020F0502020204030204" pitchFamily="34" charset="0"/>
                <a:cs typeface="Calibri"/>
              </a:rPr>
              <a:t>n</a:t>
            </a:r>
            <a:r>
              <a:rPr lang="en-US" sz="7200" b="1" spc="-20" dirty="0">
                <a:solidFill>
                  <a:srgbClr val="FF0000"/>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t>
            </a:r>
            <a:r>
              <a:rPr lang="en-US" sz="6400" spc="-1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Thi</a:t>
            </a:r>
            <a:r>
              <a:rPr lang="en-US" sz="6400" dirty="0">
                <a:solidFill>
                  <a:srgbClr val="292934"/>
                </a:solidFill>
                <a:latin typeface="Calibri" panose="020F0502020204030204" pitchFamily="34" charset="0"/>
                <a:cs typeface="Calibri"/>
              </a:rPr>
              <a:t>s</a:t>
            </a:r>
            <a:r>
              <a:rPr lang="en-US" sz="6400" spc="-1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is</a:t>
            </a:r>
            <a:r>
              <a:rPr lang="en-US" sz="6400" spc="-1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the</a:t>
            </a:r>
            <a:r>
              <a:rPr lang="en-US" sz="6400" spc="-2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p</a:t>
            </a:r>
            <a:r>
              <a:rPr lang="en-US" sz="6400" spc="-45" dirty="0">
                <a:solidFill>
                  <a:srgbClr val="292934"/>
                </a:solidFill>
                <a:latin typeface="Calibri" panose="020F0502020204030204" pitchFamily="34" charset="0"/>
                <a:cs typeface="Calibri"/>
              </a:rPr>
              <a:t>r</a:t>
            </a:r>
            <a:r>
              <a:rPr lang="en-US" sz="6400" spc="-35" dirty="0">
                <a:solidFill>
                  <a:srgbClr val="292934"/>
                </a:solidFill>
                <a:latin typeface="Calibri" panose="020F0502020204030204" pitchFamily="34" charset="0"/>
                <a:cs typeface="Calibri"/>
              </a:rPr>
              <a:t>e</a:t>
            </a:r>
            <a:r>
              <a:rPr lang="en-US" sz="6400" spc="-75" dirty="0">
                <a:solidFill>
                  <a:srgbClr val="292934"/>
                </a:solidFill>
                <a:latin typeface="Calibri" panose="020F0502020204030204" pitchFamily="34" charset="0"/>
                <a:cs typeface="Calibri"/>
              </a:rPr>
              <a:t>f</a:t>
            </a:r>
            <a:r>
              <a:rPr lang="en-US" sz="6400" dirty="0">
                <a:solidFill>
                  <a:srgbClr val="292934"/>
                </a:solidFill>
                <a:latin typeface="Calibri" panose="020F0502020204030204" pitchFamily="34" charset="0"/>
                <a:cs typeface="Calibri"/>
              </a:rPr>
              <a:t>e</a:t>
            </a:r>
            <a:r>
              <a:rPr lang="en-US" sz="6400" spc="-15" dirty="0">
                <a:solidFill>
                  <a:srgbClr val="292934"/>
                </a:solidFill>
                <a:latin typeface="Calibri" panose="020F0502020204030204" pitchFamily="34" charset="0"/>
                <a:cs typeface="Calibri"/>
              </a:rPr>
              <a:t>r</a:t>
            </a:r>
            <a:r>
              <a:rPr lang="en-US" sz="6400" spc="-45"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ed</a:t>
            </a:r>
            <a:r>
              <a:rPr lang="en-US" sz="6400" spc="-1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m</a:t>
            </a:r>
            <a:r>
              <a:rPr lang="en-US" sz="6400" spc="-20" dirty="0">
                <a:solidFill>
                  <a:srgbClr val="292934"/>
                </a:solidFill>
                <a:latin typeface="Calibri" panose="020F0502020204030204" pitchFamily="34" charset="0"/>
                <a:cs typeface="Calibri"/>
              </a:rPr>
              <a:t>e</a:t>
            </a:r>
            <a:r>
              <a:rPr lang="en-US" sz="6400" dirty="0">
                <a:solidFill>
                  <a:srgbClr val="292934"/>
                </a:solidFill>
                <a:latin typeface="Calibri" panose="020F0502020204030204" pitchFamily="34" charset="0"/>
                <a:cs typeface="Calibri"/>
              </a:rPr>
              <a:t>thod</a:t>
            </a:r>
            <a:r>
              <a:rPr lang="en-US" sz="6400" spc="-3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of </a:t>
            </a:r>
            <a:r>
              <a:rPr lang="en-US" sz="6400" spc="-30" dirty="0">
                <a:solidFill>
                  <a:srgbClr val="292934"/>
                </a:solidFill>
                <a:latin typeface="Calibri" panose="020F0502020204030204" pitchFamily="34" charset="0"/>
                <a:cs typeface="Calibri"/>
              </a:rPr>
              <a:t>compliance. Full</a:t>
            </a:r>
            <a:r>
              <a:rPr lang="en-US" sz="6400" spc="-2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particip</a:t>
            </a:r>
            <a:r>
              <a:rPr lang="en-US" sz="6400" spc="-15"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n</a:t>
            </a:r>
            <a:r>
              <a:rPr lang="en-US" sz="6400" spc="-4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is</a:t>
            </a:r>
            <a:r>
              <a:rPr lang="en-US" sz="6400" spc="-1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achi</a:t>
            </a:r>
            <a:r>
              <a:rPr lang="en-US" sz="6400" spc="-20" dirty="0">
                <a:solidFill>
                  <a:srgbClr val="292934"/>
                </a:solidFill>
                <a:latin typeface="Calibri" panose="020F0502020204030204" pitchFamily="34" charset="0"/>
                <a:cs typeface="Calibri"/>
              </a:rPr>
              <a:t>e</a:t>
            </a:r>
            <a:r>
              <a:rPr lang="en-US" sz="6400" spc="-30" dirty="0">
                <a:solidFill>
                  <a:srgbClr val="292934"/>
                </a:solidFill>
                <a:latin typeface="Calibri" panose="020F0502020204030204" pitchFamily="34" charset="0"/>
                <a:cs typeface="Calibri"/>
              </a:rPr>
              <a:t>v</a:t>
            </a:r>
            <a:r>
              <a:rPr lang="en-US" sz="6400" dirty="0">
                <a:solidFill>
                  <a:srgbClr val="292934"/>
                </a:solidFill>
                <a:latin typeface="Calibri" panose="020F0502020204030204" pitchFamily="34" charset="0"/>
                <a:cs typeface="Calibri"/>
              </a:rPr>
              <a:t>ed</a:t>
            </a:r>
            <a:r>
              <a:rPr lang="en-US" sz="6400" spc="-3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when</a:t>
            </a:r>
            <a:r>
              <a:rPr lang="en-US" sz="6400" spc="-2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an appli</a:t>
            </a:r>
            <a:r>
              <a:rPr lang="en-US" sz="6400" spc="-20" dirty="0">
                <a:solidFill>
                  <a:srgbClr val="292934"/>
                </a:solidFill>
                <a:latin typeface="Calibri" panose="020F0502020204030204" pitchFamily="34" charset="0"/>
                <a:cs typeface="Calibri"/>
              </a:rPr>
              <a:t>c</a:t>
            </a:r>
            <a:r>
              <a:rPr lang="en-US" sz="6400" dirty="0">
                <a:solidFill>
                  <a:srgbClr val="292934"/>
                </a:solidFill>
                <a:latin typeface="Calibri" panose="020F0502020204030204" pitchFamily="34" charset="0"/>
                <a:cs typeface="Calibri"/>
              </a:rPr>
              <a:t>a</a:t>
            </a:r>
            <a:r>
              <a:rPr lang="en-US" sz="6400" spc="-25" dirty="0">
                <a:solidFill>
                  <a:srgbClr val="292934"/>
                </a:solidFill>
                <a:latin typeface="Calibri" panose="020F0502020204030204" pitchFamily="34" charset="0"/>
                <a:cs typeface="Calibri"/>
              </a:rPr>
              <a:t>n</a:t>
            </a:r>
            <a:r>
              <a:rPr lang="en-US" sz="6400" dirty="0">
                <a:solidFill>
                  <a:srgbClr val="292934"/>
                </a:solidFill>
                <a:latin typeface="Calibri" panose="020F0502020204030204" pitchFamily="34" charset="0"/>
                <a:cs typeface="Calibri"/>
              </a:rPr>
              <a:t>t</a:t>
            </a:r>
            <a:r>
              <a:rPr lang="en-US" sz="6400" spc="-3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me</a:t>
            </a:r>
            <a:r>
              <a:rPr lang="en-US" sz="6400" spc="-25" dirty="0">
                <a:solidFill>
                  <a:srgbClr val="292934"/>
                </a:solidFill>
                <a:latin typeface="Calibri" panose="020F0502020204030204" pitchFamily="34" charset="0"/>
                <a:cs typeface="Calibri"/>
              </a:rPr>
              <a:t>e</a:t>
            </a:r>
            <a:r>
              <a:rPr lang="en-US" sz="6400" dirty="0">
                <a:solidFill>
                  <a:srgbClr val="292934"/>
                </a:solidFill>
                <a:latin typeface="Calibri" panose="020F0502020204030204" pitchFamily="34" charset="0"/>
                <a:cs typeface="Calibri"/>
              </a:rPr>
              <a:t>ts</a:t>
            </a:r>
            <a:r>
              <a:rPr lang="en-US" sz="6400" spc="-2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r </a:t>
            </a:r>
            <a:r>
              <a:rPr lang="en-US" sz="6400" spc="-60" dirty="0">
                <a:solidFill>
                  <a:srgbClr val="292934"/>
                </a:solidFill>
                <a:latin typeface="Calibri" panose="020F0502020204030204" pitchFamily="34" charset="0"/>
                <a:cs typeface="Calibri"/>
              </a:rPr>
              <a:t>ex</a:t>
            </a:r>
            <a:r>
              <a:rPr lang="en-US" sz="6400" dirty="0">
                <a:solidFill>
                  <a:srgbClr val="292934"/>
                </a:solidFill>
                <a:latin typeface="Calibri" panose="020F0502020204030204" pitchFamily="34" charset="0"/>
                <a:cs typeface="Calibri"/>
              </a:rPr>
              <a:t>c</a:t>
            </a:r>
            <a:r>
              <a:rPr lang="en-US" sz="6400" spc="-15" dirty="0">
                <a:solidFill>
                  <a:srgbClr val="292934"/>
                </a:solidFill>
                <a:latin typeface="Calibri" panose="020F0502020204030204" pitchFamily="34" charset="0"/>
                <a:cs typeface="Calibri"/>
              </a:rPr>
              <a:t>e</a:t>
            </a:r>
            <a:r>
              <a:rPr lang="en-US" sz="6400" dirty="0">
                <a:solidFill>
                  <a:srgbClr val="292934"/>
                </a:solidFill>
                <a:latin typeface="Calibri" panose="020F0502020204030204" pitchFamily="34" charset="0"/>
                <a:cs typeface="Calibri"/>
              </a:rPr>
              <a:t>eds</a:t>
            </a:r>
            <a:r>
              <a:rPr lang="en-US" sz="6400" spc="-3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the</a:t>
            </a:r>
            <a:r>
              <a:rPr lang="en-US" sz="6400" spc="-1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particip</a:t>
            </a:r>
            <a:r>
              <a:rPr lang="en-US" sz="6400" spc="-15"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n</a:t>
            </a:r>
            <a:r>
              <a:rPr lang="en-US" sz="6400" spc="-45" dirty="0">
                <a:solidFill>
                  <a:srgbClr val="292934"/>
                </a:solidFill>
                <a:latin typeface="Calibri" panose="020F0502020204030204" pitchFamily="34" charset="0"/>
                <a:cs typeface="Calibri"/>
              </a:rPr>
              <a:t> </a:t>
            </a:r>
            <a:r>
              <a:rPr lang="en-US" sz="6400" spc="-25" dirty="0">
                <a:solidFill>
                  <a:srgbClr val="292934"/>
                </a:solidFill>
                <a:latin typeface="Calibri" panose="020F0502020204030204" pitchFamily="34" charset="0"/>
                <a:cs typeface="Calibri"/>
              </a:rPr>
              <a:t>g</a:t>
            </a:r>
            <a:r>
              <a:rPr lang="en-US" sz="6400" spc="-5" dirty="0">
                <a:solidFill>
                  <a:srgbClr val="292934"/>
                </a:solidFill>
                <a:latin typeface="Calibri" panose="020F0502020204030204" pitchFamily="34" charset="0"/>
                <a:cs typeface="Calibri"/>
              </a:rPr>
              <a:t>oa</a:t>
            </a:r>
            <a:r>
              <a:rPr lang="en-US" sz="6400" spc="10" dirty="0">
                <a:solidFill>
                  <a:srgbClr val="292934"/>
                </a:solidFill>
                <a:latin typeface="Calibri" panose="020F0502020204030204" pitchFamily="34" charset="0"/>
                <a:cs typeface="Calibri"/>
              </a:rPr>
              <a:t>l</a:t>
            </a:r>
            <a:r>
              <a:rPr lang="en-US" sz="6400" dirty="0">
                <a:solidFill>
                  <a:srgbClr val="292934"/>
                </a:solidFill>
                <a:latin typeface="Calibri" panose="020F0502020204030204" pitchFamily="34" charset="0"/>
                <a:cs typeface="Calibri"/>
              </a:rPr>
              <a:t>s </a:t>
            </a:r>
            <a:r>
              <a:rPr lang="en-US" sz="6400" spc="-60"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r</a:t>
            </a:r>
            <a:r>
              <a:rPr lang="en-US" sz="6400" spc="-2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this g</a:t>
            </a:r>
            <a:r>
              <a:rPr lang="en-US" sz="6400" spc="-75"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a</a:t>
            </a:r>
            <a:r>
              <a:rPr lang="en-US" sz="6400" spc="-30" dirty="0">
                <a:solidFill>
                  <a:srgbClr val="292934"/>
                </a:solidFill>
                <a:latin typeface="Calibri" panose="020F0502020204030204" pitchFamily="34" charset="0"/>
                <a:cs typeface="Calibri"/>
              </a:rPr>
              <a:t>n</a:t>
            </a:r>
            <a:r>
              <a:rPr lang="en-US" sz="6400" dirty="0">
                <a:solidFill>
                  <a:srgbClr val="292934"/>
                </a:solidFill>
                <a:latin typeface="Calibri" panose="020F0502020204030204" pitchFamily="34" charset="0"/>
                <a:cs typeface="Calibri"/>
              </a:rPr>
              <a:t>t.</a:t>
            </a:r>
            <a:endParaRPr lang="en-US" sz="6400" dirty="0">
              <a:latin typeface="Calibri" panose="020F0502020204030204" pitchFamily="34" charset="0"/>
              <a:cs typeface="Calibri"/>
            </a:endParaRPr>
          </a:p>
          <a:p>
            <a:pPr marL="687388" indent="-225425">
              <a:lnSpc>
                <a:spcPct val="100000"/>
              </a:lnSpc>
              <a:spcBef>
                <a:spcPts val="0"/>
              </a:spcBef>
              <a:buClr>
                <a:srgbClr val="AC8F67"/>
              </a:buClr>
              <a:buSzPct val="60344"/>
              <a:buNone/>
              <a:tabLst>
                <a:tab pos="849630" algn="l"/>
              </a:tabLst>
            </a:pPr>
            <a:r>
              <a:rPr lang="en-US" sz="6400" spc="-25" dirty="0">
                <a:solidFill>
                  <a:srgbClr val="292934"/>
                </a:solidFill>
                <a:latin typeface="Calibri" panose="020F0502020204030204" pitchFamily="34" charset="0"/>
                <a:cs typeface="Calibri"/>
              </a:rPr>
              <a:t>C</a:t>
            </a:r>
            <a:r>
              <a:rPr lang="en-US" sz="6400" spc="-5" dirty="0">
                <a:solidFill>
                  <a:srgbClr val="292934"/>
                </a:solidFill>
                <a:latin typeface="Calibri" panose="020F0502020204030204" pitchFamily="34" charset="0"/>
                <a:cs typeface="Calibri"/>
              </a:rPr>
              <a:t>OMPLET</a:t>
            </a:r>
            <a:r>
              <a:rPr lang="en-US" sz="6400" dirty="0">
                <a:solidFill>
                  <a:srgbClr val="292934"/>
                </a:solidFill>
                <a:latin typeface="Calibri" panose="020F0502020204030204" pitchFamily="34" charset="0"/>
                <a:cs typeface="Calibri"/>
              </a:rPr>
              <a:t>E</a:t>
            </a:r>
            <a:r>
              <a:rPr lang="en-US" sz="6400" spc="-15" dirty="0">
                <a:solidFill>
                  <a:srgbClr val="292934"/>
                </a:solidFill>
                <a:latin typeface="Calibri" panose="020F0502020204030204" pitchFamily="34" charset="0"/>
                <a:cs typeface="Calibri"/>
              </a:rPr>
              <a:t> </a:t>
            </a:r>
            <a:r>
              <a:rPr lang="en-US" sz="6400" spc="-30"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ORMS:</a:t>
            </a:r>
            <a:endParaRPr lang="en-US" sz="6400" dirty="0">
              <a:latin typeface="Calibri" panose="020F0502020204030204" pitchFamily="34" charset="0"/>
              <a:cs typeface="Calibri"/>
            </a:endParaRPr>
          </a:p>
          <a:p>
            <a:pPr marL="574675" lvl="1" indent="282575">
              <a:lnSpc>
                <a:spcPct val="100000"/>
              </a:lnSpc>
              <a:spcBef>
                <a:spcPts val="0"/>
              </a:spcBef>
              <a:spcAft>
                <a:spcPts val="0"/>
              </a:spcAft>
              <a:buClr>
                <a:srgbClr val="92A199"/>
              </a:buClr>
              <a:buSzPct val="69230"/>
              <a:buNone/>
              <a:tabLst>
                <a:tab pos="1169670" algn="l"/>
              </a:tabLst>
            </a:pPr>
            <a:r>
              <a:rPr lang="en-US" sz="6400" spc="5" dirty="0">
                <a:solidFill>
                  <a:srgbClr val="292934"/>
                </a:solidFill>
                <a:latin typeface="Calibri" panose="020F0502020204030204" pitchFamily="34" charset="0"/>
                <a:cs typeface="Calibri"/>
              </a:rPr>
              <a:t>M</a:t>
            </a:r>
            <a:r>
              <a:rPr lang="en-US" sz="6400" spc="-5" dirty="0">
                <a:solidFill>
                  <a:srgbClr val="292934"/>
                </a:solidFill>
                <a:latin typeface="Calibri" panose="020F0502020204030204" pitchFamily="34" charset="0"/>
                <a:cs typeface="Calibri"/>
              </a:rPr>
              <a:t>/WB</a:t>
            </a:r>
            <a:r>
              <a:rPr lang="en-US" sz="6400" dirty="0">
                <a:solidFill>
                  <a:srgbClr val="292934"/>
                </a:solidFill>
                <a:latin typeface="Calibri" panose="020F0502020204030204" pitchFamily="34" charset="0"/>
                <a:cs typeface="Calibri"/>
              </a:rPr>
              <a:t>E</a:t>
            </a:r>
            <a:r>
              <a:rPr lang="en-US" sz="6400" spc="-2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Goal</a:t>
            </a:r>
            <a:r>
              <a:rPr lang="en-US" sz="6400" spc="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Cal</a:t>
            </a:r>
            <a:r>
              <a:rPr lang="en-US" sz="6400" spc="5" dirty="0">
                <a:solidFill>
                  <a:srgbClr val="292934"/>
                </a:solidFill>
                <a:latin typeface="Calibri" panose="020F0502020204030204" pitchFamily="34" charset="0"/>
                <a:cs typeface="Calibri"/>
              </a:rPr>
              <a:t>c</a:t>
            </a:r>
            <a:r>
              <a:rPr lang="en-US" sz="6400" spc="-5" dirty="0">
                <a:solidFill>
                  <a:srgbClr val="292934"/>
                </a:solidFill>
                <a:latin typeface="Calibri" panose="020F0502020204030204" pitchFamily="34" charset="0"/>
                <a:cs typeface="Calibri"/>
              </a:rPr>
              <a:t>ul</a:t>
            </a:r>
            <a:r>
              <a:rPr lang="en-US" sz="6400" spc="-20"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tion</a:t>
            </a:r>
            <a:r>
              <a:rPr lang="en-US" sz="6400" spc="-15" dirty="0">
                <a:solidFill>
                  <a:srgbClr val="292934"/>
                </a:solidFill>
                <a:latin typeface="Calibri" panose="020F0502020204030204" pitchFamily="34" charset="0"/>
                <a:cs typeface="Calibri"/>
              </a:rPr>
              <a:t> </a:t>
            </a:r>
            <a:r>
              <a:rPr lang="en-US" sz="6400" spc="-110" dirty="0">
                <a:solidFill>
                  <a:srgbClr val="292934"/>
                </a:solidFill>
                <a:latin typeface="Calibri" panose="020F0502020204030204" pitchFamily="34" charset="0"/>
                <a:cs typeface="Calibri"/>
              </a:rPr>
              <a:t>W</a:t>
            </a:r>
            <a:r>
              <a:rPr lang="en-US" sz="6400" spc="-5" dirty="0">
                <a:solidFill>
                  <a:srgbClr val="292934"/>
                </a:solidFill>
                <a:latin typeface="Calibri" panose="020F0502020204030204" pitchFamily="34" charset="0"/>
                <a:cs typeface="Calibri"/>
              </a:rPr>
              <a:t>or</a:t>
            </a:r>
            <a:r>
              <a:rPr lang="en-US" sz="6400" spc="-20" dirty="0">
                <a:solidFill>
                  <a:srgbClr val="292934"/>
                </a:solidFill>
                <a:latin typeface="Calibri" panose="020F0502020204030204" pitchFamily="34" charset="0"/>
                <a:cs typeface="Calibri"/>
              </a:rPr>
              <a:t>k</a:t>
            </a:r>
            <a:r>
              <a:rPr lang="en-US" sz="6400" spc="-5" dirty="0">
                <a:solidFill>
                  <a:srgbClr val="292934"/>
                </a:solidFill>
                <a:latin typeface="Calibri" panose="020F0502020204030204" pitchFamily="34" charset="0"/>
                <a:cs typeface="Calibri"/>
              </a:rPr>
              <a:t>she</a:t>
            </a:r>
            <a:r>
              <a:rPr lang="en-US" sz="6400" spc="-10" dirty="0">
                <a:solidFill>
                  <a:srgbClr val="292934"/>
                </a:solidFill>
                <a:latin typeface="Calibri" panose="020F0502020204030204" pitchFamily="34" charset="0"/>
                <a:cs typeface="Calibri"/>
              </a:rPr>
              <a:t>e</a:t>
            </a:r>
            <a:r>
              <a:rPr lang="en-US" sz="6400" dirty="0">
                <a:solidFill>
                  <a:srgbClr val="292934"/>
                </a:solidFill>
                <a:latin typeface="Calibri" panose="020F0502020204030204" pitchFamily="34" charset="0"/>
                <a:cs typeface="Calibri"/>
              </a:rPr>
              <a:t>t</a:t>
            </a:r>
            <a:endParaRPr lang="en-US" sz="6400" dirty="0">
              <a:latin typeface="Calibri" panose="020F0502020204030204" pitchFamily="34" charset="0"/>
              <a:cs typeface="Calibri"/>
            </a:endParaRPr>
          </a:p>
          <a:p>
            <a:pPr marL="574675" lvl="1" indent="282575">
              <a:lnSpc>
                <a:spcPct val="100000"/>
              </a:lnSpc>
              <a:spcBef>
                <a:spcPts val="0"/>
              </a:spcBef>
              <a:spcAft>
                <a:spcPts val="0"/>
              </a:spcAft>
              <a:buClr>
                <a:srgbClr val="92A199"/>
              </a:buClr>
              <a:buSzPct val="69230"/>
              <a:buNone/>
              <a:tabLst>
                <a:tab pos="1169670" algn="l"/>
              </a:tabLst>
            </a:pPr>
            <a:r>
              <a:rPr lang="en-US" sz="6400" spc="5" dirty="0">
                <a:solidFill>
                  <a:srgbClr val="292934"/>
                </a:solidFill>
                <a:latin typeface="Calibri" panose="020F0502020204030204" pitchFamily="34" charset="0"/>
                <a:cs typeface="Calibri"/>
              </a:rPr>
              <a:t>M</a:t>
            </a:r>
            <a:r>
              <a:rPr lang="en-US" sz="6400" spc="-5" dirty="0">
                <a:solidFill>
                  <a:srgbClr val="292934"/>
                </a:solidFill>
                <a:latin typeface="Calibri" panose="020F0502020204030204" pitchFamily="34" charset="0"/>
                <a:cs typeface="Calibri"/>
              </a:rPr>
              <a:t>/WB</a:t>
            </a:r>
            <a:r>
              <a:rPr lang="en-US" sz="6400" dirty="0">
                <a:solidFill>
                  <a:srgbClr val="292934"/>
                </a:solidFill>
                <a:latin typeface="Calibri" panose="020F0502020204030204" pitchFamily="34" charset="0"/>
                <a:cs typeface="Calibri"/>
              </a:rPr>
              <a:t>E</a:t>
            </a:r>
            <a:r>
              <a:rPr lang="en-US" sz="6400" spc="-2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C</a:t>
            </a:r>
            <a:r>
              <a:rPr lang="en-US" sz="6400" spc="-15" dirty="0">
                <a:solidFill>
                  <a:srgbClr val="292934"/>
                </a:solidFill>
                <a:latin typeface="Calibri" panose="020F0502020204030204" pitchFamily="34" charset="0"/>
                <a:cs typeface="Calibri"/>
              </a:rPr>
              <a:t>o</a:t>
            </a:r>
            <a:r>
              <a:rPr lang="en-US" sz="6400" spc="-30" dirty="0">
                <a:solidFill>
                  <a:srgbClr val="292934"/>
                </a:solidFill>
                <a:latin typeface="Calibri" panose="020F0502020204030204" pitchFamily="34" charset="0"/>
                <a:cs typeface="Calibri"/>
              </a:rPr>
              <a:t>v</a:t>
            </a:r>
            <a:r>
              <a:rPr lang="en-US" sz="6400" dirty="0">
                <a:solidFill>
                  <a:srgbClr val="292934"/>
                </a:solidFill>
                <a:latin typeface="Calibri" panose="020F0502020204030204" pitchFamily="34" charset="0"/>
                <a:cs typeface="Calibri"/>
              </a:rPr>
              <a:t>er </a:t>
            </a:r>
            <a:r>
              <a:rPr lang="en-US" sz="6400" spc="-5" dirty="0">
                <a:solidFill>
                  <a:srgbClr val="292934"/>
                </a:solidFill>
                <a:latin typeface="Calibri" panose="020F0502020204030204" pitchFamily="34" charset="0"/>
                <a:cs typeface="Calibri"/>
              </a:rPr>
              <a:t>L</a:t>
            </a:r>
            <a:r>
              <a:rPr lang="en-US" sz="6400" spc="-15" dirty="0">
                <a:solidFill>
                  <a:srgbClr val="292934"/>
                </a:solidFill>
                <a:latin typeface="Calibri" panose="020F0502020204030204" pitchFamily="34" charset="0"/>
                <a:cs typeface="Calibri"/>
              </a:rPr>
              <a:t>e</a:t>
            </a:r>
            <a:r>
              <a:rPr lang="en-US" sz="6400" spc="-35" dirty="0">
                <a:solidFill>
                  <a:srgbClr val="292934"/>
                </a:solidFill>
                <a:latin typeface="Calibri" panose="020F0502020204030204" pitchFamily="34" charset="0"/>
                <a:cs typeface="Calibri"/>
              </a:rPr>
              <a:t>t</a:t>
            </a:r>
            <a:r>
              <a:rPr lang="en-US" sz="6400" spc="-25"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er</a:t>
            </a:r>
            <a:endParaRPr lang="en-US" sz="6400" dirty="0">
              <a:latin typeface="Calibri" panose="020F0502020204030204" pitchFamily="34" charset="0"/>
              <a:cs typeface="Calibri"/>
            </a:endParaRPr>
          </a:p>
          <a:p>
            <a:pPr marL="574675" lvl="1" indent="282575">
              <a:lnSpc>
                <a:spcPct val="100000"/>
              </a:lnSpc>
              <a:spcBef>
                <a:spcPts val="0"/>
              </a:spcBef>
              <a:spcAft>
                <a:spcPts val="0"/>
              </a:spcAft>
              <a:buClr>
                <a:srgbClr val="92A199"/>
              </a:buClr>
              <a:buSzPct val="69230"/>
              <a:buNone/>
              <a:tabLst>
                <a:tab pos="1169670" algn="l"/>
              </a:tabLst>
            </a:pPr>
            <a:r>
              <a:rPr lang="en-US" sz="6400" spc="5" dirty="0">
                <a:solidFill>
                  <a:srgbClr val="292934"/>
                </a:solidFill>
                <a:latin typeface="Calibri" panose="020F0502020204030204" pitchFamily="34" charset="0"/>
                <a:cs typeface="Calibri"/>
              </a:rPr>
              <a:t>M</a:t>
            </a:r>
            <a:r>
              <a:rPr lang="en-US" sz="6400" spc="-5" dirty="0">
                <a:solidFill>
                  <a:srgbClr val="292934"/>
                </a:solidFill>
                <a:latin typeface="Calibri" panose="020F0502020204030204" pitchFamily="34" charset="0"/>
                <a:cs typeface="Calibri"/>
              </a:rPr>
              <a:t>/WB</a:t>
            </a:r>
            <a:r>
              <a:rPr lang="en-US" sz="6400" dirty="0">
                <a:solidFill>
                  <a:srgbClr val="292934"/>
                </a:solidFill>
                <a:latin typeface="Calibri" panose="020F0502020204030204" pitchFamily="34" charset="0"/>
                <a:cs typeface="Calibri"/>
              </a:rPr>
              <a:t>E</a:t>
            </a:r>
            <a:r>
              <a:rPr lang="en-US" sz="6400" spc="-2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100</a:t>
            </a:r>
            <a:r>
              <a:rPr lang="en-US" sz="6400" spc="-3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Utili</a:t>
            </a:r>
            <a:r>
              <a:rPr lang="en-US" sz="6400" spc="-45" dirty="0">
                <a:solidFill>
                  <a:srgbClr val="292934"/>
                </a:solidFill>
                <a:latin typeface="Calibri" panose="020F0502020204030204" pitchFamily="34" charset="0"/>
                <a:cs typeface="Calibri"/>
              </a:rPr>
              <a:t>z</a:t>
            </a:r>
            <a:r>
              <a:rPr lang="en-US" sz="6400" spc="-25"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tion</a:t>
            </a:r>
            <a:r>
              <a:rPr lang="en-US" sz="6400" spc="-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Plan</a:t>
            </a:r>
            <a:endParaRPr lang="en-US" sz="6400" dirty="0">
              <a:latin typeface="Calibri" panose="020F0502020204030204" pitchFamily="34" charset="0"/>
              <a:cs typeface="Calibri"/>
            </a:endParaRPr>
          </a:p>
          <a:p>
            <a:pPr marL="574675" lvl="1" indent="282575">
              <a:lnSpc>
                <a:spcPct val="100000"/>
              </a:lnSpc>
              <a:spcBef>
                <a:spcPts val="0"/>
              </a:spcBef>
              <a:spcAft>
                <a:spcPts val="0"/>
              </a:spcAft>
              <a:buClr>
                <a:srgbClr val="92A199"/>
              </a:buClr>
              <a:buSzPct val="69230"/>
              <a:buNone/>
              <a:tabLst>
                <a:tab pos="1169670" algn="l"/>
              </a:tabLst>
            </a:pPr>
            <a:r>
              <a:rPr lang="en-US" sz="6400" dirty="0">
                <a:solidFill>
                  <a:srgbClr val="292934"/>
                </a:solidFill>
                <a:latin typeface="Calibri" panose="020F0502020204030204" pitchFamily="34" charset="0"/>
                <a:cs typeface="Calibri"/>
              </a:rPr>
              <a:t>M/WBE</a:t>
            </a:r>
            <a:r>
              <a:rPr lang="en-US" sz="6400" spc="-3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102</a:t>
            </a:r>
            <a:r>
              <a:rPr lang="en-US" sz="6400" spc="-3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N</a:t>
            </a:r>
            <a:r>
              <a:rPr lang="en-US" sz="6400" spc="-1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tice</a:t>
            </a:r>
            <a:r>
              <a:rPr lang="en-US" sz="6400" spc="-1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f I</a:t>
            </a:r>
            <a:r>
              <a:rPr lang="en-US" sz="6400" spc="-25" dirty="0">
                <a:solidFill>
                  <a:srgbClr val="292934"/>
                </a:solidFill>
                <a:latin typeface="Calibri" panose="020F0502020204030204" pitchFamily="34" charset="0"/>
                <a:cs typeface="Calibri"/>
              </a:rPr>
              <a:t>nt</a:t>
            </a:r>
            <a:r>
              <a:rPr lang="en-US" sz="6400" dirty="0">
                <a:solidFill>
                  <a:srgbClr val="292934"/>
                </a:solidFill>
                <a:latin typeface="Calibri" panose="020F0502020204030204" pitchFamily="34" charset="0"/>
                <a:cs typeface="Calibri"/>
              </a:rPr>
              <a:t>e</a:t>
            </a:r>
            <a:r>
              <a:rPr lang="en-US" sz="6400" spc="-30" dirty="0">
                <a:solidFill>
                  <a:srgbClr val="292934"/>
                </a:solidFill>
                <a:latin typeface="Calibri" panose="020F0502020204030204" pitchFamily="34" charset="0"/>
                <a:cs typeface="Calibri"/>
              </a:rPr>
              <a:t>n</a:t>
            </a:r>
            <a:r>
              <a:rPr lang="en-US" sz="6400" dirty="0">
                <a:solidFill>
                  <a:srgbClr val="292934"/>
                </a:solidFill>
                <a:latin typeface="Calibri" panose="020F0502020204030204" pitchFamily="34" charset="0"/>
                <a:cs typeface="Calibri"/>
              </a:rPr>
              <a:t>t</a:t>
            </a:r>
            <a:r>
              <a:rPr lang="en-US" sz="6400" spc="-35" dirty="0">
                <a:solidFill>
                  <a:srgbClr val="292934"/>
                </a:solidFill>
                <a:latin typeface="Calibri" panose="020F0502020204030204" pitchFamily="34" charset="0"/>
                <a:cs typeface="Calibri"/>
              </a:rPr>
              <a:t> </a:t>
            </a:r>
            <a:r>
              <a:rPr lang="en-US" sz="6400" spc="-25"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o </a:t>
            </a:r>
            <a:r>
              <a:rPr lang="en-US" sz="6400" spc="-70" dirty="0">
                <a:solidFill>
                  <a:srgbClr val="292934"/>
                </a:solidFill>
                <a:latin typeface="Calibri" panose="020F0502020204030204" pitchFamily="34" charset="0"/>
                <a:cs typeface="Calibri"/>
              </a:rPr>
              <a:t>P</a:t>
            </a:r>
            <a:r>
              <a:rPr lang="en-US" sz="6400" dirty="0">
                <a:solidFill>
                  <a:srgbClr val="292934"/>
                </a:solidFill>
                <a:latin typeface="Calibri" panose="020F0502020204030204" pitchFamily="34" charset="0"/>
                <a:cs typeface="Calibri"/>
              </a:rPr>
              <a:t>articip</a:t>
            </a:r>
            <a:r>
              <a:rPr lang="en-US" sz="6400" spc="-20" dirty="0">
                <a:solidFill>
                  <a:srgbClr val="292934"/>
                </a:solidFill>
                <a:latin typeface="Calibri" panose="020F0502020204030204" pitchFamily="34" charset="0"/>
                <a:cs typeface="Calibri"/>
              </a:rPr>
              <a:t>a</a:t>
            </a:r>
            <a:r>
              <a:rPr lang="en-US" sz="6400" spc="-25"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e</a:t>
            </a:r>
          </a:p>
          <a:p>
            <a:pPr marL="894715" lvl="1" indent="0">
              <a:lnSpc>
                <a:spcPct val="100000"/>
              </a:lnSpc>
              <a:spcBef>
                <a:spcPts val="0"/>
              </a:spcBef>
              <a:spcAft>
                <a:spcPts val="0"/>
              </a:spcAft>
              <a:buClr>
                <a:srgbClr val="92A199"/>
              </a:buClr>
              <a:buSzPct val="69230"/>
              <a:buNone/>
              <a:tabLst>
                <a:tab pos="1169670" algn="l"/>
              </a:tabLst>
            </a:pPr>
            <a:endParaRPr lang="en-US" sz="6400" dirty="0">
              <a:solidFill>
                <a:srgbClr val="292934"/>
              </a:solidFill>
              <a:latin typeface="Calibri" panose="020F0502020204030204" pitchFamily="34" charset="0"/>
              <a:cs typeface="Calibri"/>
            </a:endParaRPr>
          </a:p>
          <a:p>
            <a:pPr marL="112713" marR="5080" indent="0" algn="just">
              <a:spcBef>
                <a:spcPts val="0"/>
              </a:spcBef>
              <a:buNone/>
            </a:pPr>
            <a:r>
              <a:rPr lang="en-US" sz="7200" b="1" spc="-50" dirty="0">
                <a:solidFill>
                  <a:srgbClr val="FF0000"/>
                </a:solidFill>
                <a:latin typeface="Calibri" panose="020F0502020204030204" pitchFamily="34" charset="0"/>
                <a:cs typeface="Calibri"/>
              </a:rPr>
              <a:t>P</a:t>
            </a:r>
            <a:r>
              <a:rPr lang="en-US" sz="7200" b="1" dirty="0">
                <a:solidFill>
                  <a:srgbClr val="FF0000"/>
                </a:solidFill>
                <a:latin typeface="Calibri" panose="020F0502020204030204" pitchFamily="34" charset="0"/>
                <a:cs typeface="Calibri"/>
              </a:rPr>
              <a:t>art</a:t>
            </a:r>
            <a:r>
              <a:rPr lang="en-US" sz="7200" b="1" spc="-10" dirty="0">
                <a:solidFill>
                  <a:srgbClr val="FF0000"/>
                </a:solidFill>
                <a:latin typeface="Calibri" panose="020F0502020204030204" pitchFamily="34" charset="0"/>
                <a:cs typeface="Calibri"/>
              </a:rPr>
              <a:t>ial</a:t>
            </a:r>
            <a:r>
              <a:rPr lang="en-US" sz="7200" b="1" spc="5" dirty="0">
                <a:solidFill>
                  <a:srgbClr val="FF0000"/>
                </a:solidFill>
                <a:latin typeface="Calibri" panose="020F0502020204030204" pitchFamily="34" charset="0"/>
                <a:cs typeface="Calibri"/>
              </a:rPr>
              <a:t> </a:t>
            </a:r>
            <a:r>
              <a:rPr lang="en-US" sz="7200" b="1" spc="-50" dirty="0">
                <a:solidFill>
                  <a:srgbClr val="FF0000"/>
                </a:solidFill>
                <a:latin typeface="Calibri" panose="020F0502020204030204" pitchFamily="34" charset="0"/>
                <a:cs typeface="Calibri"/>
              </a:rPr>
              <a:t>P</a:t>
            </a:r>
            <a:r>
              <a:rPr lang="en-US" sz="7200" b="1" dirty="0">
                <a:solidFill>
                  <a:srgbClr val="FF0000"/>
                </a:solidFill>
                <a:latin typeface="Calibri" panose="020F0502020204030204" pitchFamily="34" charset="0"/>
                <a:cs typeface="Calibri"/>
              </a:rPr>
              <a:t>art</a:t>
            </a:r>
            <a:r>
              <a:rPr lang="en-US" sz="7200" b="1" spc="-10" dirty="0">
                <a:solidFill>
                  <a:srgbClr val="FF0000"/>
                </a:solidFill>
                <a:latin typeface="Calibri" panose="020F0502020204030204" pitchFamily="34" charset="0"/>
                <a:cs typeface="Calibri"/>
              </a:rPr>
              <a:t>i</a:t>
            </a:r>
            <a:r>
              <a:rPr lang="en-US" sz="7200" b="1" spc="-5" dirty="0">
                <a:solidFill>
                  <a:srgbClr val="FF0000"/>
                </a:solidFill>
                <a:latin typeface="Calibri" panose="020F0502020204030204" pitchFamily="34" charset="0"/>
                <a:cs typeface="Calibri"/>
              </a:rPr>
              <a:t>cip</a:t>
            </a:r>
            <a:r>
              <a:rPr lang="en-US" sz="7200" b="1" spc="-30" dirty="0">
                <a:solidFill>
                  <a:srgbClr val="FF0000"/>
                </a:solidFill>
                <a:latin typeface="Calibri" panose="020F0502020204030204" pitchFamily="34" charset="0"/>
                <a:cs typeface="Calibri"/>
              </a:rPr>
              <a:t>a</a:t>
            </a:r>
            <a:r>
              <a:rPr lang="en-US" sz="7200" b="1" spc="-10" dirty="0">
                <a:solidFill>
                  <a:srgbClr val="FF0000"/>
                </a:solidFill>
                <a:latin typeface="Calibri" panose="020F0502020204030204" pitchFamily="34" charset="0"/>
                <a:cs typeface="Calibri"/>
              </a:rPr>
              <a:t>ti</a:t>
            </a:r>
            <a:r>
              <a:rPr lang="en-US" sz="7200" b="1" spc="-25" dirty="0">
                <a:solidFill>
                  <a:srgbClr val="FF0000"/>
                </a:solidFill>
                <a:latin typeface="Calibri" panose="020F0502020204030204" pitchFamily="34" charset="0"/>
                <a:cs typeface="Calibri"/>
              </a:rPr>
              <a:t>o</a:t>
            </a:r>
            <a:r>
              <a:rPr lang="en-US" sz="7200" b="1" dirty="0">
                <a:solidFill>
                  <a:srgbClr val="FF0000"/>
                </a:solidFill>
                <a:latin typeface="Calibri" panose="020F0502020204030204" pitchFamily="34" charset="0"/>
                <a:cs typeface="Calibri"/>
              </a:rPr>
              <a:t>n</a:t>
            </a:r>
            <a:r>
              <a:rPr lang="en-US" sz="7200" b="1" spc="15" dirty="0">
                <a:solidFill>
                  <a:srgbClr val="FF0000"/>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 </a:t>
            </a:r>
            <a:r>
              <a:rPr lang="en-US" sz="6400" spc="-65" dirty="0">
                <a:solidFill>
                  <a:srgbClr val="292934"/>
                </a:solidFill>
                <a:latin typeface="Calibri" panose="020F0502020204030204" pitchFamily="34" charset="0"/>
                <a:cs typeface="Calibri"/>
              </a:rPr>
              <a:t>P</a:t>
            </a:r>
            <a:r>
              <a:rPr lang="en-US" sz="6400" dirty="0">
                <a:solidFill>
                  <a:srgbClr val="292934"/>
                </a:solidFill>
                <a:latin typeface="Calibri" panose="020F0502020204030204" pitchFamily="34" charset="0"/>
                <a:cs typeface="Calibri"/>
              </a:rPr>
              <a:t>ar</a:t>
            </a:r>
            <a:r>
              <a:rPr lang="en-US" sz="6400" spc="-10"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ial</a:t>
            </a:r>
            <a:r>
              <a:rPr lang="en-US" sz="6400" spc="-5" dirty="0">
                <a:solidFill>
                  <a:srgbClr val="292934"/>
                </a:solidFill>
                <a:latin typeface="Calibri" panose="020F0502020204030204" pitchFamily="34" charset="0"/>
                <a:cs typeface="Calibri"/>
              </a:rPr>
              <a:t> </a:t>
            </a:r>
            <a:r>
              <a:rPr lang="en-US" sz="6400" spc="-60"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equ</a:t>
            </a:r>
            <a:r>
              <a:rPr lang="en-US" sz="6400" spc="-15" dirty="0">
                <a:solidFill>
                  <a:srgbClr val="292934"/>
                </a:solidFill>
                <a:latin typeface="Calibri" panose="020F0502020204030204" pitchFamily="34" charset="0"/>
                <a:cs typeface="Calibri"/>
              </a:rPr>
              <a:t>e</a:t>
            </a:r>
            <a:r>
              <a:rPr lang="en-US" sz="6400" spc="-40" dirty="0">
                <a:solidFill>
                  <a:srgbClr val="292934"/>
                </a:solidFill>
                <a:latin typeface="Calibri" panose="020F0502020204030204" pitchFamily="34" charset="0"/>
                <a:cs typeface="Calibri"/>
              </a:rPr>
              <a:t>s</a:t>
            </a:r>
            <a:r>
              <a:rPr lang="en-US" sz="6400" dirty="0">
                <a:solidFill>
                  <a:srgbClr val="292934"/>
                </a:solidFill>
                <a:latin typeface="Calibri" panose="020F0502020204030204" pitchFamily="34" charset="0"/>
                <a:cs typeface="Calibri"/>
              </a:rPr>
              <a:t>t</a:t>
            </a:r>
            <a:r>
              <a:rPr lang="en-US" sz="6400" spc="-20" dirty="0">
                <a:solidFill>
                  <a:srgbClr val="292934"/>
                </a:solidFill>
                <a:latin typeface="Calibri" panose="020F0502020204030204" pitchFamily="34" charset="0"/>
                <a:cs typeface="Calibri"/>
              </a:rPr>
              <a:t> </a:t>
            </a:r>
            <a:r>
              <a:rPr lang="en-US" sz="6400" spc="-60"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r </a:t>
            </a:r>
            <a:r>
              <a:rPr lang="en-US" sz="6400" spc="-100" dirty="0">
                <a:solidFill>
                  <a:srgbClr val="292934"/>
                </a:solidFill>
                <a:latin typeface="Calibri" panose="020F0502020204030204" pitchFamily="34" charset="0"/>
                <a:cs typeface="Calibri"/>
              </a:rPr>
              <a:t>W</a:t>
            </a:r>
            <a:r>
              <a:rPr lang="en-US" sz="6400" dirty="0">
                <a:solidFill>
                  <a:srgbClr val="292934"/>
                </a:solidFill>
                <a:latin typeface="Calibri" panose="020F0502020204030204" pitchFamily="34" charset="0"/>
                <a:cs typeface="Calibri"/>
              </a:rPr>
              <a:t>ai</a:t>
            </a:r>
            <a:r>
              <a:rPr lang="en-US" sz="6400" spc="-15" dirty="0">
                <a:solidFill>
                  <a:srgbClr val="292934"/>
                </a:solidFill>
                <a:latin typeface="Calibri" panose="020F0502020204030204" pitchFamily="34" charset="0"/>
                <a:cs typeface="Calibri"/>
              </a:rPr>
              <a:t>ver</a:t>
            </a:r>
            <a:r>
              <a:rPr lang="en-US" sz="6400" spc="-2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t>
            </a:r>
            <a:r>
              <a:rPr lang="en-US" sz="6400" spc="-1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This </a:t>
            </a:r>
            <a:r>
              <a:rPr lang="en-US" sz="6400" dirty="0">
                <a:solidFill>
                  <a:srgbClr val="292934"/>
                </a:solidFill>
                <a:latin typeface="Calibri" panose="020F0502020204030204" pitchFamily="34" charset="0"/>
                <a:cs typeface="Calibri"/>
              </a:rPr>
              <a:t>is</a:t>
            </a:r>
            <a:r>
              <a:rPr lang="en-US" sz="6400" spc="-5" dirty="0">
                <a:solidFill>
                  <a:srgbClr val="292934"/>
                </a:solidFill>
                <a:latin typeface="Calibri" panose="020F0502020204030204" pitchFamily="34" charset="0"/>
                <a:cs typeface="Calibri"/>
              </a:rPr>
              <a:t> </a:t>
            </a:r>
            <a:r>
              <a:rPr lang="en-US" sz="6400" spc="-15" dirty="0">
                <a:solidFill>
                  <a:srgbClr val="292934"/>
                </a:solidFill>
                <a:latin typeface="Calibri" panose="020F0502020204030204" pitchFamily="34" charset="0"/>
                <a:cs typeface="Calibri"/>
              </a:rPr>
              <a:t>acce</a:t>
            </a:r>
            <a:r>
              <a:rPr lang="en-US" sz="6400" spc="-25" dirty="0">
                <a:solidFill>
                  <a:srgbClr val="292934"/>
                </a:solidFill>
                <a:latin typeface="Calibri" panose="020F0502020204030204" pitchFamily="34" charset="0"/>
                <a:cs typeface="Calibri"/>
              </a:rPr>
              <a:t>p</a:t>
            </a:r>
            <a:r>
              <a:rPr lang="en-US" sz="6400" spc="-55"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able</a:t>
            </a:r>
            <a:r>
              <a:rPr lang="en-US" sz="6400" spc="-1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on</a:t>
            </a:r>
            <a:r>
              <a:rPr lang="en-US" sz="6400" spc="5" dirty="0">
                <a:solidFill>
                  <a:srgbClr val="292934"/>
                </a:solidFill>
                <a:latin typeface="Calibri" panose="020F0502020204030204" pitchFamily="34" charset="0"/>
                <a:cs typeface="Calibri"/>
              </a:rPr>
              <a:t>l</a:t>
            </a:r>
            <a:r>
              <a:rPr lang="en-US" sz="6400" spc="-15" dirty="0">
                <a:solidFill>
                  <a:srgbClr val="292934"/>
                </a:solidFill>
                <a:latin typeface="Calibri" panose="020F0502020204030204" pitchFamily="34" charset="0"/>
                <a:cs typeface="Calibri"/>
              </a:rPr>
              <a:t>y</a:t>
            </a:r>
            <a:r>
              <a:rPr lang="en-US" sz="6400" spc="-3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if </a:t>
            </a:r>
            <a:r>
              <a:rPr lang="en-US" sz="6400" spc="-40" dirty="0">
                <a:solidFill>
                  <a:srgbClr val="292934"/>
                </a:solidFill>
                <a:latin typeface="Calibri" panose="020F0502020204030204" pitchFamily="34" charset="0"/>
                <a:cs typeface="Calibri"/>
              </a:rPr>
              <a:t>g</a:t>
            </a:r>
            <a:r>
              <a:rPr lang="en-US" sz="6400" spc="-5" dirty="0">
                <a:solidFill>
                  <a:srgbClr val="292934"/>
                </a:solidFill>
                <a:latin typeface="Calibri" panose="020F0502020204030204" pitchFamily="34" charset="0"/>
                <a:cs typeface="Calibri"/>
              </a:rPr>
              <a:t>o</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d</a:t>
            </a:r>
            <a:r>
              <a:rPr lang="en-US" sz="6400" spc="-5" dirty="0">
                <a:solidFill>
                  <a:srgbClr val="292934"/>
                </a:solidFill>
                <a:latin typeface="Calibri" panose="020F0502020204030204" pitchFamily="34" charset="0"/>
                <a:cs typeface="Calibri"/>
              </a:rPr>
              <a:t> </a:t>
            </a:r>
            <a:r>
              <a:rPr lang="en-US" sz="6400" spc="-45" dirty="0">
                <a:solidFill>
                  <a:srgbClr val="292934"/>
                </a:solidFill>
                <a:latin typeface="Calibri" panose="020F0502020204030204" pitchFamily="34" charset="0"/>
                <a:cs typeface="Calibri"/>
              </a:rPr>
              <a:t>f</a:t>
            </a:r>
            <a:r>
              <a:rPr lang="en-US" sz="6400" dirty="0">
                <a:solidFill>
                  <a:srgbClr val="292934"/>
                </a:solidFill>
                <a:latin typeface="Calibri" panose="020F0502020204030204" pitchFamily="34" charset="0"/>
                <a:cs typeface="Calibri"/>
              </a:rPr>
              <a:t>aith</a:t>
            </a:r>
            <a:r>
              <a:rPr lang="en-US" sz="6400" spc="-15" dirty="0">
                <a:solidFill>
                  <a:srgbClr val="292934"/>
                </a:solidFill>
                <a:latin typeface="Calibri" panose="020F0502020204030204" pitchFamily="34" charset="0"/>
                <a:cs typeface="Calibri"/>
              </a:rPr>
              <a:t> </a:t>
            </a:r>
            <a:r>
              <a:rPr lang="en-US" sz="6400" spc="-40" dirty="0">
                <a:solidFill>
                  <a:srgbClr val="292934"/>
                </a:solidFill>
                <a:latin typeface="Calibri" panose="020F0502020204030204" pitchFamily="34" charset="0"/>
                <a:cs typeface="Calibri"/>
              </a:rPr>
              <a:t>e</a:t>
            </a:r>
            <a:r>
              <a:rPr lang="en-US" sz="6400" spc="-20" dirty="0">
                <a:solidFill>
                  <a:srgbClr val="292934"/>
                </a:solidFill>
                <a:latin typeface="Calibri" panose="020F0502020204030204" pitchFamily="34" charset="0"/>
                <a:cs typeface="Calibri"/>
              </a:rPr>
              <a:t>f</a:t>
            </a:r>
            <a:r>
              <a:rPr lang="en-US" sz="6400" spc="-60"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ort</a:t>
            </a:r>
            <a:r>
              <a:rPr lang="en-US" sz="6400" dirty="0">
                <a:solidFill>
                  <a:srgbClr val="292934"/>
                </a:solidFill>
                <a:latin typeface="Calibri" panose="020F0502020204030204" pitchFamily="34" charset="0"/>
                <a:cs typeface="Calibri"/>
              </a:rPr>
              <a:t>s</a:t>
            </a:r>
            <a:r>
              <a:rPr lang="en-US" sz="6400" spc="-25" dirty="0">
                <a:solidFill>
                  <a:srgbClr val="292934"/>
                </a:solidFill>
                <a:latin typeface="Calibri" panose="020F0502020204030204" pitchFamily="34" charset="0"/>
                <a:cs typeface="Calibri"/>
              </a:rPr>
              <a:t> </a:t>
            </a:r>
            <a:r>
              <a:rPr lang="en-US" sz="6400" spc="-40"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o</a:t>
            </a:r>
            <a:r>
              <a:rPr lang="en-US" sz="6400" spc="-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chi</a:t>
            </a:r>
            <a:r>
              <a:rPr lang="en-US" sz="6400" spc="-15" dirty="0">
                <a:solidFill>
                  <a:srgbClr val="292934"/>
                </a:solidFill>
                <a:latin typeface="Calibri" panose="020F0502020204030204" pitchFamily="34" charset="0"/>
                <a:cs typeface="Calibri"/>
              </a:rPr>
              <a:t>e</a:t>
            </a:r>
            <a:r>
              <a:rPr lang="en-US" sz="6400" spc="-40" dirty="0">
                <a:solidFill>
                  <a:srgbClr val="292934"/>
                </a:solidFill>
                <a:latin typeface="Calibri" panose="020F0502020204030204" pitchFamily="34" charset="0"/>
                <a:cs typeface="Calibri"/>
              </a:rPr>
              <a:t>v</a:t>
            </a:r>
            <a:r>
              <a:rPr lang="en-US" sz="6400" spc="-15" dirty="0">
                <a:solidFill>
                  <a:srgbClr val="292934"/>
                </a:solidFill>
                <a:latin typeface="Calibri" panose="020F0502020204030204" pitchFamily="34" charset="0"/>
                <a:cs typeface="Calibri"/>
              </a:rPr>
              <a:t>e</a:t>
            </a:r>
            <a:r>
              <a:rPr lang="en-US" sz="6400" spc="-3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full </a:t>
            </a:r>
            <a:r>
              <a:rPr lang="en-US" sz="6400" spc="-20" dirty="0">
                <a:solidFill>
                  <a:srgbClr val="292934"/>
                </a:solidFill>
                <a:latin typeface="Calibri" panose="020F0502020204030204" pitchFamily="34" charset="0"/>
                <a:cs typeface="Calibri"/>
              </a:rPr>
              <a:t>part</a:t>
            </a:r>
            <a:r>
              <a:rPr lang="en-US" sz="6400" dirty="0">
                <a:solidFill>
                  <a:srgbClr val="292934"/>
                </a:solidFill>
                <a:latin typeface="Calibri" panose="020F0502020204030204" pitchFamily="34" charset="0"/>
                <a:cs typeface="Calibri"/>
              </a:rPr>
              <a:t>icip</a:t>
            </a:r>
            <a:r>
              <a:rPr lang="en-US" sz="6400" spc="-25"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tion</a:t>
            </a:r>
            <a:r>
              <a:rPr lang="en-US" sz="6400" spc="-20" dirty="0">
                <a:solidFill>
                  <a:srgbClr val="292934"/>
                </a:solidFill>
                <a:latin typeface="Calibri" panose="020F0502020204030204" pitchFamily="34" charset="0"/>
                <a:cs typeface="Calibri"/>
              </a:rPr>
              <a:t> </a:t>
            </a:r>
            <a:r>
              <a:rPr lang="en-US" sz="6400" spc="-15" dirty="0">
                <a:solidFill>
                  <a:srgbClr val="292934"/>
                </a:solidFill>
                <a:latin typeface="Calibri" panose="020F0502020204030204" pitchFamily="34" charset="0"/>
                <a:cs typeface="Calibri"/>
              </a:rPr>
              <a:t>a</a:t>
            </a:r>
            <a:r>
              <a:rPr lang="en-US" sz="6400" spc="-50" dirty="0">
                <a:solidFill>
                  <a:srgbClr val="292934"/>
                </a:solidFill>
                <a:latin typeface="Calibri" panose="020F0502020204030204" pitchFamily="34" charset="0"/>
                <a:cs typeface="Calibri"/>
              </a:rPr>
              <a:t>r</a:t>
            </a:r>
            <a:r>
              <a:rPr lang="en-US" sz="6400" spc="-15" dirty="0">
                <a:solidFill>
                  <a:srgbClr val="292934"/>
                </a:solidFill>
                <a:latin typeface="Calibri" panose="020F0502020204030204" pitchFamily="34" charset="0"/>
                <a:cs typeface="Calibri"/>
              </a:rPr>
              <a:t>e</a:t>
            </a:r>
            <a:r>
              <a:rPr lang="en-US" sz="6400" spc="-10" dirty="0">
                <a:solidFill>
                  <a:srgbClr val="292934"/>
                </a:solidFill>
                <a:latin typeface="Calibri" panose="020F0502020204030204" pitchFamily="34" charset="0"/>
                <a:cs typeface="Calibri"/>
              </a:rPr>
              <a:t> </a:t>
            </a:r>
            <a:r>
              <a:rPr lang="en-US" sz="6400" spc="-20" dirty="0">
                <a:solidFill>
                  <a:srgbClr val="292934"/>
                </a:solidFill>
                <a:latin typeface="Calibri" panose="020F0502020204030204" pitchFamily="34" charset="0"/>
                <a:cs typeface="Calibri"/>
              </a:rPr>
              <a:t>made </a:t>
            </a:r>
            <a:r>
              <a:rPr lang="en-US" sz="6400" dirty="0">
                <a:solidFill>
                  <a:srgbClr val="292934"/>
                </a:solidFill>
                <a:latin typeface="Calibri" panose="020F0502020204030204" pitchFamily="34" charset="0"/>
                <a:cs typeface="Calibri"/>
              </a:rPr>
              <a:t>and</a:t>
            </a:r>
            <a:r>
              <a:rPr lang="en-US" sz="6400" spc="-1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docume</a:t>
            </a:r>
            <a:r>
              <a:rPr lang="en-US" sz="6400" spc="-20" dirty="0">
                <a:solidFill>
                  <a:srgbClr val="292934"/>
                </a:solidFill>
                <a:latin typeface="Calibri" panose="020F0502020204030204" pitchFamily="34" charset="0"/>
                <a:cs typeface="Calibri"/>
              </a:rPr>
              <a:t>n</a:t>
            </a:r>
            <a:r>
              <a:rPr lang="en-US" sz="6400" spc="-40" dirty="0">
                <a:solidFill>
                  <a:srgbClr val="292934"/>
                </a:solidFill>
                <a:latin typeface="Calibri" panose="020F0502020204030204" pitchFamily="34" charset="0"/>
                <a:cs typeface="Calibri"/>
              </a:rPr>
              <a:t>t</a:t>
            </a:r>
            <a:r>
              <a:rPr lang="en-US" sz="6400" spc="-15" dirty="0">
                <a:solidFill>
                  <a:srgbClr val="292934"/>
                </a:solidFill>
                <a:latin typeface="Calibri" panose="020F0502020204030204" pitchFamily="34" charset="0"/>
                <a:cs typeface="Calibri"/>
              </a:rPr>
              <a:t>ed,</a:t>
            </a:r>
            <a:r>
              <a:rPr lang="en-US" sz="6400" spc="-4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bu</a:t>
            </a:r>
            <a:r>
              <a:rPr lang="en-US" sz="6400" dirty="0">
                <a:solidFill>
                  <a:srgbClr val="292934"/>
                </a:solidFill>
                <a:latin typeface="Calibri" panose="020F0502020204030204" pitchFamily="34" charset="0"/>
                <a:cs typeface="Calibri"/>
              </a:rPr>
              <a:t>t </a:t>
            </a:r>
            <a:r>
              <a:rPr lang="en-US" sz="6400" spc="-5" dirty="0">
                <a:solidFill>
                  <a:srgbClr val="292934"/>
                </a:solidFill>
                <a:latin typeface="Calibri" panose="020F0502020204030204" pitchFamily="34" charset="0"/>
                <a:cs typeface="Calibri"/>
              </a:rPr>
              <a:t>full pa</a:t>
            </a:r>
            <a:r>
              <a:rPr lang="en-US" sz="6400" spc="-10"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ticip</a:t>
            </a:r>
            <a:r>
              <a:rPr lang="en-US" sz="6400" spc="-30"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tion</a:t>
            </a:r>
            <a:r>
              <a:rPr lang="en-US" sz="6400" spc="-2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is</a:t>
            </a:r>
            <a:r>
              <a:rPr lang="en-US" sz="6400" spc="-1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no</a:t>
            </a:r>
            <a:r>
              <a:rPr lang="en-US" sz="6400" dirty="0">
                <a:solidFill>
                  <a:srgbClr val="292934"/>
                </a:solidFill>
                <a:latin typeface="Calibri" panose="020F0502020204030204" pitchFamily="34" charset="0"/>
                <a:cs typeface="Calibri"/>
              </a:rPr>
              <a:t>t </a:t>
            </a:r>
            <a:r>
              <a:rPr lang="en-US" sz="6400" spc="-5" dirty="0">
                <a:solidFill>
                  <a:srgbClr val="292934"/>
                </a:solidFill>
                <a:latin typeface="Calibri" panose="020F0502020204030204" pitchFamily="34" charset="0"/>
                <a:cs typeface="Calibri"/>
              </a:rPr>
              <a:t>possible.</a:t>
            </a:r>
            <a:endParaRPr lang="en-US" sz="6400" dirty="0">
              <a:latin typeface="Calibri" panose="020F0502020204030204" pitchFamily="34" charset="0"/>
              <a:cs typeface="Calibri"/>
            </a:endParaRPr>
          </a:p>
          <a:p>
            <a:pPr marL="687388" indent="-225425">
              <a:lnSpc>
                <a:spcPct val="100000"/>
              </a:lnSpc>
              <a:spcBef>
                <a:spcPts val="0"/>
              </a:spcBef>
              <a:buClr>
                <a:srgbClr val="AC8F67"/>
              </a:buClr>
              <a:buSzPct val="59259"/>
              <a:buNone/>
              <a:tabLst>
                <a:tab pos="849630" algn="l"/>
              </a:tabLst>
            </a:pPr>
            <a:r>
              <a:rPr lang="en-US" sz="6400" spc="-25" dirty="0">
                <a:solidFill>
                  <a:srgbClr val="292934"/>
                </a:solidFill>
                <a:latin typeface="Calibri" panose="020F0502020204030204" pitchFamily="34" charset="0"/>
                <a:cs typeface="Calibri"/>
              </a:rPr>
              <a:t>C</a:t>
            </a:r>
            <a:r>
              <a:rPr lang="en-US" sz="6400" spc="-5" dirty="0">
                <a:solidFill>
                  <a:srgbClr val="292934"/>
                </a:solidFill>
                <a:latin typeface="Calibri" panose="020F0502020204030204" pitchFamily="34" charset="0"/>
                <a:cs typeface="Calibri"/>
              </a:rPr>
              <a:t>OMPLE</a:t>
            </a:r>
            <a:r>
              <a:rPr lang="en-US" sz="6400" spc="5"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E</a:t>
            </a:r>
            <a:r>
              <a:rPr lang="en-US" sz="6400" spc="-5" dirty="0">
                <a:solidFill>
                  <a:srgbClr val="292934"/>
                </a:solidFill>
                <a:latin typeface="Calibri" panose="020F0502020204030204" pitchFamily="34" charset="0"/>
                <a:cs typeface="Calibri"/>
              </a:rPr>
              <a:t> </a:t>
            </a:r>
            <a:r>
              <a:rPr lang="en-US" sz="6400" spc="-40"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ORMS:</a:t>
            </a:r>
            <a:endParaRPr lang="en-US" sz="6400" dirty="0">
              <a:latin typeface="Calibri" panose="020F0502020204030204" pitchFamily="34" charset="0"/>
              <a:cs typeface="Calibri"/>
            </a:endParaRPr>
          </a:p>
          <a:p>
            <a:pPr marL="574675" lvl="1" indent="282575">
              <a:lnSpc>
                <a:spcPct val="100000"/>
              </a:lnSpc>
              <a:spcBef>
                <a:spcPts val="0"/>
              </a:spcBef>
              <a:spcAft>
                <a:spcPts val="0"/>
              </a:spcAft>
              <a:buClr>
                <a:srgbClr val="92A199"/>
              </a:buClr>
              <a:buSzPct val="68750"/>
              <a:buFont typeface="Wingdings 2"/>
              <a:buChar char=""/>
              <a:tabLst>
                <a:tab pos="1169670" algn="l"/>
              </a:tabLst>
            </a:pPr>
            <a:r>
              <a:rPr lang="en-US" sz="6400" dirty="0">
                <a:solidFill>
                  <a:srgbClr val="292934"/>
                </a:solidFill>
                <a:latin typeface="Calibri" panose="020F0502020204030204" pitchFamily="34" charset="0"/>
                <a:cs typeface="Calibri"/>
              </a:rPr>
              <a:t>M/WBE</a:t>
            </a:r>
            <a:r>
              <a:rPr lang="en-US" sz="6400" spc="-1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G</a:t>
            </a:r>
            <a:r>
              <a:rPr lang="en-US" sz="6400" spc="-10"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al </a:t>
            </a:r>
            <a:r>
              <a:rPr lang="en-US" sz="6400" spc="-5" dirty="0">
                <a:solidFill>
                  <a:srgbClr val="292934"/>
                </a:solidFill>
                <a:latin typeface="Calibri" panose="020F0502020204030204" pitchFamily="34" charset="0"/>
                <a:cs typeface="Calibri"/>
              </a:rPr>
              <a:t>C</a:t>
            </a:r>
            <a:r>
              <a:rPr lang="en-US" sz="6400" dirty="0">
                <a:solidFill>
                  <a:srgbClr val="292934"/>
                </a:solidFill>
                <a:latin typeface="Calibri" panose="020F0502020204030204" pitchFamily="34" charset="0"/>
                <a:cs typeface="Calibri"/>
              </a:rPr>
              <a:t>alcul</a:t>
            </a:r>
            <a:r>
              <a:rPr lang="en-US" sz="6400" spc="-20"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tion</a:t>
            </a:r>
            <a:r>
              <a:rPr lang="en-US" sz="6400" spc="-35" dirty="0">
                <a:solidFill>
                  <a:srgbClr val="292934"/>
                </a:solidFill>
                <a:latin typeface="Calibri" panose="020F0502020204030204" pitchFamily="34" charset="0"/>
                <a:cs typeface="Calibri"/>
              </a:rPr>
              <a:t> </a:t>
            </a:r>
            <a:r>
              <a:rPr lang="en-US" sz="6400" spc="-120" dirty="0">
                <a:solidFill>
                  <a:srgbClr val="292934"/>
                </a:solidFill>
                <a:latin typeface="Calibri" panose="020F0502020204030204" pitchFamily="34" charset="0"/>
                <a:cs typeface="Calibri"/>
              </a:rPr>
              <a:t>W</a:t>
            </a:r>
            <a:r>
              <a:rPr lang="en-US" sz="6400" spc="-20" dirty="0">
                <a:solidFill>
                  <a:srgbClr val="292934"/>
                </a:solidFill>
                <a:latin typeface="Calibri" panose="020F0502020204030204" pitchFamily="34" charset="0"/>
                <a:cs typeface="Calibri"/>
              </a:rPr>
              <a:t>or</a:t>
            </a:r>
            <a:r>
              <a:rPr lang="en-US" sz="6400" spc="-40" dirty="0">
                <a:solidFill>
                  <a:srgbClr val="292934"/>
                </a:solidFill>
                <a:latin typeface="Calibri" panose="020F0502020204030204" pitchFamily="34" charset="0"/>
                <a:cs typeface="Calibri"/>
              </a:rPr>
              <a:t>k</a:t>
            </a:r>
            <a:r>
              <a:rPr lang="en-US" sz="6400" spc="-20" dirty="0">
                <a:solidFill>
                  <a:srgbClr val="292934"/>
                </a:solidFill>
                <a:latin typeface="Calibri" panose="020F0502020204030204" pitchFamily="34" charset="0"/>
                <a:cs typeface="Calibri"/>
              </a:rPr>
              <a:t>sheet</a:t>
            </a:r>
            <a:endParaRPr lang="en-US" sz="6400" dirty="0">
              <a:latin typeface="Calibri" panose="020F0502020204030204" pitchFamily="34" charset="0"/>
              <a:cs typeface="Calibri"/>
            </a:endParaRPr>
          </a:p>
          <a:p>
            <a:pPr marL="574675" lvl="1" indent="282575">
              <a:lnSpc>
                <a:spcPct val="100000"/>
              </a:lnSpc>
              <a:spcBef>
                <a:spcPts val="0"/>
              </a:spcBef>
              <a:spcAft>
                <a:spcPts val="0"/>
              </a:spcAft>
              <a:buClr>
                <a:srgbClr val="92A199"/>
              </a:buClr>
              <a:buSzPct val="68750"/>
              <a:buFont typeface="Wingdings 2"/>
              <a:buChar char=""/>
              <a:tabLst>
                <a:tab pos="1169670" algn="l"/>
              </a:tabLst>
            </a:pPr>
            <a:r>
              <a:rPr lang="en-US" sz="6400" dirty="0">
                <a:solidFill>
                  <a:srgbClr val="292934"/>
                </a:solidFill>
                <a:latin typeface="Calibri" panose="020F0502020204030204" pitchFamily="34" charset="0"/>
                <a:cs typeface="Calibri"/>
              </a:rPr>
              <a:t>M/WBE</a:t>
            </a:r>
            <a:r>
              <a:rPr lang="en-US" sz="6400" spc="-1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C</a:t>
            </a:r>
            <a:r>
              <a:rPr lang="en-US" sz="6400" spc="-15" dirty="0">
                <a:solidFill>
                  <a:srgbClr val="292934"/>
                </a:solidFill>
                <a:latin typeface="Calibri" panose="020F0502020204030204" pitchFamily="34" charset="0"/>
                <a:cs typeface="Calibri"/>
              </a:rPr>
              <a:t>o</a:t>
            </a:r>
            <a:r>
              <a:rPr lang="en-US" sz="6400" spc="-45" dirty="0">
                <a:solidFill>
                  <a:srgbClr val="292934"/>
                </a:solidFill>
                <a:latin typeface="Calibri" panose="020F0502020204030204" pitchFamily="34" charset="0"/>
                <a:cs typeface="Calibri"/>
              </a:rPr>
              <a:t>v</a:t>
            </a:r>
            <a:r>
              <a:rPr lang="en-US" sz="6400" spc="-15" dirty="0">
                <a:solidFill>
                  <a:srgbClr val="292934"/>
                </a:solidFill>
                <a:latin typeface="Calibri" panose="020F0502020204030204" pitchFamily="34" charset="0"/>
                <a:cs typeface="Calibri"/>
              </a:rPr>
              <a:t>er</a:t>
            </a:r>
            <a:r>
              <a:rPr lang="en-US" sz="6400" spc="-5" dirty="0">
                <a:solidFill>
                  <a:srgbClr val="292934"/>
                </a:solidFill>
                <a:latin typeface="Calibri" panose="020F0502020204030204" pitchFamily="34" charset="0"/>
                <a:cs typeface="Calibri"/>
              </a:rPr>
              <a:t> </a:t>
            </a:r>
            <a:r>
              <a:rPr lang="en-US" sz="6400" spc="-20" dirty="0">
                <a:solidFill>
                  <a:srgbClr val="292934"/>
                </a:solidFill>
                <a:latin typeface="Calibri" panose="020F0502020204030204" pitchFamily="34" charset="0"/>
                <a:cs typeface="Calibri"/>
              </a:rPr>
              <a:t>Le</a:t>
            </a:r>
            <a:r>
              <a:rPr lang="en-US" sz="6400" spc="-50" dirty="0">
                <a:solidFill>
                  <a:srgbClr val="292934"/>
                </a:solidFill>
                <a:latin typeface="Calibri" panose="020F0502020204030204" pitchFamily="34" charset="0"/>
                <a:cs typeface="Calibri"/>
              </a:rPr>
              <a:t>t</a:t>
            </a:r>
            <a:r>
              <a:rPr lang="en-US" sz="6400" spc="-35" dirty="0">
                <a:solidFill>
                  <a:srgbClr val="292934"/>
                </a:solidFill>
                <a:latin typeface="Calibri" panose="020F0502020204030204" pitchFamily="34" charset="0"/>
                <a:cs typeface="Calibri"/>
              </a:rPr>
              <a:t>t</a:t>
            </a:r>
            <a:r>
              <a:rPr lang="en-US" sz="6400" spc="-15" dirty="0">
                <a:solidFill>
                  <a:srgbClr val="292934"/>
                </a:solidFill>
                <a:latin typeface="Calibri" panose="020F0502020204030204" pitchFamily="34" charset="0"/>
                <a:cs typeface="Calibri"/>
              </a:rPr>
              <a:t>er</a:t>
            </a:r>
            <a:endParaRPr lang="en-US" sz="6400" dirty="0">
              <a:latin typeface="Calibri" panose="020F0502020204030204" pitchFamily="34" charset="0"/>
              <a:cs typeface="Calibri"/>
            </a:endParaRPr>
          </a:p>
          <a:p>
            <a:pPr marL="574675" lvl="1" indent="282575">
              <a:lnSpc>
                <a:spcPct val="100000"/>
              </a:lnSpc>
              <a:spcBef>
                <a:spcPts val="0"/>
              </a:spcBef>
              <a:spcAft>
                <a:spcPts val="0"/>
              </a:spcAft>
              <a:buClr>
                <a:srgbClr val="92A199"/>
              </a:buClr>
              <a:buSzPct val="68750"/>
              <a:buFont typeface="Wingdings 2"/>
              <a:buChar char=""/>
              <a:tabLst>
                <a:tab pos="1169670" algn="l"/>
              </a:tabLst>
            </a:pPr>
            <a:r>
              <a:rPr lang="en-US" sz="6400" dirty="0">
                <a:solidFill>
                  <a:srgbClr val="292934"/>
                </a:solidFill>
                <a:latin typeface="Calibri" panose="020F0502020204030204" pitchFamily="34" charset="0"/>
                <a:cs typeface="Calibri"/>
              </a:rPr>
              <a:t>M/WBE</a:t>
            </a:r>
            <a:r>
              <a:rPr lang="en-US" sz="6400" spc="-10" dirty="0">
                <a:solidFill>
                  <a:srgbClr val="292934"/>
                </a:solidFill>
                <a:latin typeface="Calibri" panose="020F0502020204030204" pitchFamily="34" charset="0"/>
                <a:cs typeface="Calibri"/>
              </a:rPr>
              <a:t> </a:t>
            </a:r>
            <a:r>
              <a:rPr lang="en-US" sz="6400" spc="-15" dirty="0">
                <a:solidFill>
                  <a:srgbClr val="292934"/>
                </a:solidFill>
                <a:latin typeface="Calibri" panose="020F0502020204030204" pitchFamily="34" charset="0"/>
                <a:cs typeface="Calibri"/>
              </a:rPr>
              <a:t>1</a:t>
            </a:r>
            <a:r>
              <a:rPr lang="en-US" sz="6400" spc="-25" dirty="0">
                <a:solidFill>
                  <a:srgbClr val="292934"/>
                </a:solidFill>
                <a:latin typeface="Calibri" panose="020F0502020204030204" pitchFamily="34" charset="0"/>
                <a:cs typeface="Calibri"/>
              </a:rPr>
              <a:t>0</a:t>
            </a:r>
            <a:r>
              <a:rPr lang="en-US" sz="6400" spc="-15" dirty="0">
                <a:solidFill>
                  <a:srgbClr val="292934"/>
                </a:solidFill>
                <a:latin typeface="Calibri" panose="020F0502020204030204" pitchFamily="34" charset="0"/>
                <a:cs typeface="Calibri"/>
              </a:rPr>
              <a:t>0</a:t>
            </a:r>
            <a:r>
              <a:rPr lang="en-US" sz="6400" spc="-1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Utili</a:t>
            </a:r>
            <a:r>
              <a:rPr lang="en-US" sz="6400" spc="-45" dirty="0">
                <a:solidFill>
                  <a:srgbClr val="292934"/>
                </a:solidFill>
                <a:latin typeface="Calibri" panose="020F0502020204030204" pitchFamily="34" charset="0"/>
                <a:cs typeface="Calibri"/>
              </a:rPr>
              <a:t>z</a:t>
            </a:r>
            <a:r>
              <a:rPr lang="en-US" sz="6400" spc="-25"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tion</a:t>
            </a:r>
            <a:r>
              <a:rPr lang="en-US" sz="6400" spc="-2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Plan</a:t>
            </a:r>
            <a:endParaRPr lang="en-US" sz="6400" dirty="0">
              <a:latin typeface="Calibri" panose="020F0502020204030204" pitchFamily="34" charset="0"/>
              <a:cs typeface="Calibri"/>
            </a:endParaRPr>
          </a:p>
          <a:p>
            <a:pPr marL="574675" lvl="1" indent="282575">
              <a:lnSpc>
                <a:spcPct val="100000"/>
              </a:lnSpc>
              <a:spcBef>
                <a:spcPts val="0"/>
              </a:spcBef>
              <a:spcAft>
                <a:spcPts val="0"/>
              </a:spcAft>
              <a:buClr>
                <a:srgbClr val="92A199"/>
              </a:buClr>
              <a:buSzPct val="68750"/>
              <a:buFont typeface="Wingdings 2"/>
              <a:buChar char=""/>
              <a:tabLst>
                <a:tab pos="1169670" algn="l"/>
              </a:tabLst>
            </a:pPr>
            <a:r>
              <a:rPr lang="en-US" sz="6400" dirty="0">
                <a:solidFill>
                  <a:srgbClr val="292934"/>
                </a:solidFill>
                <a:latin typeface="Calibri" panose="020F0502020204030204" pitchFamily="34" charset="0"/>
                <a:cs typeface="Calibri"/>
              </a:rPr>
              <a:t>M/WBE</a:t>
            </a:r>
            <a:r>
              <a:rPr lang="en-US" sz="6400" spc="-10" dirty="0">
                <a:solidFill>
                  <a:srgbClr val="292934"/>
                </a:solidFill>
                <a:latin typeface="Calibri" panose="020F0502020204030204" pitchFamily="34" charset="0"/>
                <a:cs typeface="Calibri"/>
              </a:rPr>
              <a:t> </a:t>
            </a:r>
            <a:r>
              <a:rPr lang="en-US" sz="6400" spc="-15" dirty="0">
                <a:solidFill>
                  <a:srgbClr val="292934"/>
                </a:solidFill>
                <a:latin typeface="Calibri" panose="020F0502020204030204" pitchFamily="34" charset="0"/>
                <a:cs typeface="Calibri"/>
              </a:rPr>
              <a:t>1</a:t>
            </a:r>
            <a:r>
              <a:rPr lang="en-US" sz="6400" spc="-25" dirty="0">
                <a:solidFill>
                  <a:srgbClr val="292934"/>
                </a:solidFill>
                <a:latin typeface="Calibri" panose="020F0502020204030204" pitchFamily="34" charset="0"/>
                <a:cs typeface="Calibri"/>
              </a:rPr>
              <a:t>0</a:t>
            </a:r>
            <a:r>
              <a:rPr lang="en-US" sz="6400" spc="-15" dirty="0">
                <a:solidFill>
                  <a:srgbClr val="292934"/>
                </a:solidFill>
                <a:latin typeface="Calibri" panose="020F0502020204030204" pitchFamily="34" charset="0"/>
                <a:cs typeface="Calibri"/>
              </a:rPr>
              <a:t>1</a:t>
            </a:r>
            <a:r>
              <a:rPr lang="en-US" sz="6400" spc="-10" dirty="0">
                <a:solidFill>
                  <a:srgbClr val="292934"/>
                </a:solidFill>
                <a:latin typeface="Calibri" panose="020F0502020204030204" pitchFamily="34" charset="0"/>
                <a:cs typeface="Calibri"/>
              </a:rPr>
              <a:t> </a:t>
            </a:r>
            <a:r>
              <a:rPr lang="en-US" sz="6400" spc="-50" dirty="0">
                <a:solidFill>
                  <a:srgbClr val="292934"/>
                </a:solidFill>
                <a:latin typeface="Calibri" panose="020F0502020204030204" pitchFamily="34" charset="0"/>
                <a:cs typeface="Calibri"/>
              </a:rPr>
              <a:t>R</a:t>
            </a:r>
            <a:r>
              <a:rPr lang="en-US" sz="6400" spc="-15" dirty="0">
                <a:solidFill>
                  <a:srgbClr val="292934"/>
                </a:solidFill>
                <a:latin typeface="Calibri" panose="020F0502020204030204" pitchFamily="34" charset="0"/>
                <a:cs typeface="Calibri"/>
              </a:rPr>
              <a:t>eque</a:t>
            </a:r>
            <a:r>
              <a:rPr lang="en-US" sz="6400" spc="-30" dirty="0">
                <a:solidFill>
                  <a:srgbClr val="292934"/>
                </a:solidFill>
                <a:latin typeface="Calibri" panose="020F0502020204030204" pitchFamily="34" charset="0"/>
                <a:cs typeface="Calibri"/>
              </a:rPr>
              <a:t>s</a:t>
            </a:r>
            <a:r>
              <a:rPr lang="en-US" sz="6400" spc="-10" dirty="0">
                <a:solidFill>
                  <a:srgbClr val="292934"/>
                </a:solidFill>
                <a:latin typeface="Calibri" panose="020F0502020204030204" pitchFamily="34" charset="0"/>
                <a:cs typeface="Calibri"/>
              </a:rPr>
              <a:t>t</a:t>
            </a:r>
            <a:r>
              <a:rPr lang="en-US" sz="6400" spc="-15" dirty="0">
                <a:solidFill>
                  <a:srgbClr val="292934"/>
                </a:solidFill>
                <a:latin typeface="Calibri" panose="020F0502020204030204" pitchFamily="34" charset="0"/>
                <a:cs typeface="Calibri"/>
              </a:rPr>
              <a:t> </a:t>
            </a:r>
            <a:r>
              <a:rPr lang="en-US" sz="6400" spc="-50" dirty="0">
                <a:solidFill>
                  <a:srgbClr val="292934"/>
                </a:solidFill>
                <a:latin typeface="Calibri" panose="020F0502020204030204" pitchFamily="34" charset="0"/>
                <a:cs typeface="Calibri"/>
              </a:rPr>
              <a:t>f</a:t>
            </a:r>
            <a:r>
              <a:rPr lang="en-US" sz="6400" spc="-20" dirty="0">
                <a:solidFill>
                  <a:srgbClr val="292934"/>
                </a:solidFill>
                <a:latin typeface="Calibri" panose="020F0502020204030204" pitchFamily="34" charset="0"/>
                <a:cs typeface="Calibri"/>
              </a:rPr>
              <a:t>o</a:t>
            </a:r>
            <a:r>
              <a:rPr lang="en-US" sz="6400" spc="-10"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 </a:t>
            </a:r>
            <a:r>
              <a:rPr lang="en-US" sz="6400" spc="-114" dirty="0">
                <a:solidFill>
                  <a:srgbClr val="292934"/>
                </a:solidFill>
                <a:latin typeface="Calibri" panose="020F0502020204030204" pitchFamily="34" charset="0"/>
                <a:cs typeface="Calibri"/>
              </a:rPr>
              <a:t>W</a:t>
            </a:r>
            <a:r>
              <a:rPr lang="en-US" sz="6400" dirty="0">
                <a:solidFill>
                  <a:srgbClr val="292934"/>
                </a:solidFill>
                <a:latin typeface="Calibri" panose="020F0502020204030204" pitchFamily="34" charset="0"/>
                <a:cs typeface="Calibri"/>
              </a:rPr>
              <a:t>ai</a:t>
            </a:r>
            <a:r>
              <a:rPr lang="en-US" sz="6400" spc="-25" dirty="0">
                <a:solidFill>
                  <a:srgbClr val="292934"/>
                </a:solidFill>
                <a:latin typeface="Calibri" panose="020F0502020204030204" pitchFamily="34" charset="0"/>
                <a:cs typeface="Calibri"/>
              </a:rPr>
              <a:t>v</a:t>
            </a:r>
            <a:r>
              <a:rPr lang="en-US" sz="6400" spc="-15" dirty="0">
                <a:solidFill>
                  <a:srgbClr val="292934"/>
                </a:solidFill>
                <a:latin typeface="Calibri" panose="020F0502020204030204" pitchFamily="34" charset="0"/>
                <a:cs typeface="Calibri"/>
              </a:rPr>
              <a:t>er</a:t>
            </a:r>
            <a:endParaRPr lang="en-US" sz="6400" dirty="0">
              <a:latin typeface="Calibri" panose="020F0502020204030204" pitchFamily="34" charset="0"/>
              <a:cs typeface="Calibri"/>
            </a:endParaRPr>
          </a:p>
          <a:p>
            <a:pPr marL="574675" lvl="1" indent="282575">
              <a:lnSpc>
                <a:spcPct val="100000"/>
              </a:lnSpc>
              <a:spcBef>
                <a:spcPts val="0"/>
              </a:spcBef>
              <a:spcAft>
                <a:spcPts val="0"/>
              </a:spcAft>
              <a:buClr>
                <a:srgbClr val="92A199"/>
              </a:buClr>
              <a:buSzPct val="68750"/>
              <a:buFont typeface="Wingdings 2"/>
              <a:buChar char=""/>
              <a:tabLst>
                <a:tab pos="1169670" algn="l"/>
              </a:tabLst>
            </a:pPr>
            <a:r>
              <a:rPr lang="en-US" sz="6400" dirty="0">
                <a:solidFill>
                  <a:srgbClr val="292934"/>
                </a:solidFill>
                <a:latin typeface="Calibri" panose="020F0502020204030204" pitchFamily="34" charset="0"/>
                <a:cs typeface="Calibri"/>
              </a:rPr>
              <a:t>M/WBE</a:t>
            </a:r>
            <a:r>
              <a:rPr lang="en-US" sz="6400" spc="-10" dirty="0">
                <a:solidFill>
                  <a:srgbClr val="292934"/>
                </a:solidFill>
                <a:latin typeface="Calibri" panose="020F0502020204030204" pitchFamily="34" charset="0"/>
                <a:cs typeface="Calibri"/>
              </a:rPr>
              <a:t> </a:t>
            </a:r>
            <a:r>
              <a:rPr lang="en-US" sz="6400" spc="-15" dirty="0">
                <a:solidFill>
                  <a:srgbClr val="292934"/>
                </a:solidFill>
                <a:latin typeface="Calibri" panose="020F0502020204030204" pitchFamily="34" charset="0"/>
                <a:cs typeface="Calibri"/>
              </a:rPr>
              <a:t>1</a:t>
            </a:r>
            <a:r>
              <a:rPr lang="en-US" sz="6400" spc="-25" dirty="0">
                <a:solidFill>
                  <a:srgbClr val="292934"/>
                </a:solidFill>
                <a:latin typeface="Calibri" panose="020F0502020204030204" pitchFamily="34" charset="0"/>
                <a:cs typeface="Calibri"/>
              </a:rPr>
              <a:t>0</a:t>
            </a:r>
            <a:r>
              <a:rPr lang="en-US" sz="6400" spc="-15" dirty="0">
                <a:solidFill>
                  <a:srgbClr val="292934"/>
                </a:solidFill>
                <a:latin typeface="Calibri" panose="020F0502020204030204" pitchFamily="34" charset="0"/>
                <a:cs typeface="Calibri"/>
              </a:rPr>
              <a:t>2</a:t>
            </a:r>
            <a:r>
              <a:rPr lang="en-US" sz="6400" spc="-10" dirty="0">
                <a:solidFill>
                  <a:srgbClr val="292934"/>
                </a:solidFill>
                <a:latin typeface="Calibri" panose="020F0502020204030204" pitchFamily="34" charset="0"/>
                <a:cs typeface="Calibri"/>
              </a:rPr>
              <a:t> </a:t>
            </a:r>
            <a:r>
              <a:rPr lang="en-US" sz="6400" spc="-20" dirty="0">
                <a:solidFill>
                  <a:srgbClr val="292934"/>
                </a:solidFill>
                <a:latin typeface="Calibri" panose="020F0502020204030204" pitchFamily="34" charset="0"/>
                <a:cs typeface="Calibri"/>
              </a:rPr>
              <a:t>N</a:t>
            </a:r>
            <a:r>
              <a:rPr lang="en-US" sz="6400" spc="-25" dirty="0">
                <a:solidFill>
                  <a:srgbClr val="292934"/>
                </a:solidFill>
                <a:latin typeface="Calibri" panose="020F0502020204030204" pitchFamily="34" charset="0"/>
                <a:cs typeface="Calibri"/>
              </a:rPr>
              <a:t>o</a:t>
            </a:r>
            <a:r>
              <a:rPr lang="en-US" sz="6400" spc="-10" dirty="0">
                <a:solidFill>
                  <a:srgbClr val="292934"/>
                </a:solidFill>
                <a:latin typeface="Calibri" panose="020F0502020204030204" pitchFamily="34" charset="0"/>
                <a:cs typeface="Calibri"/>
              </a:rPr>
              <a:t>tice</a:t>
            </a:r>
            <a:r>
              <a:rPr lang="en-US" sz="6400" spc="-5" dirty="0">
                <a:solidFill>
                  <a:srgbClr val="292934"/>
                </a:solidFill>
                <a:latin typeface="Calibri" panose="020F0502020204030204" pitchFamily="34" charset="0"/>
                <a:cs typeface="Calibri"/>
              </a:rPr>
              <a:t> o</a:t>
            </a:r>
            <a:r>
              <a:rPr lang="en-US" sz="6400" dirty="0">
                <a:solidFill>
                  <a:srgbClr val="292934"/>
                </a:solidFill>
                <a:latin typeface="Calibri" panose="020F0502020204030204" pitchFamily="34" charset="0"/>
                <a:cs typeface="Calibri"/>
              </a:rPr>
              <a:t>f I</a:t>
            </a:r>
            <a:r>
              <a:rPr lang="en-US" sz="6400" spc="-25" dirty="0">
                <a:solidFill>
                  <a:srgbClr val="292934"/>
                </a:solidFill>
                <a:latin typeface="Calibri" panose="020F0502020204030204" pitchFamily="34" charset="0"/>
                <a:cs typeface="Calibri"/>
              </a:rPr>
              <a:t>n</a:t>
            </a:r>
            <a:r>
              <a:rPr lang="en-US" sz="6400" spc="-35" dirty="0">
                <a:solidFill>
                  <a:srgbClr val="292934"/>
                </a:solidFill>
                <a:latin typeface="Calibri" panose="020F0502020204030204" pitchFamily="34" charset="0"/>
                <a:cs typeface="Calibri"/>
              </a:rPr>
              <a:t>t</a:t>
            </a:r>
            <a:r>
              <a:rPr lang="en-US" sz="6400" spc="-15" dirty="0">
                <a:solidFill>
                  <a:srgbClr val="292934"/>
                </a:solidFill>
                <a:latin typeface="Calibri" panose="020F0502020204030204" pitchFamily="34" charset="0"/>
                <a:cs typeface="Calibri"/>
              </a:rPr>
              <a:t>e</a:t>
            </a:r>
            <a:r>
              <a:rPr lang="en-US" sz="6400" spc="-40" dirty="0">
                <a:solidFill>
                  <a:srgbClr val="292934"/>
                </a:solidFill>
                <a:latin typeface="Calibri" panose="020F0502020204030204" pitchFamily="34" charset="0"/>
                <a:cs typeface="Calibri"/>
              </a:rPr>
              <a:t>n</a:t>
            </a:r>
            <a:r>
              <a:rPr lang="en-US" sz="6400" spc="-10" dirty="0">
                <a:solidFill>
                  <a:srgbClr val="292934"/>
                </a:solidFill>
                <a:latin typeface="Calibri" panose="020F0502020204030204" pitchFamily="34" charset="0"/>
                <a:cs typeface="Calibri"/>
              </a:rPr>
              <a:t>t</a:t>
            </a:r>
            <a:r>
              <a:rPr lang="en-US" sz="6400" spc="-15" dirty="0">
                <a:solidFill>
                  <a:srgbClr val="292934"/>
                </a:solidFill>
                <a:latin typeface="Calibri" panose="020F0502020204030204" pitchFamily="34" charset="0"/>
                <a:cs typeface="Calibri"/>
              </a:rPr>
              <a:t> </a:t>
            </a:r>
            <a:r>
              <a:rPr lang="en-US" sz="6400" spc="-35"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o</a:t>
            </a:r>
            <a:r>
              <a:rPr lang="en-US" sz="6400" spc="-5" dirty="0">
                <a:solidFill>
                  <a:srgbClr val="292934"/>
                </a:solidFill>
                <a:latin typeface="Calibri" panose="020F0502020204030204" pitchFamily="34" charset="0"/>
                <a:cs typeface="Calibri"/>
              </a:rPr>
              <a:t> </a:t>
            </a:r>
            <a:r>
              <a:rPr lang="en-US" sz="6400" spc="-70" dirty="0">
                <a:solidFill>
                  <a:srgbClr val="292934"/>
                </a:solidFill>
                <a:latin typeface="Calibri" panose="020F0502020204030204" pitchFamily="34" charset="0"/>
                <a:cs typeface="Calibri"/>
              </a:rPr>
              <a:t>P</a:t>
            </a:r>
            <a:r>
              <a:rPr lang="en-US" sz="6400" spc="-10" dirty="0">
                <a:solidFill>
                  <a:srgbClr val="292934"/>
                </a:solidFill>
                <a:latin typeface="Calibri" panose="020F0502020204030204" pitchFamily="34" charset="0"/>
                <a:cs typeface="Calibri"/>
              </a:rPr>
              <a:t>artic</a:t>
            </a:r>
            <a:r>
              <a:rPr lang="en-US" sz="6400" dirty="0">
                <a:solidFill>
                  <a:srgbClr val="292934"/>
                </a:solidFill>
                <a:latin typeface="Calibri" panose="020F0502020204030204" pitchFamily="34" charset="0"/>
                <a:cs typeface="Calibri"/>
              </a:rPr>
              <a:t>ip</a:t>
            </a:r>
            <a:r>
              <a:rPr lang="en-US" sz="6400" spc="-25" dirty="0">
                <a:solidFill>
                  <a:srgbClr val="292934"/>
                </a:solidFill>
                <a:latin typeface="Calibri" panose="020F0502020204030204" pitchFamily="34" charset="0"/>
                <a:cs typeface="Calibri"/>
              </a:rPr>
              <a:t>a</a:t>
            </a:r>
            <a:r>
              <a:rPr lang="en-US" sz="6400" spc="-35" dirty="0">
                <a:solidFill>
                  <a:srgbClr val="292934"/>
                </a:solidFill>
                <a:latin typeface="Calibri" panose="020F0502020204030204" pitchFamily="34" charset="0"/>
                <a:cs typeface="Calibri"/>
              </a:rPr>
              <a:t>t</a:t>
            </a:r>
            <a:r>
              <a:rPr lang="en-US" sz="6400" spc="-15" dirty="0">
                <a:solidFill>
                  <a:srgbClr val="292934"/>
                </a:solidFill>
                <a:latin typeface="Calibri" panose="020F0502020204030204" pitchFamily="34" charset="0"/>
                <a:cs typeface="Calibri"/>
              </a:rPr>
              <a:t>e</a:t>
            </a:r>
            <a:r>
              <a:rPr lang="en-US" sz="6400" spc="-35" dirty="0">
                <a:solidFill>
                  <a:srgbClr val="292934"/>
                </a:solidFill>
                <a:latin typeface="Calibri" panose="020F0502020204030204" pitchFamily="34" charset="0"/>
                <a:cs typeface="Calibri"/>
              </a:rPr>
              <a:t> </a:t>
            </a:r>
          </a:p>
          <a:p>
            <a:pPr marL="574675" lvl="1" indent="282575">
              <a:lnSpc>
                <a:spcPct val="100000"/>
              </a:lnSpc>
              <a:spcBef>
                <a:spcPts val="0"/>
              </a:spcBef>
              <a:spcAft>
                <a:spcPts val="0"/>
              </a:spcAft>
              <a:buClr>
                <a:srgbClr val="92A199"/>
              </a:buClr>
              <a:buSzPct val="68750"/>
              <a:buFont typeface="Wingdings 2"/>
              <a:buChar char=""/>
              <a:tabLst>
                <a:tab pos="1169670" algn="l"/>
              </a:tabLst>
            </a:pPr>
            <a:r>
              <a:rPr lang="en-US" sz="6400" dirty="0">
                <a:solidFill>
                  <a:srgbClr val="292934"/>
                </a:solidFill>
                <a:latin typeface="Calibri" panose="020F0502020204030204" pitchFamily="34" charset="0"/>
                <a:cs typeface="Calibri"/>
              </a:rPr>
              <a:t>M/WBE</a:t>
            </a:r>
            <a:r>
              <a:rPr lang="en-US" sz="6400" spc="5" dirty="0">
                <a:solidFill>
                  <a:srgbClr val="292934"/>
                </a:solidFill>
                <a:latin typeface="Calibri" panose="020F0502020204030204" pitchFamily="34" charset="0"/>
                <a:cs typeface="Calibri"/>
              </a:rPr>
              <a:t> </a:t>
            </a:r>
            <a:r>
              <a:rPr lang="en-US" sz="6400" spc="-20" dirty="0">
                <a:solidFill>
                  <a:srgbClr val="292934"/>
                </a:solidFill>
                <a:latin typeface="Calibri" panose="020F0502020204030204" pitchFamily="34" charset="0"/>
                <a:cs typeface="Calibri"/>
              </a:rPr>
              <a:t>105</a:t>
            </a:r>
            <a:r>
              <a:rPr lang="en-US" sz="6400" spc="-20" dirty="0">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Co</a:t>
            </a:r>
            <a:r>
              <a:rPr lang="en-US" sz="6400" spc="-25" dirty="0">
                <a:solidFill>
                  <a:srgbClr val="292934"/>
                </a:solidFill>
                <a:latin typeface="Calibri" panose="020F0502020204030204" pitchFamily="34" charset="0"/>
                <a:cs typeface="Calibri"/>
              </a:rPr>
              <a:t>n</a:t>
            </a:r>
            <a:r>
              <a:rPr lang="en-US" sz="6400" dirty="0">
                <a:solidFill>
                  <a:srgbClr val="292934"/>
                </a:solidFill>
                <a:latin typeface="Calibri" panose="020F0502020204030204" pitchFamily="34" charset="0"/>
                <a:cs typeface="Calibri"/>
              </a:rPr>
              <a:t>t</a:t>
            </a:r>
            <a:r>
              <a:rPr lang="en-US" sz="6400" spc="-50"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ac</a:t>
            </a:r>
            <a:r>
              <a:rPr lang="en-US" sz="6400" spc="-25"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o</a:t>
            </a:r>
            <a:r>
              <a:rPr lang="en-US" sz="6400" spc="100" dirty="0">
                <a:solidFill>
                  <a:srgbClr val="292934"/>
                </a:solidFill>
                <a:latin typeface="Calibri" panose="020F0502020204030204" pitchFamily="34" charset="0"/>
                <a:cs typeface="Calibri"/>
              </a:rPr>
              <a:t>r</a:t>
            </a:r>
            <a:r>
              <a:rPr lang="en-US" sz="6400" spc="-145" dirty="0">
                <a:solidFill>
                  <a:srgbClr val="292934"/>
                </a:solidFill>
                <a:latin typeface="Calibri" panose="020F0502020204030204" pitchFamily="34" charset="0"/>
                <a:cs typeface="Calibri"/>
              </a:rPr>
              <a:t>’</a:t>
            </a:r>
            <a:r>
              <a:rPr lang="en-US" sz="6400" dirty="0">
                <a:solidFill>
                  <a:srgbClr val="292934"/>
                </a:solidFill>
                <a:latin typeface="Calibri" panose="020F0502020204030204" pitchFamily="34" charset="0"/>
                <a:cs typeface="Calibri"/>
              </a:rPr>
              <a:t>s</a:t>
            </a:r>
            <a:r>
              <a:rPr lang="en-US" sz="6400" spc="-3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G</a:t>
            </a:r>
            <a:r>
              <a:rPr lang="en-US" sz="6400" spc="-10"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od </a:t>
            </a:r>
            <a:r>
              <a:rPr lang="en-US" sz="6400" spc="-65" dirty="0">
                <a:solidFill>
                  <a:srgbClr val="292934"/>
                </a:solidFill>
                <a:latin typeface="Calibri" panose="020F0502020204030204" pitchFamily="34" charset="0"/>
                <a:cs typeface="Calibri"/>
              </a:rPr>
              <a:t>F</a:t>
            </a:r>
            <a:r>
              <a:rPr lang="en-US" sz="6400" dirty="0">
                <a:solidFill>
                  <a:srgbClr val="292934"/>
                </a:solidFill>
                <a:latin typeface="Calibri" panose="020F0502020204030204" pitchFamily="34" charset="0"/>
                <a:cs typeface="Calibri"/>
              </a:rPr>
              <a:t>aith</a:t>
            </a:r>
            <a:r>
              <a:rPr lang="en-US" sz="6400" spc="-15" dirty="0">
                <a:solidFill>
                  <a:srgbClr val="292934"/>
                </a:solidFill>
                <a:latin typeface="Calibri" panose="020F0502020204030204" pitchFamily="34" charset="0"/>
                <a:cs typeface="Calibri"/>
              </a:rPr>
              <a:t> </a:t>
            </a:r>
            <a:r>
              <a:rPr lang="en-US" sz="6400" spc="-70" dirty="0">
                <a:solidFill>
                  <a:srgbClr val="292934"/>
                </a:solidFill>
                <a:latin typeface="Calibri" panose="020F0502020204030204" pitchFamily="34" charset="0"/>
                <a:cs typeface="Calibri"/>
              </a:rPr>
              <a:t>E</a:t>
            </a:r>
            <a:r>
              <a:rPr lang="en-US" sz="6400" spc="-25" dirty="0">
                <a:solidFill>
                  <a:srgbClr val="292934"/>
                </a:solidFill>
                <a:latin typeface="Calibri" panose="020F0502020204030204" pitchFamily="34" charset="0"/>
                <a:cs typeface="Calibri"/>
              </a:rPr>
              <a:t>f</a:t>
            </a:r>
            <a:r>
              <a:rPr lang="en-US" sz="6400" spc="-50" dirty="0">
                <a:solidFill>
                  <a:srgbClr val="292934"/>
                </a:solidFill>
                <a:latin typeface="Calibri" panose="020F0502020204030204" pitchFamily="34" charset="0"/>
                <a:cs typeface="Calibri"/>
              </a:rPr>
              <a:t>f</a:t>
            </a:r>
            <a:r>
              <a:rPr lang="en-US" sz="6400" dirty="0">
                <a:solidFill>
                  <a:srgbClr val="292934"/>
                </a:solidFill>
                <a:latin typeface="Calibri" panose="020F0502020204030204" pitchFamily="34" charset="0"/>
                <a:cs typeface="Calibri"/>
              </a:rPr>
              <a:t>orts</a:t>
            </a:r>
          </a:p>
          <a:p>
            <a:pPr marL="1169035" lvl="1" indent="-274320">
              <a:lnSpc>
                <a:spcPct val="100000"/>
              </a:lnSpc>
              <a:spcBef>
                <a:spcPts val="0"/>
              </a:spcBef>
              <a:spcAft>
                <a:spcPts val="0"/>
              </a:spcAft>
              <a:buClr>
                <a:srgbClr val="92A199"/>
              </a:buClr>
              <a:buSzPct val="68750"/>
              <a:buFont typeface="Wingdings 2"/>
              <a:buChar char=""/>
              <a:tabLst>
                <a:tab pos="1169670" algn="l"/>
              </a:tabLst>
            </a:pPr>
            <a:endParaRPr lang="en-US" sz="6400" dirty="0">
              <a:solidFill>
                <a:srgbClr val="292934"/>
              </a:solidFill>
              <a:latin typeface="Calibri" panose="020F0502020204030204" pitchFamily="34" charset="0"/>
              <a:cs typeface="Calibri"/>
            </a:endParaRPr>
          </a:p>
          <a:p>
            <a:pPr marL="112713" marR="5080" indent="0" algn="just">
              <a:spcBef>
                <a:spcPts val="0"/>
              </a:spcBef>
              <a:buNone/>
            </a:pPr>
            <a:r>
              <a:rPr lang="en-US" sz="6400" b="1" dirty="0">
                <a:solidFill>
                  <a:srgbClr val="FF0000"/>
                </a:solidFill>
                <a:latin typeface="Calibri" panose="020F0502020204030204" pitchFamily="34" charset="0"/>
                <a:cs typeface="Calibri"/>
              </a:rPr>
              <a:t>No</a:t>
            </a:r>
            <a:r>
              <a:rPr lang="en-US" sz="6400" b="1" spc="-20" dirty="0">
                <a:solidFill>
                  <a:srgbClr val="FF0000"/>
                </a:solidFill>
                <a:latin typeface="Calibri" panose="020F0502020204030204" pitchFamily="34" charset="0"/>
                <a:cs typeface="Calibri"/>
              </a:rPr>
              <a:t> </a:t>
            </a:r>
            <a:r>
              <a:rPr lang="en-US" sz="6400" b="1" spc="-60" dirty="0">
                <a:solidFill>
                  <a:srgbClr val="FF0000"/>
                </a:solidFill>
                <a:latin typeface="Calibri" panose="020F0502020204030204" pitchFamily="34" charset="0"/>
                <a:cs typeface="Calibri"/>
              </a:rPr>
              <a:t>P</a:t>
            </a:r>
            <a:r>
              <a:rPr lang="en-US" sz="6400" b="1" dirty="0">
                <a:solidFill>
                  <a:srgbClr val="FF0000"/>
                </a:solidFill>
                <a:latin typeface="Calibri" panose="020F0502020204030204" pitchFamily="34" charset="0"/>
                <a:cs typeface="Calibri"/>
              </a:rPr>
              <a:t>art</a:t>
            </a:r>
            <a:r>
              <a:rPr lang="en-US" sz="6400" b="1" spc="-20" dirty="0">
                <a:solidFill>
                  <a:srgbClr val="FF0000"/>
                </a:solidFill>
                <a:latin typeface="Calibri" panose="020F0502020204030204" pitchFamily="34" charset="0"/>
                <a:cs typeface="Calibri"/>
              </a:rPr>
              <a:t>i</a:t>
            </a:r>
            <a:r>
              <a:rPr lang="en-US" sz="6400" b="1" spc="-5" dirty="0">
                <a:solidFill>
                  <a:srgbClr val="FF0000"/>
                </a:solidFill>
                <a:latin typeface="Calibri" panose="020F0502020204030204" pitchFamily="34" charset="0"/>
                <a:cs typeface="Calibri"/>
              </a:rPr>
              <a:t>c</a:t>
            </a:r>
            <a:r>
              <a:rPr lang="en-US" sz="6400" b="1" spc="-10" dirty="0">
                <a:solidFill>
                  <a:srgbClr val="FF0000"/>
                </a:solidFill>
                <a:latin typeface="Calibri" panose="020F0502020204030204" pitchFamily="34" charset="0"/>
                <a:cs typeface="Calibri"/>
              </a:rPr>
              <a:t>i</a:t>
            </a:r>
            <a:r>
              <a:rPr lang="en-US" sz="6400" b="1" dirty="0">
                <a:solidFill>
                  <a:srgbClr val="FF0000"/>
                </a:solidFill>
                <a:latin typeface="Calibri" panose="020F0502020204030204" pitchFamily="34" charset="0"/>
                <a:cs typeface="Calibri"/>
              </a:rPr>
              <a:t>p</a:t>
            </a:r>
            <a:r>
              <a:rPr lang="en-US" sz="6400" b="1" spc="-35" dirty="0">
                <a:solidFill>
                  <a:srgbClr val="FF0000"/>
                </a:solidFill>
                <a:latin typeface="Calibri" panose="020F0502020204030204" pitchFamily="34" charset="0"/>
                <a:cs typeface="Calibri"/>
              </a:rPr>
              <a:t>a</a:t>
            </a:r>
            <a:r>
              <a:rPr lang="en-US" sz="6400" b="1" dirty="0">
                <a:solidFill>
                  <a:srgbClr val="FF0000"/>
                </a:solidFill>
                <a:latin typeface="Calibri" panose="020F0502020204030204" pitchFamily="34" charset="0"/>
                <a:cs typeface="Calibri"/>
              </a:rPr>
              <a:t>ti</a:t>
            </a:r>
            <a:r>
              <a:rPr lang="en-US" sz="6400" b="1" spc="-15" dirty="0">
                <a:solidFill>
                  <a:srgbClr val="FF0000"/>
                </a:solidFill>
                <a:latin typeface="Calibri" panose="020F0502020204030204" pitchFamily="34" charset="0"/>
                <a:cs typeface="Calibri"/>
              </a:rPr>
              <a:t>o</a:t>
            </a:r>
            <a:r>
              <a:rPr lang="en-US" sz="6400" b="1" dirty="0">
                <a:solidFill>
                  <a:srgbClr val="FF0000"/>
                </a:solidFill>
                <a:latin typeface="Calibri" panose="020F0502020204030204" pitchFamily="34" charset="0"/>
                <a:cs typeface="Calibri"/>
              </a:rPr>
              <a:t>n</a:t>
            </a:r>
            <a:r>
              <a:rPr lang="en-US" sz="6400" b="1" spc="-20" dirty="0">
                <a:solidFill>
                  <a:srgbClr val="FF0000"/>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t>
            </a:r>
            <a:r>
              <a:rPr lang="en-US" sz="6400" spc="-10" dirty="0">
                <a:solidFill>
                  <a:srgbClr val="292934"/>
                </a:solidFill>
                <a:latin typeface="Calibri" panose="020F0502020204030204" pitchFamily="34" charset="0"/>
                <a:cs typeface="Calibri"/>
              </a:rPr>
              <a:t> </a:t>
            </a:r>
            <a:r>
              <a:rPr lang="en-US" sz="6400" spc="-60"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e</a:t>
            </a:r>
            <a:r>
              <a:rPr lang="en-US" sz="6400" spc="-10" dirty="0">
                <a:solidFill>
                  <a:srgbClr val="292934"/>
                </a:solidFill>
                <a:latin typeface="Calibri" panose="020F0502020204030204" pitchFamily="34" charset="0"/>
                <a:cs typeface="Calibri"/>
              </a:rPr>
              <a:t>q</a:t>
            </a:r>
            <a:r>
              <a:rPr lang="en-US" sz="6400" spc="-5" dirty="0">
                <a:solidFill>
                  <a:srgbClr val="292934"/>
                </a:solidFill>
                <a:latin typeface="Calibri" panose="020F0502020204030204" pitchFamily="34" charset="0"/>
                <a:cs typeface="Calibri"/>
              </a:rPr>
              <a:t>u</a:t>
            </a:r>
            <a:r>
              <a:rPr lang="en-US" sz="6400" spc="-10" dirty="0">
                <a:solidFill>
                  <a:srgbClr val="292934"/>
                </a:solidFill>
                <a:latin typeface="Calibri" panose="020F0502020204030204" pitchFamily="34" charset="0"/>
                <a:cs typeface="Calibri"/>
              </a:rPr>
              <a:t>e</a:t>
            </a:r>
            <a:r>
              <a:rPr lang="en-US" sz="6400" spc="-35" dirty="0">
                <a:solidFill>
                  <a:srgbClr val="292934"/>
                </a:solidFill>
                <a:latin typeface="Calibri" panose="020F0502020204030204" pitchFamily="34" charset="0"/>
                <a:cs typeface="Calibri"/>
              </a:rPr>
              <a:t>s</a:t>
            </a:r>
            <a:r>
              <a:rPr lang="en-US" sz="6400" dirty="0">
                <a:solidFill>
                  <a:srgbClr val="292934"/>
                </a:solidFill>
                <a:latin typeface="Calibri" panose="020F0502020204030204" pitchFamily="34" charset="0"/>
                <a:cs typeface="Calibri"/>
              </a:rPr>
              <a:t>t </a:t>
            </a:r>
            <a:r>
              <a:rPr lang="en-US" sz="6400" spc="-60"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r</a:t>
            </a:r>
            <a:r>
              <a:rPr lang="en-US" sz="6400" spc="-2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Compl</a:t>
            </a:r>
            <a:r>
              <a:rPr lang="en-US" sz="6400" spc="-15" dirty="0">
                <a:solidFill>
                  <a:srgbClr val="292934"/>
                </a:solidFill>
                <a:latin typeface="Calibri" panose="020F0502020204030204" pitchFamily="34" charset="0"/>
                <a:cs typeface="Calibri"/>
              </a:rPr>
              <a:t>e</a:t>
            </a:r>
            <a:r>
              <a:rPr lang="en-US" sz="6400" spc="-40"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e</a:t>
            </a:r>
            <a:r>
              <a:rPr lang="en-US" sz="6400" spc="-40" dirty="0">
                <a:solidFill>
                  <a:srgbClr val="292934"/>
                </a:solidFill>
                <a:latin typeface="Calibri" panose="020F0502020204030204" pitchFamily="34" charset="0"/>
                <a:cs typeface="Calibri"/>
              </a:rPr>
              <a:t> </a:t>
            </a:r>
            <a:r>
              <a:rPr lang="en-US" sz="6400" spc="-105" dirty="0">
                <a:solidFill>
                  <a:srgbClr val="292934"/>
                </a:solidFill>
                <a:latin typeface="Calibri" panose="020F0502020204030204" pitchFamily="34" charset="0"/>
                <a:cs typeface="Calibri"/>
              </a:rPr>
              <a:t>W</a:t>
            </a:r>
            <a:r>
              <a:rPr lang="en-US" sz="6400" dirty="0">
                <a:solidFill>
                  <a:srgbClr val="292934"/>
                </a:solidFill>
                <a:latin typeface="Calibri" panose="020F0502020204030204" pitchFamily="34" charset="0"/>
                <a:cs typeface="Calibri"/>
              </a:rPr>
              <a:t>ai</a:t>
            </a:r>
            <a:r>
              <a:rPr lang="en-US" sz="6400" spc="-25" dirty="0">
                <a:solidFill>
                  <a:srgbClr val="292934"/>
                </a:solidFill>
                <a:latin typeface="Calibri" panose="020F0502020204030204" pitchFamily="34" charset="0"/>
                <a:cs typeface="Calibri"/>
              </a:rPr>
              <a:t>v</a:t>
            </a:r>
            <a:r>
              <a:rPr lang="en-US" sz="6400" dirty="0">
                <a:solidFill>
                  <a:srgbClr val="292934"/>
                </a:solidFill>
                <a:latin typeface="Calibri" panose="020F0502020204030204" pitchFamily="34" charset="0"/>
                <a:cs typeface="Calibri"/>
              </a:rPr>
              <a:t>er</a:t>
            </a:r>
            <a:r>
              <a:rPr lang="en-US" sz="6400" spc="-3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Thi</a:t>
            </a:r>
            <a:r>
              <a:rPr lang="en-US" sz="6400" dirty="0">
                <a:solidFill>
                  <a:srgbClr val="292934"/>
                </a:solidFill>
                <a:latin typeface="Calibri" panose="020F0502020204030204" pitchFamily="34" charset="0"/>
                <a:cs typeface="Calibri"/>
              </a:rPr>
              <a:t>s</a:t>
            </a:r>
            <a:r>
              <a:rPr lang="en-US" sz="6400" spc="-1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is</a:t>
            </a:r>
            <a:r>
              <a:rPr lang="en-US" sz="6400" spc="-1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acc</a:t>
            </a:r>
            <a:r>
              <a:rPr lang="en-US" sz="6400" spc="-15" dirty="0">
                <a:solidFill>
                  <a:srgbClr val="292934"/>
                </a:solidFill>
                <a:latin typeface="Calibri" panose="020F0502020204030204" pitchFamily="34" charset="0"/>
                <a:cs typeface="Calibri"/>
              </a:rPr>
              <a:t>ep</a:t>
            </a:r>
            <a:r>
              <a:rPr lang="en-US" sz="6400" spc="-40"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able</a:t>
            </a:r>
            <a:r>
              <a:rPr lang="en-US" sz="6400" spc="-2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on</a:t>
            </a:r>
            <a:r>
              <a:rPr lang="en-US" sz="6400" spc="5" dirty="0">
                <a:solidFill>
                  <a:srgbClr val="292934"/>
                </a:solidFill>
                <a:latin typeface="Calibri" panose="020F0502020204030204" pitchFamily="34" charset="0"/>
                <a:cs typeface="Calibri"/>
              </a:rPr>
              <a:t>l</a:t>
            </a:r>
            <a:r>
              <a:rPr lang="en-US" sz="6400" dirty="0">
                <a:solidFill>
                  <a:srgbClr val="292934"/>
                </a:solidFill>
                <a:latin typeface="Calibri" panose="020F0502020204030204" pitchFamily="34" charset="0"/>
                <a:cs typeface="Calibri"/>
              </a:rPr>
              <a:t>y</a:t>
            </a:r>
            <a:r>
              <a:rPr lang="en-US" sz="6400" spc="-3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if</a:t>
            </a:r>
            <a:r>
              <a:rPr lang="en-US" sz="6400" spc="-20" dirty="0">
                <a:solidFill>
                  <a:srgbClr val="292934"/>
                </a:solidFill>
                <a:latin typeface="Calibri" panose="020F0502020204030204" pitchFamily="34" charset="0"/>
                <a:cs typeface="Calibri"/>
              </a:rPr>
              <a:t> </a:t>
            </a:r>
            <a:r>
              <a:rPr lang="en-US" sz="6400" spc="-25" dirty="0">
                <a:solidFill>
                  <a:srgbClr val="292934"/>
                </a:solidFill>
                <a:latin typeface="Calibri" panose="020F0502020204030204" pitchFamily="34" charset="0"/>
                <a:cs typeface="Calibri"/>
              </a:rPr>
              <a:t>g</a:t>
            </a:r>
            <a:r>
              <a:rPr lang="en-US" sz="6400" spc="-5" dirty="0">
                <a:solidFill>
                  <a:srgbClr val="292934"/>
                </a:solidFill>
                <a:latin typeface="Calibri" panose="020F0502020204030204" pitchFamily="34" charset="0"/>
                <a:cs typeface="Calibri"/>
              </a:rPr>
              <a:t>o</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d</a:t>
            </a:r>
            <a:r>
              <a:rPr lang="en-US" sz="6400" spc="-35" dirty="0">
                <a:solidFill>
                  <a:srgbClr val="292934"/>
                </a:solidFill>
                <a:latin typeface="Calibri" panose="020F0502020204030204" pitchFamily="34" charset="0"/>
                <a:cs typeface="Calibri"/>
              </a:rPr>
              <a:t> </a:t>
            </a:r>
            <a:r>
              <a:rPr lang="en-US" sz="6400" spc="-60" dirty="0">
                <a:solidFill>
                  <a:srgbClr val="292934"/>
                </a:solidFill>
                <a:latin typeface="Calibri" panose="020F0502020204030204" pitchFamily="34" charset="0"/>
                <a:cs typeface="Calibri"/>
              </a:rPr>
              <a:t>f</a:t>
            </a:r>
            <a:r>
              <a:rPr lang="en-US" sz="6400" dirty="0">
                <a:solidFill>
                  <a:srgbClr val="292934"/>
                </a:solidFill>
                <a:latin typeface="Calibri" panose="020F0502020204030204" pitchFamily="34" charset="0"/>
                <a:cs typeface="Calibri"/>
              </a:rPr>
              <a:t>aith </a:t>
            </a:r>
            <a:r>
              <a:rPr lang="en-US" sz="6400" spc="-35" dirty="0">
                <a:solidFill>
                  <a:srgbClr val="292934"/>
                </a:solidFill>
                <a:latin typeface="Calibri" panose="020F0502020204030204" pitchFamily="34" charset="0"/>
                <a:cs typeface="Calibri"/>
              </a:rPr>
              <a:t>e</a:t>
            </a:r>
            <a:r>
              <a:rPr lang="en-US" sz="6400" spc="-25" dirty="0">
                <a:solidFill>
                  <a:srgbClr val="292934"/>
                </a:solidFill>
                <a:latin typeface="Calibri" panose="020F0502020204030204" pitchFamily="34" charset="0"/>
                <a:cs typeface="Calibri"/>
              </a:rPr>
              <a:t>f</a:t>
            </a:r>
            <a:r>
              <a:rPr lang="en-US" sz="6400" spc="-60"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ort</a:t>
            </a:r>
            <a:r>
              <a:rPr lang="en-US" sz="6400" dirty="0">
                <a:solidFill>
                  <a:srgbClr val="292934"/>
                </a:solidFill>
                <a:latin typeface="Calibri" panose="020F0502020204030204" pitchFamily="34" charset="0"/>
                <a:cs typeface="Calibri"/>
              </a:rPr>
              <a:t>s</a:t>
            </a:r>
            <a:r>
              <a:rPr lang="en-US" sz="6400" spc="-15" dirty="0">
                <a:solidFill>
                  <a:srgbClr val="292934"/>
                </a:solidFill>
                <a:latin typeface="Calibri" panose="020F0502020204030204" pitchFamily="34" charset="0"/>
                <a:cs typeface="Calibri"/>
              </a:rPr>
              <a:t> </a:t>
            </a:r>
            <a:r>
              <a:rPr lang="en-US" sz="6400" spc="-30"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o</a:t>
            </a:r>
            <a:r>
              <a:rPr lang="en-US" sz="6400" spc="-1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achi</a:t>
            </a:r>
            <a:r>
              <a:rPr lang="en-US" sz="6400" spc="-20" dirty="0">
                <a:solidFill>
                  <a:srgbClr val="292934"/>
                </a:solidFill>
                <a:latin typeface="Calibri" panose="020F0502020204030204" pitchFamily="34" charset="0"/>
                <a:cs typeface="Calibri"/>
              </a:rPr>
              <a:t>e</a:t>
            </a:r>
            <a:r>
              <a:rPr lang="en-US" sz="6400" spc="-30" dirty="0">
                <a:solidFill>
                  <a:srgbClr val="292934"/>
                </a:solidFill>
                <a:latin typeface="Calibri" panose="020F0502020204030204" pitchFamily="34" charset="0"/>
                <a:cs typeface="Calibri"/>
              </a:rPr>
              <a:t>v</a:t>
            </a:r>
            <a:r>
              <a:rPr lang="en-US" sz="6400" dirty="0">
                <a:solidFill>
                  <a:srgbClr val="292934"/>
                </a:solidFill>
                <a:latin typeface="Calibri" panose="020F0502020204030204" pitchFamily="34" charset="0"/>
                <a:cs typeface="Calibri"/>
              </a:rPr>
              <a:t>e </a:t>
            </a:r>
            <a:r>
              <a:rPr lang="en-US" sz="6400" spc="-5" dirty="0">
                <a:solidFill>
                  <a:srgbClr val="292934"/>
                </a:solidFill>
                <a:latin typeface="Calibri" panose="020F0502020204030204" pitchFamily="34" charset="0"/>
                <a:cs typeface="Calibri"/>
              </a:rPr>
              <a:t>ful</a:t>
            </a:r>
            <a:r>
              <a:rPr lang="en-US" sz="6400" dirty="0">
                <a:solidFill>
                  <a:srgbClr val="292934"/>
                </a:solidFill>
                <a:latin typeface="Calibri" panose="020F0502020204030204" pitchFamily="34" charset="0"/>
                <a:cs typeface="Calibri"/>
              </a:rPr>
              <a:t>l</a:t>
            </a:r>
            <a:r>
              <a:rPr lang="en-US" sz="6400" spc="-1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r</a:t>
            </a:r>
            <a:r>
              <a:rPr lang="en-US" sz="6400" spc="-2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partia</a:t>
            </a:r>
            <a:r>
              <a:rPr lang="en-US" sz="6400" dirty="0">
                <a:solidFill>
                  <a:srgbClr val="292934"/>
                </a:solidFill>
                <a:latin typeface="Calibri" panose="020F0502020204030204" pitchFamily="34" charset="0"/>
                <a:cs typeface="Calibri"/>
              </a:rPr>
              <a:t>l </a:t>
            </a:r>
            <a:r>
              <a:rPr lang="en-US" sz="6400" spc="-5" dirty="0">
                <a:solidFill>
                  <a:srgbClr val="292934"/>
                </a:solidFill>
                <a:latin typeface="Calibri" panose="020F0502020204030204" pitchFamily="34" charset="0"/>
                <a:cs typeface="Calibri"/>
              </a:rPr>
              <a:t>particip</a:t>
            </a:r>
            <a:r>
              <a:rPr lang="en-US" sz="6400" spc="-15"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n</a:t>
            </a:r>
            <a:r>
              <a:rPr lang="en-US" sz="6400" spc="-4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a:t>
            </a:r>
            <a:r>
              <a:rPr lang="en-US" sz="6400" spc="-40"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e</a:t>
            </a:r>
            <a:r>
              <a:rPr lang="en-US" sz="6400" spc="-1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made</a:t>
            </a:r>
            <a:r>
              <a:rPr lang="en-US" sz="6400" spc="-3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and </a:t>
            </a:r>
            <a:r>
              <a:rPr lang="en-US" sz="6400" spc="-5" dirty="0">
                <a:solidFill>
                  <a:srgbClr val="292934"/>
                </a:solidFill>
                <a:latin typeface="Calibri" panose="020F0502020204030204" pitchFamily="34" charset="0"/>
                <a:cs typeface="Calibri"/>
              </a:rPr>
              <a:t>docum</a:t>
            </a:r>
            <a:r>
              <a:rPr lang="en-US" sz="6400" spc="-15" dirty="0">
                <a:solidFill>
                  <a:srgbClr val="292934"/>
                </a:solidFill>
                <a:latin typeface="Calibri" panose="020F0502020204030204" pitchFamily="34" charset="0"/>
                <a:cs typeface="Calibri"/>
              </a:rPr>
              <a:t>e</a:t>
            </a:r>
            <a:r>
              <a:rPr lang="en-US" sz="6400" spc="-30" dirty="0">
                <a:solidFill>
                  <a:srgbClr val="292934"/>
                </a:solidFill>
                <a:latin typeface="Calibri" panose="020F0502020204030204" pitchFamily="34" charset="0"/>
                <a:cs typeface="Calibri"/>
              </a:rPr>
              <a:t>n</a:t>
            </a:r>
            <a:r>
              <a:rPr lang="en-US" sz="6400" spc="-40"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e</a:t>
            </a:r>
            <a:r>
              <a:rPr lang="en-US" sz="6400" spc="-10" dirty="0">
                <a:solidFill>
                  <a:srgbClr val="292934"/>
                </a:solidFill>
                <a:latin typeface="Calibri" panose="020F0502020204030204" pitchFamily="34" charset="0"/>
                <a:cs typeface="Calibri"/>
              </a:rPr>
              <a:t>d</a:t>
            </a:r>
            <a:r>
              <a:rPr lang="en-US" sz="6400" dirty="0">
                <a:solidFill>
                  <a:srgbClr val="292934"/>
                </a:solidFill>
                <a:latin typeface="Calibri" panose="020F0502020204030204" pitchFamily="34" charset="0"/>
                <a:cs typeface="Calibri"/>
              </a:rPr>
              <a:t>,</a:t>
            </a:r>
            <a:r>
              <a:rPr lang="en-US" sz="6400" spc="-1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bu</a:t>
            </a:r>
            <a:r>
              <a:rPr lang="en-US" sz="6400" dirty="0">
                <a:solidFill>
                  <a:srgbClr val="292934"/>
                </a:solidFill>
                <a:latin typeface="Calibri" panose="020F0502020204030204" pitchFamily="34" charset="0"/>
                <a:cs typeface="Calibri"/>
              </a:rPr>
              <a:t>t</a:t>
            </a:r>
            <a:r>
              <a:rPr lang="en-US" sz="6400" spc="-1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d</a:t>
            </a:r>
            <a:r>
              <a:rPr lang="en-US" sz="6400" dirty="0">
                <a:solidFill>
                  <a:srgbClr val="292934"/>
                </a:solidFill>
                <a:latin typeface="Calibri" panose="020F0502020204030204" pitchFamily="34" charset="0"/>
                <a:cs typeface="Calibri"/>
              </a:rPr>
              <a:t>o </a:t>
            </a:r>
            <a:r>
              <a:rPr lang="en-US" sz="6400" spc="-5" dirty="0">
                <a:solidFill>
                  <a:srgbClr val="292934"/>
                </a:solidFill>
                <a:latin typeface="Calibri" panose="020F0502020204030204" pitchFamily="34" charset="0"/>
                <a:cs typeface="Calibri"/>
              </a:rPr>
              <a:t>no</a:t>
            </a:r>
            <a:r>
              <a:rPr lang="en-US" sz="6400" dirty="0">
                <a:solidFill>
                  <a:srgbClr val="292934"/>
                </a:solidFill>
                <a:latin typeface="Calibri" panose="020F0502020204030204" pitchFamily="34" charset="0"/>
                <a:cs typeface="Calibri"/>
              </a:rPr>
              <a:t>t</a:t>
            </a:r>
            <a:r>
              <a:rPr lang="en-US" sz="6400" spc="-25" dirty="0">
                <a:solidFill>
                  <a:srgbClr val="292934"/>
                </a:solidFill>
                <a:latin typeface="Calibri" panose="020F0502020204030204" pitchFamily="34" charset="0"/>
                <a:cs typeface="Calibri"/>
              </a:rPr>
              <a:t> </a:t>
            </a:r>
            <a:r>
              <a:rPr lang="en-US" sz="6400" spc="-45"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esult</a:t>
            </a:r>
            <a:r>
              <a:rPr lang="en-US" sz="6400" spc="-2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in</a:t>
            </a:r>
            <a:r>
              <a:rPr lang="en-US" sz="6400" spc="-2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a</a:t>
            </a:r>
            <a:r>
              <a:rPr lang="en-US" sz="6400" spc="-55" dirty="0">
                <a:solidFill>
                  <a:srgbClr val="292934"/>
                </a:solidFill>
                <a:latin typeface="Calibri" panose="020F0502020204030204" pitchFamily="34" charset="0"/>
                <a:cs typeface="Calibri"/>
              </a:rPr>
              <a:t>n</a:t>
            </a:r>
            <a:r>
              <a:rPr lang="en-US" sz="6400" dirty="0">
                <a:solidFill>
                  <a:srgbClr val="292934"/>
                </a:solidFill>
                <a:latin typeface="Calibri" panose="020F0502020204030204" pitchFamily="34" charset="0"/>
                <a:cs typeface="Calibri"/>
              </a:rPr>
              <a:t>y</a:t>
            </a:r>
            <a:r>
              <a:rPr lang="en-US" sz="6400" spc="-1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par</a:t>
            </a:r>
            <a:r>
              <a:rPr lang="en-US" sz="6400" spc="-10"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icip</a:t>
            </a:r>
            <a:r>
              <a:rPr lang="en-US" sz="6400" spc="-30"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tion </a:t>
            </a:r>
            <a:r>
              <a:rPr lang="en-US" sz="6400" spc="-15" dirty="0">
                <a:solidFill>
                  <a:srgbClr val="292934"/>
                </a:solidFill>
                <a:latin typeface="Calibri" panose="020F0502020204030204" pitchFamily="34" charset="0"/>
                <a:cs typeface="Calibri"/>
              </a:rPr>
              <a:t>b</a:t>
            </a:r>
            <a:r>
              <a:rPr lang="en-US" sz="6400" dirty="0">
                <a:solidFill>
                  <a:srgbClr val="292934"/>
                </a:solidFill>
                <a:latin typeface="Calibri" panose="020F0502020204030204" pitchFamily="34" charset="0"/>
                <a:cs typeface="Calibri"/>
              </a:rPr>
              <a:t>y</a:t>
            </a:r>
            <a:r>
              <a:rPr lang="en-US" sz="6400" spc="-1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M/WBE</a:t>
            </a:r>
            <a:r>
              <a:rPr lang="en-US" sz="6400" spc="-25"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firm(s).</a:t>
            </a:r>
            <a:endParaRPr lang="en-US" sz="6400" dirty="0">
              <a:latin typeface="Calibri" panose="020F0502020204030204" pitchFamily="34" charset="0"/>
              <a:cs typeface="Calibri"/>
            </a:endParaRPr>
          </a:p>
          <a:p>
            <a:pPr marL="687388" indent="-225425">
              <a:spcBef>
                <a:spcPts val="0"/>
              </a:spcBef>
              <a:buClr>
                <a:srgbClr val="AC8F67"/>
              </a:buClr>
              <a:buSzPct val="60344"/>
              <a:buNone/>
              <a:tabLst>
                <a:tab pos="849630" algn="l"/>
              </a:tabLst>
            </a:pPr>
            <a:r>
              <a:rPr lang="en-US" sz="6400" spc="-25" dirty="0">
                <a:solidFill>
                  <a:srgbClr val="292934"/>
                </a:solidFill>
                <a:latin typeface="Calibri" panose="020F0502020204030204" pitchFamily="34" charset="0"/>
                <a:cs typeface="Calibri"/>
              </a:rPr>
              <a:t>C</a:t>
            </a:r>
            <a:r>
              <a:rPr lang="en-US" sz="6400" spc="-5" dirty="0">
                <a:solidFill>
                  <a:srgbClr val="292934"/>
                </a:solidFill>
                <a:latin typeface="Calibri" panose="020F0502020204030204" pitchFamily="34" charset="0"/>
                <a:cs typeface="Calibri"/>
              </a:rPr>
              <a:t>OMPLET</a:t>
            </a:r>
            <a:r>
              <a:rPr lang="en-US" sz="6400" dirty="0">
                <a:solidFill>
                  <a:srgbClr val="292934"/>
                </a:solidFill>
                <a:latin typeface="Calibri" panose="020F0502020204030204" pitchFamily="34" charset="0"/>
                <a:cs typeface="Calibri"/>
              </a:rPr>
              <a:t>E</a:t>
            </a:r>
            <a:r>
              <a:rPr lang="en-US" sz="6400" spc="-15" dirty="0">
                <a:solidFill>
                  <a:srgbClr val="292934"/>
                </a:solidFill>
                <a:latin typeface="Calibri" panose="020F0502020204030204" pitchFamily="34" charset="0"/>
                <a:cs typeface="Calibri"/>
              </a:rPr>
              <a:t> </a:t>
            </a:r>
            <a:r>
              <a:rPr lang="en-US" sz="6400" spc="-30"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ORMS:</a:t>
            </a:r>
            <a:endParaRPr lang="en-US" sz="6400" dirty="0">
              <a:latin typeface="Calibri" panose="020F0502020204030204" pitchFamily="34" charset="0"/>
              <a:cs typeface="Calibri"/>
            </a:endParaRPr>
          </a:p>
          <a:p>
            <a:pPr marL="574675" lvl="1" indent="282575">
              <a:spcBef>
                <a:spcPts val="0"/>
              </a:spcBef>
              <a:spcAft>
                <a:spcPts val="0"/>
              </a:spcAft>
              <a:buClr>
                <a:srgbClr val="92A199"/>
              </a:buClr>
              <a:buSzPct val="69230"/>
              <a:buFont typeface="Wingdings 2"/>
              <a:buChar char=""/>
              <a:tabLst>
                <a:tab pos="1169670" algn="l"/>
              </a:tabLst>
            </a:pPr>
            <a:r>
              <a:rPr lang="en-US" sz="6400" dirty="0">
                <a:solidFill>
                  <a:srgbClr val="292934"/>
                </a:solidFill>
                <a:latin typeface="Calibri" panose="020F0502020204030204" pitchFamily="34" charset="0"/>
                <a:cs typeface="Calibri"/>
              </a:rPr>
              <a:t>M/WBE</a:t>
            </a:r>
            <a:r>
              <a:rPr lang="en-US" sz="6400" spc="-3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Goal </a:t>
            </a:r>
            <a:r>
              <a:rPr lang="en-US" sz="6400" spc="-5" dirty="0">
                <a:solidFill>
                  <a:srgbClr val="292934"/>
                </a:solidFill>
                <a:latin typeface="Calibri" panose="020F0502020204030204" pitchFamily="34" charset="0"/>
                <a:cs typeface="Calibri"/>
              </a:rPr>
              <a:t>Cal</a:t>
            </a:r>
            <a:r>
              <a:rPr lang="en-US" sz="6400" spc="10" dirty="0">
                <a:solidFill>
                  <a:srgbClr val="292934"/>
                </a:solidFill>
                <a:latin typeface="Calibri" panose="020F0502020204030204" pitchFamily="34" charset="0"/>
                <a:cs typeface="Calibri"/>
              </a:rPr>
              <a:t>c</a:t>
            </a:r>
            <a:r>
              <a:rPr lang="en-US" sz="6400" spc="-5" dirty="0">
                <a:solidFill>
                  <a:srgbClr val="292934"/>
                </a:solidFill>
                <a:latin typeface="Calibri" panose="020F0502020204030204" pitchFamily="34" charset="0"/>
                <a:cs typeface="Calibri"/>
              </a:rPr>
              <a:t>ul</a:t>
            </a:r>
            <a:r>
              <a:rPr lang="en-US" sz="6400" spc="-25" dirty="0">
                <a:solidFill>
                  <a:srgbClr val="292934"/>
                </a:solidFill>
                <a:latin typeface="Calibri" panose="020F0502020204030204" pitchFamily="34" charset="0"/>
                <a:cs typeface="Calibri"/>
              </a:rPr>
              <a:t>a</a:t>
            </a:r>
            <a:r>
              <a:rPr lang="en-US" sz="6400" dirty="0">
                <a:solidFill>
                  <a:srgbClr val="292934"/>
                </a:solidFill>
                <a:latin typeface="Calibri" panose="020F0502020204030204" pitchFamily="34" charset="0"/>
                <a:cs typeface="Calibri"/>
              </a:rPr>
              <a:t>tion</a:t>
            </a:r>
            <a:r>
              <a:rPr lang="en-US" sz="6400" spc="-20" dirty="0">
                <a:solidFill>
                  <a:srgbClr val="292934"/>
                </a:solidFill>
                <a:latin typeface="Calibri" panose="020F0502020204030204" pitchFamily="34" charset="0"/>
                <a:cs typeface="Calibri"/>
              </a:rPr>
              <a:t> </a:t>
            </a:r>
            <a:r>
              <a:rPr lang="en-US" sz="6400" spc="-110" dirty="0">
                <a:solidFill>
                  <a:srgbClr val="292934"/>
                </a:solidFill>
                <a:latin typeface="Calibri" panose="020F0502020204030204" pitchFamily="34" charset="0"/>
                <a:cs typeface="Calibri"/>
              </a:rPr>
              <a:t>W</a:t>
            </a:r>
            <a:r>
              <a:rPr lang="en-US" sz="6400" spc="-5" dirty="0">
                <a:solidFill>
                  <a:srgbClr val="292934"/>
                </a:solidFill>
                <a:latin typeface="Calibri" panose="020F0502020204030204" pitchFamily="34" charset="0"/>
                <a:cs typeface="Calibri"/>
              </a:rPr>
              <a:t>or</a:t>
            </a:r>
            <a:r>
              <a:rPr lang="en-US" sz="6400" spc="-25" dirty="0">
                <a:solidFill>
                  <a:srgbClr val="292934"/>
                </a:solidFill>
                <a:latin typeface="Calibri" panose="020F0502020204030204" pitchFamily="34" charset="0"/>
                <a:cs typeface="Calibri"/>
              </a:rPr>
              <a:t>k</a:t>
            </a:r>
            <a:r>
              <a:rPr lang="en-US" sz="6400" spc="-5" dirty="0">
                <a:solidFill>
                  <a:srgbClr val="292934"/>
                </a:solidFill>
                <a:latin typeface="Calibri" panose="020F0502020204030204" pitchFamily="34" charset="0"/>
                <a:cs typeface="Calibri"/>
              </a:rPr>
              <a:t>she</a:t>
            </a:r>
            <a:r>
              <a:rPr lang="en-US" sz="6400" spc="-15" dirty="0">
                <a:solidFill>
                  <a:srgbClr val="292934"/>
                </a:solidFill>
                <a:latin typeface="Calibri" panose="020F0502020204030204" pitchFamily="34" charset="0"/>
                <a:cs typeface="Calibri"/>
              </a:rPr>
              <a:t>e</a:t>
            </a:r>
            <a:r>
              <a:rPr lang="en-US" sz="6400" dirty="0">
                <a:solidFill>
                  <a:srgbClr val="292934"/>
                </a:solidFill>
                <a:latin typeface="Calibri" panose="020F0502020204030204" pitchFamily="34" charset="0"/>
                <a:cs typeface="Calibri"/>
              </a:rPr>
              <a:t>t</a:t>
            </a:r>
            <a:endParaRPr lang="en-US" sz="6400" dirty="0">
              <a:latin typeface="Calibri" panose="020F0502020204030204" pitchFamily="34" charset="0"/>
              <a:cs typeface="Calibri"/>
            </a:endParaRPr>
          </a:p>
          <a:p>
            <a:pPr marL="574675" lvl="1" indent="282575">
              <a:spcBef>
                <a:spcPts val="0"/>
              </a:spcBef>
              <a:spcAft>
                <a:spcPts val="0"/>
              </a:spcAft>
              <a:buClr>
                <a:srgbClr val="92A199"/>
              </a:buClr>
              <a:buSzPct val="69230"/>
              <a:buFont typeface="Wingdings 2"/>
              <a:buChar char=""/>
              <a:tabLst>
                <a:tab pos="1169670" algn="l"/>
              </a:tabLst>
            </a:pPr>
            <a:r>
              <a:rPr lang="en-US" sz="6400" spc="5" dirty="0">
                <a:solidFill>
                  <a:srgbClr val="292934"/>
                </a:solidFill>
                <a:latin typeface="Calibri" panose="020F0502020204030204" pitchFamily="34" charset="0"/>
                <a:cs typeface="Calibri"/>
              </a:rPr>
              <a:t>M</a:t>
            </a:r>
            <a:r>
              <a:rPr lang="en-US" sz="6400" spc="-5" dirty="0">
                <a:solidFill>
                  <a:srgbClr val="292934"/>
                </a:solidFill>
                <a:latin typeface="Calibri" panose="020F0502020204030204" pitchFamily="34" charset="0"/>
                <a:cs typeface="Calibri"/>
              </a:rPr>
              <a:t>/WB</a:t>
            </a:r>
            <a:r>
              <a:rPr lang="en-US" sz="6400" dirty="0">
                <a:solidFill>
                  <a:srgbClr val="292934"/>
                </a:solidFill>
                <a:latin typeface="Calibri" panose="020F0502020204030204" pitchFamily="34" charset="0"/>
                <a:cs typeface="Calibri"/>
              </a:rPr>
              <a:t>E</a:t>
            </a:r>
            <a:r>
              <a:rPr lang="en-US" sz="6400" spc="-20" dirty="0">
                <a:solidFill>
                  <a:srgbClr val="292934"/>
                </a:solidFill>
                <a:latin typeface="Calibri" panose="020F0502020204030204" pitchFamily="34" charset="0"/>
                <a:cs typeface="Calibri"/>
              </a:rPr>
              <a:t> </a:t>
            </a:r>
            <a:r>
              <a:rPr lang="en-US" sz="6400" spc="-5" dirty="0">
                <a:solidFill>
                  <a:srgbClr val="292934"/>
                </a:solidFill>
                <a:latin typeface="Calibri" panose="020F0502020204030204" pitchFamily="34" charset="0"/>
                <a:cs typeface="Calibri"/>
              </a:rPr>
              <a:t>C</a:t>
            </a:r>
            <a:r>
              <a:rPr lang="en-US" sz="6400" spc="-15" dirty="0">
                <a:solidFill>
                  <a:srgbClr val="292934"/>
                </a:solidFill>
                <a:latin typeface="Calibri" panose="020F0502020204030204" pitchFamily="34" charset="0"/>
                <a:cs typeface="Calibri"/>
              </a:rPr>
              <a:t>o</a:t>
            </a:r>
            <a:r>
              <a:rPr lang="en-US" sz="6400" spc="-30" dirty="0">
                <a:solidFill>
                  <a:srgbClr val="292934"/>
                </a:solidFill>
                <a:latin typeface="Calibri" panose="020F0502020204030204" pitchFamily="34" charset="0"/>
                <a:cs typeface="Calibri"/>
              </a:rPr>
              <a:t>v</a:t>
            </a:r>
            <a:r>
              <a:rPr lang="en-US" sz="6400" dirty="0">
                <a:solidFill>
                  <a:srgbClr val="292934"/>
                </a:solidFill>
                <a:latin typeface="Calibri" panose="020F0502020204030204" pitchFamily="34" charset="0"/>
                <a:cs typeface="Calibri"/>
              </a:rPr>
              <a:t>er </a:t>
            </a:r>
            <a:r>
              <a:rPr lang="en-US" sz="6400" spc="-5" dirty="0">
                <a:solidFill>
                  <a:srgbClr val="292934"/>
                </a:solidFill>
                <a:latin typeface="Calibri" panose="020F0502020204030204" pitchFamily="34" charset="0"/>
                <a:cs typeface="Calibri"/>
              </a:rPr>
              <a:t>L</a:t>
            </a:r>
            <a:r>
              <a:rPr lang="en-US" sz="6400" spc="-15" dirty="0">
                <a:solidFill>
                  <a:srgbClr val="292934"/>
                </a:solidFill>
                <a:latin typeface="Calibri" panose="020F0502020204030204" pitchFamily="34" charset="0"/>
                <a:cs typeface="Calibri"/>
              </a:rPr>
              <a:t>e</a:t>
            </a:r>
            <a:r>
              <a:rPr lang="en-US" sz="6400" spc="-35" dirty="0">
                <a:solidFill>
                  <a:srgbClr val="292934"/>
                </a:solidFill>
                <a:latin typeface="Calibri" panose="020F0502020204030204" pitchFamily="34" charset="0"/>
                <a:cs typeface="Calibri"/>
              </a:rPr>
              <a:t>t</a:t>
            </a:r>
            <a:r>
              <a:rPr lang="en-US" sz="6400" spc="-25"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er</a:t>
            </a:r>
            <a:endParaRPr lang="en-US" sz="6400" dirty="0">
              <a:latin typeface="Calibri" panose="020F0502020204030204" pitchFamily="34" charset="0"/>
              <a:cs typeface="Calibri"/>
            </a:endParaRPr>
          </a:p>
          <a:p>
            <a:pPr marL="574675" lvl="1" indent="282575">
              <a:spcBef>
                <a:spcPts val="0"/>
              </a:spcBef>
              <a:spcAft>
                <a:spcPts val="0"/>
              </a:spcAft>
              <a:buClr>
                <a:srgbClr val="92A199"/>
              </a:buClr>
              <a:buSzPct val="69230"/>
              <a:buFont typeface="Wingdings 2"/>
              <a:buChar char=""/>
              <a:tabLst>
                <a:tab pos="1169670" algn="l"/>
              </a:tabLst>
            </a:pPr>
            <a:r>
              <a:rPr lang="en-US" sz="6400" spc="5" dirty="0">
                <a:solidFill>
                  <a:srgbClr val="292934"/>
                </a:solidFill>
                <a:latin typeface="Calibri" panose="020F0502020204030204" pitchFamily="34" charset="0"/>
                <a:cs typeface="Calibri"/>
              </a:rPr>
              <a:t>M</a:t>
            </a:r>
            <a:r>
              <a:rPr lang="en-US" sz="6400" spc="-5" dirty="0">
                <a:solidFill>
                  <a:srgbClr val="292934"/>
                </a:solidFill>
                <a:latin typeface="Calibri" panose="020F0502020204030204" pitchFamily="34" charset="0"/>
                <a:cs typeface="Calibri"/>
              </a:rPr>
              <a:t>/WB</a:t>
            </a:r>
            <a:r>
              <a:rPr lang="en-US" sz="6400" dirty="0">
                <a:solidFill>
                  <a:srgbClr val="292934"/>
                </a:solidFill>
                <a:latin typeface="Calibri" panose="020F0502020204030204" pitchFamily="34" charset="0"/>
                <a:cs typeface="Calibri"/>
              </a:rPr>
              <a:t>E</a:t>
            </a:r>
            <a:r>
              <a:rPr lang="en-US" sz="6400" spc="-2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101</a:t>
            </a:r>
            <a:r>
              <a:rPr lang="en-US" sz="6400" spc="-30" dirty="0">
                <a:solidFill>
                  <a:srgbClr val="292934"/>
                </a:solidFill>
                <a:latin typeface="Calibri" panose="020F0502020204030204" pitchFamily="34" charset="0"/>
                <a:cs typeface="Calibri"/>
              </a:rPr>
              <a:t> </a:t>
            </a:r>
            <a:r>
              <a:rPr lang="en-US" sz="6400" spc="-50"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eque</a:t>
            </a:r>
            <a:r>
              <a:rPr lang="en-US" sz="6400" spc="-30" dirty="0">
                <a:solidFill>
                  <a:srgbClr val="292934"/>
                </a:solidFill>
                <a:latin typeface="Calibri" panose="020F0502020204030204" pitchFamily="34" charset="0"/>
                <a:cs typeface="Calibri"/>
              </a:rPr>
              <a:t>s</a:t>
            </a:r>
            <a:r>
              <a:rPr lang="en-US" sz="6400" dirty="0">
                <a:solidFill>
                  <a:srgbClr val="292934"/>
                </a:solidFill>
                <a:latin typeface="Calibri" panose="020F0502020204030204" pitchFamily="34" charset="0"/>
                <a:cs typeface="Calibri"/>
              </a:rPr>
              <a:t>t</a:t>
            </a:r>
            <a:r>
              <a:rPr lang="en-US" sz="6400" spc="-35" dirty="0">
                <a:solidFill>
                  <a:srgbClr val="292934"/>
                </a:solidFill>
                <a:latin typeface="Calibri" panose="020F0502020204030204" pitchFamily="34" charset="0"/>
                <a:cs typeface="Calibri"/>
              </a:rPr>
              <a:t> </a:t>
            </a:r>
            <a:r>
              <a:rPr lang="en-US" sz="6400" spc="-65"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r</a:t>
            </a:r>
            <a:r>
              <a:rPr lang="en-US" sz="6400" spc="10" dirty="0">
                <a:solidFill>
                  <a:srgbClr val="292934"/>
                </a:solidFill>
                <a:latin typeface="Calibri" panose="020F0502020204030204" pitchFamily="34" charset="0"/>
                <a:cs typeface="Calibri"/>
              </a:rPr>
              <a:t> </a:t>
            </a:r>
            <a:r>
              <a:rPr lang="en-US" sz="6400" spc="-85" dirty="0">
                <a:solidFill>
                  <a:srgbClr val="292934"/>
                </a:solidFill>
                <a:latin typeface="Calibri" panose="020F0502020204030204" pitchFamily="34" charset="0"/>
                <a:cs typeface="Calibri"/>
              </a:rPr>
              <a:t>W</a:t>
            </a:r>
            <a:r>
              <a:rPr lang="en-US" sz="6400" dirty="0">
                <a:solidFill>
                  <a:srgbClr val="292934"/>
                </a:solidFill>
                <a:latin typeface="Calibri" panose="020F0502020204030204" pitchFamily="34" charset="0"/>
                <a:cs typeface="Calibri"/>
              </a:rPr>
              <a:t>ai</a:t>
            </a:r>
            <a:r>
              <a:rPr lang="en-US" sz="6400" spc="-25" dirty="0">
                <a:solidFill>
                  <a:srgbClr val="292934"/>
                </a:solidFill>
                <a:latin typeface="Calibri" panose="020F0502020204030204" pitchFamily="34" charset="0"/>
                <a:cs typeface="Calibri"/>
              </a:rPr>
              <a:t>v</a:t>
            </a:r>
            <a:r>
              <a:rPr lang="en-US" sz="6400" dirty="0">
                <a:solidFill>
                  <a:srgbClr val="292934"/>
                </a:solidFill>
                <a:latin typeface="Calibri" panose="020F0502020204030204" pitchFamily="34" charset="0"/>
                <a:cs typeface="Calibri"/>
              </a:rPr>
              <a:t>er</a:t>
            </a:r>
            <a:endParaRPr lang="en-US" sz="6400" dirty="0">
              <a:latin typeface="Calibri" panose="020F0502020204030204" pitchFamily="34" charset="0"/>
              <a:cs typeface="Calibri"/>
            </a:endParaRPr>
          </a:p>
          <a:p>
            <a:pPr marL="574675" lvl="1" indent="282575">
              <a:spcBef>
                <a:spcPts val="0"/>
              </a:spcBef>
              <a:spcAft>
                <a:spcPts val="0"/>
              </a:spcAft>
              <a:buClr>
                <a:srgbClr val="92A199"/>
              </a:buClr>
              <a:buSzPct val="69230"/>
              <a:buFont typeface="Wingdings 2"/>
              <a:buChar char=""/>
              <a:tabLst>
                <a:tab pos="1169670" algn="l"/>
              </a:tabLst>
            </a:pPr>
            <a:r>
              <a:rPr lang="en-US" sz="6400" dirty="0">
                <a:solidFill>
                  <a:srgbClr val="292934"/>
                </a:solidFill>
                <a:latin typeface="Calibri" panose="020F0502020204030204" pitchFamily="34" charset="0"/>
                <a:cs typeface="Calibri"/>
              </a:rPr>
              <a:t>M</a:t>
            </a:r>
            <a:r>
              <a:rPr lang="en-US" sz="6400" spc="5" dirty="0">
                <a:solidFill>
                  <a:srgbClr val="292934"/>
                </a:solidFill>
                <a:latin typeface="Calibri" panose="020F0502020204030204" pitchFamily="34" charset="0"/>
                <a:cs typeface="Calibri"/>
              </a:rPr>
              <a:t>/</a:t>
            </a:r>
            <a:r>
              <a:rPr lang="en-US" sz="6400" dirty="0">
                <a:solidFill>
                  <a:srgbClr val="292934"/>
                </a:solidFill>
                <a:latin typeface="Calibri" panose="020F0502020204030204" pitchFamily="34" charset="0"/>
                <a:cs typeface="Calibri"/>
              </a:rPr>
              <a:t>WBE</a:t>
            </a:r>
            <a:r>
              <a:rPr lang="en-US" sz="6400" spc="-3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105</a:t>
            </a:r>
            <a:r>
              <a:rPr lang="en-US" sz="6400" spc="-30"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Co</a:t>
            </a:r>
            <a:r>
              <a:rPr lang="en-US" sz="6400" spc="-30" dirty="0">
                <a:solidFill>
                  <a:srgbClr val="292934"/>
                </a:solidFill>
                <a:latin typeface="Calibri" panose="020F0502020204030204" pitchFamily="34" charset="0"/>
                <a:cs typeface="Calibri"/>
              </a:rPr>
              <a:t>n</a:t>
            </a:r>
            <a:r>
              <a:rPr lang="en-US" sz="6400" dirty="0">
                <a:solidFill>
                  <a:srgbClr val="292934"/>
                </a:solidFill>
                <a:latin typeface="Calibri" panose="020F0502020204030204" pitchFamily="34" charset="0"/>
                <a:cs typeface="Calibri"/>
              </a:rPr>
              <a:t>t</a:t>
            </a:r>
            <a:r>
              <a:rPr lang="en-US" sz="6400" spc="-45" dirty="0">
                <a:solidFill>
                  <a:srgbClr val="292934"/>
                </a:solidFill>
                <a:latin typeface="Calibri" panose="020F0502020204030204" pitchFamily="34" charset="0"/>
                <a:cs typeface="Calibri"/>
              </a:rPr>
              <a:t>r</a:t>
            </a:r>
            <a:r>
              <a:rPr lang="en-US" sz="6400" dirty="0">
                <a:solidFill>
                  <a:srgbClr val="292934"/>
                </a:solidFill>
                <a:latin typeface="Calibri" panose="020F0502020204030204" pitchFamily="34" charset="0"/>
                <a:cs typeface="Calibri"/>
              </a:rPr>
              <a:t>ac</a:t>
            </a:r>
            <a:r>
              <a:rPr lang="en-US" sz="6400" spc="-25" dirty="0">
                <a:solidFill>
                  <a:srgbClr val="292934"/>
                </a:solidFill>
                <a:latin typeface="Calibri" panose="020F0502020204030204" pitchFamily="34" charset="0"/>
                <a:cs typeface="Calibri"/>
              </a:rPr>
              <a:t>t</a:t>
            </a:r>
            <a:r>
              <a:rPr lang="en-US" sz="6400" dirty="0">
                <a:solidFill>
                  <a:srgbClr val="292934"/>
                </a:solidFill>
                <a:latin typeface="Calibri" panose="020F0502020204030204" pitchFamily="34" charset="0"/>
                <a:cs typeface="Calibri"/>
              </a:rPr>
              <a:t>o</a:t>
            </a:r>
            <a:r>
              <a:rPr lang="en-US" sz="6400" spc="110" dirty="0">
                <a:solidFill>
                  <a:srgbClr val="292934"/>
                </a:solidFill>
                <a:latin typeface="Calibri" panose="020F0502020204030204" pitchFamily="34" charset="0"/>
                <a:cs typeface="Calibri"/>
              </a:rPr>
              <a:t>r</a:t>
            </a:r>
            <a:r>
              <a:rPr lang="en-US" sz="6400" spc="-160" dirty="0">
                <a:solidFill>
                  <a:srgbClr val="292934"/>
                </a:solidFill>
                <a:latin typeface="Calibri" panose="020F0502020204030204" pitchFamily="34" charset="0"/>
                <a:cs typeface="Calibri"/>
              </a:rPr>
              <a:t>’</a:t>
            </a:r>
            <a:r>
              <a:rPr lang="en-US" sz="6400" dirty="0">
                <a:solidFill>
                  <a:srgbClr val="292934"/>
                </a:solidFill>
                <a:latin typeface="Calibri" panose="020F0502020204030204" pitchFamily="34" charset="0"/>
                <a:cs typeface="Calibri"/>
              </a:rPr>
              <a:t>s</a:t>
            </a:r>
            <a:r>
              <a:rPr lang="en-US" sz="6400" spc="-15" dirty="0">
                <a:solidFill>
                  <a:srgbClr val="292934"/>
                </a:solidFill>
                <a:latin typeface="Calibri" panose="020F0502020204030204" pitchFamily="34" charset="0"/>
                <a:cs typeface="Calibri"/>
              </a:rPr>
              <a:t> </a:t>
            </a:r>
            <a:r>
              <a:rPr lang="en-US" sz="6400" dirty="0">
                <a:solidFill>
                  <a:srgbClr val="292934"/>
                </a:solidFill>
                <a:latin typeface="Calibri" panose="020F0502020204030204" pitchFamily="34" charset="0"/>
                <a:cs typeface="Calibri"/>
              </a:rPr>
              <a:t>Go</a:t>
            </a:r>
            <a:r>
              <a:rPr lang="en-US" sz="6400" spc="-15" dirty="0">
                <a:solidFill>
                  <a:srgbClr val="292934"/>
                </a:solidFill>
                <a:latin typeface="Calibri" panose="020F0502020204030204" pitchFamily="34" charset="0"/>
                <a:cs typeface="Calibri"/>
              </a:rPr>
              <a:t>o</a:t>
            </a:r>
            <a:r>
              <a:rPr lang="en-US" sz="6400" dirty="0">
                <a:solidFill>
                  <a:srgbClr val="292934"/>
                </a:solidFill>
                <a:latin typeface="Calibri" panose="020F0502020204030204" pitchFamily="34" charset="0"/>
                <a:cs typeface="Calibri"/>
              </a:rPr>
              <a:t>d </a:t>
            </a:r>
            <a:r>
              <a:rPr lang="en-US" sz="6400" spc="-75" dirty="0">
                <a:solidFill>
                  <a:srgbClr val="292934"/>
                </a:solidFill>
                <a:latin typeface="Calibri" panose="020F0502020204030204" pitchFamily="34" charset="0"/>
                <a:cs typeface="Calibri"/>
              </a:rPr>
              <a:t>F</a:t>
            </a:r>
            <a:r>
              <a:rPr lang="en-US" sz="6400" dirty="0">
                <a:solidFill>
                  <a:srgbClr val="292934"/>
                </a:solidFill>
                <a:latin typeface="Calibri" panose="020F0502020204030204" pitchFamily="34" charset="0"/>
                <a:cs typeface="Calibri"/>
              </a:rPr>
              <a:t>aith</a:t>
            </a:r>
            <a:r>
              <a:rPr lang="en-US" sz="6400" spc="5" dirty="0">
                <a:solidFill>
                  <a:srgbClr val="292934"/>
                </a:solidFill>
                <a:latin typeface="Calibri" panose="020F0502020204030204" pitchFamily="34" charset="0"/>
                <a:cs typeface="Calibri"/>
              </a:rPr>
              <a:t> </a:t>
            </a:r>
            <a:r>
              <a:rPr lang="en-US" sz="6400" spc="-85" dirty="0">
                <a:solidFill>
                  <a:srgbClr val="292934"/>
                </a:solidFill>
                <a:latin typeface="Calibri" panose="020F0502020204030204" pitchFamily="34" charset="0"/>
                <a:cs typeface="Calibri"/>
              </a:rPr>
              <a:t>E</a:t>
            </a:r>
            <a:r>
              <a:rPr lang="en-US" sz="6400" spc="-30" dirty="0">
                <a:solidFill>
                  <a:srgbClr val="292934"/>
                </a:solidFill>
                <a:latin typeface="Calibri" panose="020F0502020204030204" pitchFamily="34" charset="0"/>
                <a:cs typeface="Calibri"/>
              </a:rPr>
              <a:t>f</a:t>
            </a:r>
            <a:r>
              <a:rPr lang="en-US" sz="6400" spc="-65" dirty="0">
                <a:solidFill>
                  <a:srgbClr val="292934"/>
                </a:solidFill>
                <a:latin typeface="Calibri" panose="020F0502020204030204" pitchFamily="34" charset="0"/>
                <a:cs typeface="Calibri"/>
              </a:rPr>
              <a:t>f</a:t>
            </a:r>
            <a:r>
              <a:rPr lang="en-US" sz="6400" spc="-5" dirty="0">
                <a:solidFill>
                  <a:srgbClr val="292934"/>
                </a:solidFill>
                <a:latin typeface="Calibri" panose="020F0502020204030204" pitchFamily="34" charset="0"/>
                <a:cs typeface="Calibri"/>
              </a:rPr>
              <a:t>orts</a:t>
            </a:r>
            <a:endParaRPr lang="en-US" sz="6400" dirty="0">
              <a:latin typeface="Calibri" panose="020F0502020204030204" pitchFamily="34" charset="0"/>
              <a:cs typeface="Calibri"/>
            </a:endParaRPr>
          </a:p>
          <a:p>
            <a:pPr marL="1169035" lvl="1" indent="-274320">
              <a:lnSpc>
                <a:spcPct val="100000"/>
              </a:lnSpc>
              <a:spcBef>
                <a:spcPts val="315"/>
              </a:spcBef>
              <a:buClr>
                <a:srgbClr val="92A199"/>
              </a:buClr>
              <a:buSzPct val="68750"/>
              <a:buFont typeface="Wingdings 2"/>
              <a:buChar char=""/>
              <a:tabLst>
                <a:tab pos="1169670" algn="l"/>
              </a:tabLst>
            </a:pPr>
            <a:endParaRPr lang="en-US" sz="6400" dirty="0">
              <a:latin typeface="Calibri" panose="020F0502020204030204" pitchFamily="34" charset="0"/>
              <a:cs typeface="Calibri"/>
            </a:endParaRPr>
          </a:p>
          <a:p>
            <a:endParaRPr lang="en-US" dirty="0"/>
          </a:p>
        </p:txBody>
      </p:sp>
      <p:pic>
        <p:nvPicPr>
          <p:cNvPr id="4" name="Picture 3">
            <a:extLst>
              <a:ext uri="{FF2B5EF4-FFF2-40B4-BE49-F238E27FC236}">
                <a16:creationId xmlns="" xmlns:a16="http://schemas.microsoft.com/office/drawing/2014/main" id="{CCB2F734-5DDF-4632-BCCB-0D8725D52C4E}"/>
              </a:ext>
            </a:extLst>
          </p:cNvPr>
          <p:cNvPicPr>
            <a:picLocks noChangeAspect="1"/>
          </p:cNvPicPr>
          <p:nvPr/>
        </p:nvPicPr>
        <p:blipFill>
          <a:blip r:embed="rId2"/>
          <a:stretch>
            <a:fillRect/>
          </a:stretch>
        </p:blipFill>
        <p:spPr>
          <a:xfrm>
            <a:off x="201930" y="190447"/>
            <a:ext cx="1140051" cy="1219306"/>
          </a:xfrm>
          <a:prstGeom prst="rect">
            <a:avLst/>
          </a:prstGeom>
        </p:spPr>
      </p:pic>
    </p:spTree>
    <p:extLst>
      <p:ext uri="{BB962C8B-B14F-4D97-AF65-F5344CB8AC3E}">
        <p14:creationId xmlns:p14="http://schemas.microsoft.com/office/powerpoint/2010/main" val="5448757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196426"/>
            <a:ext cx="6019800" cy="1015688"/>
          </a:xfrm>
          <a:prstGeom prst="rect">
            <a:avLst/>
          </a:prstGeom>
        </p:spPr>
        <p:txBody>
          <a:bodyPr vert="horz" wrap="square" lIns="0" tIns="396265" rIns="0" bIns="0" rtlCol="0">
            <a:spAutoFit/>
          </a:bodyPr>
          <a:lstStyle/>
          <a:p>
            <a:pPr marL="734060">
              <a:lnSpc>
                <a:spcPct val="100000"/>
              </a:lnSpc>
            </a:pPr>
            <a:r>
              <a:rPr lang="en-US" sz="4000" b="1" dirty="0"/>
              <a:t>Appl</a:t>
            </a:r>
            <a:r>
              <a:rPr lang="en-US" sz="4000" b="1" spc="-20" dirty="0"/>
              <a:t>i</a:t>
            </a:r>
            <a:r>
              <a:rPr lang="en-US" sz="4000" b="1" spc="-60" dirty="0"/>
              <a:t>c</a:t>
            </a:r>
            <a:r>
              <a:rPr lang="en-US" sz="4000" b="1" spc="-55" dirty="0"/>
              <a:t>a</a:t>
            </a:r>
            <a:r>
              <a:rPr lang="en-US" sz="4000" b="1" dirty="0"/>
              <a:t>tion</a:t>
            </a:r>
            <a:r>
              <a:rPr lang="en-US" sz="4000" b="1" spc="-15" dirty="0"/>
              <a:t> </a:t>
            </a:r>
            <a:r>
              <a:rPr lang="en-US" sz="4000" b="1" spc="-85" dirty="0"/>
              <a:t>f</a:t>
            </a:r>
            <a:r>
              <a:rPr lang="en-US" sz="4000" b="1" spc="-30" dirty="0"/>
              <a:t>o</a:t>
            </a:r>
            <a:r>
              <a:rPr lang="en-US" sz="4000" b="1" spc="-15" dirty="0"/>
              <a:t>r</a:t>
            </a:r>
            <a:r>
              <a:rPr lang="en-US" sz="4000" b="1" dirty="0"/>
              <a:t> </a:t>
            </a:r>
            <a:r>
              <a:rPr lang="en-US" sz="4000" b="1" spc="-5" dirty="0"/>
              <a:t>Fundin</a:t>
            </a:r>
            <a:r>
              <a:rPr lang="en-US" sz="4000" b="1" dirty="0"/>
              <a:t>g</a:t>
            </a:r>
            <a:endParaRPr lang="en-US" sz="2800" b="1" dirty="0"/>
          </a:p>
        </p:txBody>
      </p:sp>
      <p:sp>
        <p:nvSpPr>
          <p:cNvPr id="3" name="object 3"/>
          <p:cNvSpPr/>
          <p:nvPr/>
        </p:nvSpPr>
        <p:spPr>
          <a:xfrm>
            <a:off x="285749" y="197683"/>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85749" y="1381958"/>
            <a:ext cx="8477251" cy="4693593"/>
          </a:xfrm>
          <a:prstGeom prst="rect">
            <a:avLst/>
          </a:prstGeom>
        </p:spPr>
        <p:txBody>
          <a:bodyPr vert="horz" wrap="square" lIns="0" tIns="0" rIns="0" bIns="0" rtlCol="0">
            <a:spAutoFit/>
          </a:bodyPr>
          <a:lstStyle/>
          <a:p>
            <a:pPr marL="339725" indent="-339725" algn="just">
              <a:lnSpc>
                <a:spcPct val="100000"/>
              </a:lnSpc>
              <a:buClr>
                <a:schemeClr val="accent6">
                  <a:lumMod val="50000"/>
                </a:schemeClr>
              </a:buClr>
              <a:buSzPct val="75000"/>
              <a:buFont typeface="Wingdings" panose="05000000000000000000" pitchFamily="2" charset="2"/>
              <a:buChar char="v"/>
            </a:pPr>
            <a:r>
              <a:rPr lang="en-US" spc="-5" dirty="0">
                <a:solidFill>
                  <a:srgbClr val="292934"/>
                </a:solidFill>
                <a:latin typeface="Calibri"/>
                <a:cs typeface="Calibri"/>
              </a:rPr>
              <a:t>Th</a:t>
            </a:r>
            <a:r>
              <a:rPr lang="en-US" dirty="0">
                <a:solidFill>
                  <a:srgbClr val="292934"/>
                </a:solidFill>
                <a:latin typeface="Calibri"/>
                <a:cs typeface="Calibri"/>
              </a:rPr>
              <a:t>e </a:t>
            </a:r>
            <a:r>
              <a:rPr lang="en-US" spc="-5" dirty="0">
                <a:solidFill>
                  <a:srgbClr val="292934"/>
                </a:solidFill>
                <a:latin typeface="Calibri"/>
                <a:cs typeface="Calibri"/>
              </a:rPr>
              <a:t>p</a:t>
            </a:r>
            <a:r>
              <a:rPr lang="en-US" spc="-25" dirty="0">
                <a:solidFill>
                  <a:srgbClr val="292934"/>
                </a:solidFill>
                <a:latin typeface="Calibri"/>
                <a:cs typeface="Calibri"/>
              </a:rPr>
              <a:t>r</a:t>
            </a:r>
            <a:r>
              <a:rPr lang="en-US" spc="-5" dirty="0">
                <a:solidFill>
                  <a:srgbClr val="292934"/>
                </a:solidFill>
                <a:latin typeface="Calibri"/>
                <a:cs typeface="Calibri"/>
              </a:rPr>
              <a:t>opo</a:t>
            </a:r>
            <a:r>
              <a:rPr lang="en-US" dirty="0">
                <a:solidFill>
                  <a:srgbClr val="292934"/>
                </a:solidFill>
                <a:latin typeface="Calibri"/>
                <a:cs typeface="Calibri"/>
              </a:rPr>
              <a:t>sal</a:t>
            </a:r>
            <a:r>
              <a:rPr lang="en-US" spc="5" dirty="0">
                <a:solidFill>
                  <a:srgbClr val="292934"/>
                </a:solidFill>
                <a:latin typeface="Calibri"/>
                <a:cs typeface="Calibri"/>
              </a:rPr>
              <a:t> </a:t>
            </a:r>
            <a:r>
              <a:rPr lang="en-US" spc="-15" dirty="0">
                <a:solidFill>
                  <a:srgbClr val="292934"/>
                </a:solidFill>
                <a:latin typeface="Calibri"/>
                <a:cs typeface="Calibri"/>
              </a:rPr>
              <a:t>nar</a:t>
            </a:r>
            <a:r>
              <a:rPr lang="en-US" spc="-50" dirty="0">
                <a:solidFill>
                  <a:srgbClr val="292934"/>
                </a:solidFill>
                <a:latin typeface="Calibri"/>
                <a:cs typeface="Calibri"/>
              </a:rPr>
              <a:t>r</a:t>
            </a:r>
            <a:r>
              <a:rPr lang="en-US" spc="-15" dirty="0">
                <a:solidFill>
                  <a:srgbClr val="292934"/>
                </a:solidFill>
                <a:latin typeface="Calibri"/>
                <a:cs typeface="Calibri"/>
              </a:rPr>
              <a:t>a</a:t>
            </a:r>
            <a:r>
              <a:rPr lang="en-US" dirty="0">
                <a:solidFill>
                  <a:srgbClr val="292934"/>
                </a:solidFill>
                <a:latin typeface="Calibri"/>
                <a:cs typeface="Calibri"/>
              </a:rPr>
              <a:t>t</a:t>
            </a:r>
            <a:r>
              <a:rPr lang="en-US" spc="-10" dirty="0">
                <a:solidFill>
                  <a:srgbClr val="292934"/>
                </a:solidFill>
                <a:latin typeface="Calibri"/>
                <a:cs typeface="Calibri"/>
              </a:rPr>
              <a:t>i</a:t>
            </a:r>
            <a:r>
              <a:rPr lang="en-US" spc="-20" dirty="0">
                <a:solidFill>
                  <a:srgbClr val="292934"/>
                </a:solidFill>
                <a:latin typeface="Calibri"/>
                <a:cs typeface="Calibri"/>
              </a:rPr>
              <a:t>v</a:t>
            </a:r>
            <a:r>
              <a:rPr lang="en-US" spc="-10" dirty="0">
                <a:solidFill>
                  <a:srgbClr val="292934"/>
                </a:solidFill>
                <a:latin typeface="Calibri"/>
                <a:cs typeface="Calibri"/>
              </a:rPr>
              <a:t>e </a:t>
            </a:r>
            <a:r>
              <a:rPr lang="en-US" spc="-5" dirty="0">
                <a:solidFill>
                  <a:srgbClr val="292934"/>
                </a:solidFill>
                <a:latin typeface="Calibri"/>
                <a:cs typeface="Calibri"/>
              </a:rPr>
              <a:t>s</a:t>
            </a:r>
            <a:r>
              <a:rPr lang="en-US" dirty="0">
                <a:solidFill>
                  <a:srgbClr val="292934"/>
                </a:solidFill>
                <a:latin typeface="Calibri"/>
                <a:cs typeface="Calibri"/>
              </a:rPr>
              <a:t>h</a:t>
            </a:r>
            <a:r>
              <a:rPr lang="en-US" spc="-5" dirty="0">
                <a:solidFill>
                  <a:srgbClr val="292934"/>
                </a:solidFill>
                <a:latin typeface="Calibri"/>
                <a:cs typeface="Calibri"/>
              </a:rPr>
              <a:t>oul</a:t>
            </a:r>
            <a:r>
              <a:rPr lang="en-US" dirty="0">
                <a:solidFill>
                  <a:srgbClr val="292934"/>
                </a:solidFill>
                <a:latin typeface="Calibri"/>
                <a:cs typeface="Calibri"/>
              </a:rPr>
              <a:t>d</a:t>
            </a:r>
            <a:r>
              <a:rPr lang="en-US" spc="10" dirty="0">
                <a:solidFill>
                  <a:srgbClr val="292934"/>
                </a:solidFill>
                <a:latin typeface="Calibri"/>
                <a:cs typeface="Calibri"/>
              </a:rPr>
              <a:t> </a:t>
            </a:r>
            <a:r>
              <a:rPr lang="en-US" spc="-15" dirty="0">
                <a:solidFill>
                  <a:srgbClr val="292934"/>
                </a:solidFill>
                <a:latin typeface="Calibri"/>
                <a:cs typeface="Calibri"/>
              </a:rPr>
              <a:t>d</a:t>
            </a:r>
            <a:r>
              <a:rPr lang="en-US" spc="-5" dirty="0">
                <a:solidFill>
                  <a:srgbClr val="292934"/>
                </a:solidFill>
                <a:latin typeface="Calibri"/>
                <a:cs typeface="Calibri"/>
              </a:rPr>
              <a:t>e</a:t>
            </a:r>
            <a:r>
              <a:rPr lang="en-US" spc="-15" dirty="0">
                <a:solidFill>
                  <a:srgbClr val="292934"/>
                </a:solidFill>
                <a:latin typeface="Calibri"/>
                <a:cs typeface="Calibri"/>
              </a:rPr>
              <a:t>scr</a:t>
            </a:r>
            <a:r>
              <a:rPr lang="en-US" spc="-5" dirty="0">
                <a:solidFill>
                  <a:srgbClr val="292934"/>
                </a:solidFill>
                <a:latin typeface="Calibri"/>
                <a:cs typeface="Calibri"/>
              </a:rPr>
              <a:t>i</a:t>
            </a:r>
            <a:r>
              <a:rPr lang="en-US" spc="-15" dirty="0">
                <a:solidFill>
                  <a:srgbClr val="292934"/>
                </a:solidFill>
                <a:latin typeface="Calibri"/>
                <a:cs typeface="Calibri"/>
              </a:rPr>
              <a:t>b</a:t>
            </a:r>
            <a:r>
              <a:rPr lang="en-US" spc="-10" dirty="0">
                <a:solidFill>
                  <a:srgbClr val="292934"/>
                </a:solidFill>
                <a:latin typeface="Calibri"/>
                <a:cs typeface="Calibri"/>
              </a:rPr>
              <a:t>e</a:t>
            </a:r>
            <a:r>
              <a:rPr lang="en-US" spc="15" dirty="0">
                <a:solidFill>
                  <a:srgbClr val="292934"/>
                </a:solidFill>
                <a:latin typeface="Calibri"/>
                <a:cs typeface="Calibri"/>
              </a:rPr>
              <a:t> </a:t>
            </a:r>
            <a:r>
              <a:rPr lang="en-US" dirty="0">
                <a:solidFill>
                  <a:srgbClr val="292934"/>
                </a:solidFill>
                <a:latin typeface="Calibri"/>
                <a:cs typeface="Calibri"/>
              </a:rPr>
              <a:t>all </a:t>
            </a:r>
            <a:r>
              <a:rPr lang="en-US" spc="-10" dirty="0">
                <a:solidFill>
                  <a:srgbClr val="292934"/>
                </a:solidFill>
                <a:latin typeface="Calibri"/>
                <a:cs typeface="Calibri"/>
              </a:rPr>
              <a:t>2020</a:t>
            </a:r>
            <a:r>
              <a:rPr lang="en-US" dirty="0">
                <a:solidFill>
                  <a:srgbClr val="292934"/>
                </a:solidFill>
                <a:latin typeface="Calibri"/>
                <a:cs typeface="Calibri"/>
              </a:rPr>
              <a:t>-</a:t>
            </a:r>
            <a:r>
              <a:rPr lang="en-US" spc="-10" dirty="0">
                <a:solidFill>
                  <a:srgbClr val="292934"/>
                </a:solidFill>
                <a:latin typeface="Calibri"/>
                <a:cs typeface="Calibri"/>
              </a:rPr>
              <a:t>2025</a:t>
            </a:r>
            <a:r>
              <a:rPr lang="en-US" spc="5" dirty="0">
                <a:solidFill>
                  <a:srgbClr val="292934"/>
                </a:solidFill>
                <a:latin typeface="Calibri"/>
                <a:cs typeface="Calibri"/>
              </a:rPr>
              <a:t> </a:t>
            </a:r>
            <a:r>
              <a:rPr lang="en-US" spc="-5" dirty="0">
                <a:solidFill>
                  <a:srgbClr val="292934"/>
                </a:solidFill>
                <a:latin typeface="Calibri"/>
                <a:cs typeface="Calibri"/>
              </a:rPr>
              <a:t>p</a:t>
            </a:r>
            <a:r>
              <a:rPr lang="en-US" spc="-25" dirty="0">
                <a:solidFill>
                  <a:srgbClr val="292934"/>
                </a:solidFill>
                <a:latin typeface="Calibri"/>
                <a:cs typeface="Calibri"/>
              </a:rPr>
              <a:t>r</a:t>
            </a:r>
            <a:r>
              <a:rPr lang="en-US" spc="-5" dirty="0">
                <a:solidFill>
                  <a:srgbClr val="292934"/>
                </a:solidFill>
                <a:latin typeface="Calibri"/>
                <a:cs typeface="Calibri"/>
              </a:rPr>
              <a:t>opo</a:t>
            </a:r>
            <a:r>
              <a:rPr lang="en-US" dirty="0">
                <a:solidFill>
                  <a:srgbClr val="292934"/>
                </a:solidFill>
                <a:latin typeface="Calibri"/>
                <a:cs typeface="Calibri"/>
              </a:rPr>
              <a:t>s</a:t>
            </a:r>
            <a:r>
              <a:rPr lang="en-US" spc="-10" dirty="0">
                <a:solidFill>
                  <a:srgbClr val="292934"/>
                </a:solidFill>
                <a:latin typeface="Calibri"/>
                <a:cs typeface="Calibri"/>
              </a:rPr>
              <a:t>ed</a:t>
            </a:r>
            <a:r>
              <a:rPr lang="en-US" dirty="0">
                <a:solidFill>
                  <a:srgbClr val="292934"/>
                </a:solidFill>
                <a:latin typeface="Calibri"/>
                <a:cs typeface="Calibri"/>
              </a:rPr>
              <a:t> </a:t>
            </a:r>
            <a:r>
              <a:rPr lang="en-US" spc="-10" dirty="0">
                <a:solidFill>
                  <a:srgbClr val="292934"/>
                </a:solidFill>
                <a:latin typeface="Calibri"/>
                <a:cs typeface="Calibri"/>
              </a:rPr>
              <a:t>ac</a:t>
            </a:r>
            <a:r>
              <a:rPr lang="en-US" spc="-15" dirty="0">
                <a:solidFill>
                  <a:srgbClr val="292934"/>
                </a:solidFill>
                <a:latin typeface="Calibri"/>
                <a:cs typeface="Calibri"/>
              </a:rPr>
              <a:t>t</a:t>
            </a:r>
            <a:r>
              <a:rPr lang="en-US" spc="-5" dirty="0">
                <a:solidFill>
                  <a:srgbClr val="292934"/>
                </a:solidFill>
                <a:latin typeface="Calibri"/>
                <a:cs typeface="Calibri"/>
              </a:rPr>
              <a:t>i</a:t>
            </a:r>
            <a:r>
              <a:rPr lang="en-US" dirty="0">
                <a:solidFill>
                  <a:srgbClr val="292934"/>
                </a:solidFill>
                <a:latin typeface="Calibri"/>
                <a:cs typeface="Calibri"/>
              </a:rPr>
              <a:t>vi</a:t>
            </a:r>
            <a:r>
              <a:rPr lang="en-US" spc="-10" dirty="0">
                <a:solidFill>
                  <a:srgbClr val="292934"/>
                </a:solidFill>
                <a:latin typeface="Calibri"/>
                <a:cs typeface="Calibri"/>
              </a:rPr>
              <a:t>t</a:t>
            </a:r>
            <a:r>
              <a:rPr lang="en-US" spc="-5" dirty="0">
                <a:solidFill>
                  <a:srgbClr val="292934"/>
                </a:solidFill>
                <a:latin typeface="Calibri"/>
                <a:cs typeface="Calibri"/>
              </a:rPr>
              <a:t>i</a:t>
            </a:r>
            <a:r>
              <a:rPr lang="en-US" spc="-10" dirty="0">
                <a:solidFill>
                  <a:srgbClr val="292934"/>
                </a:solidFill>
                <a:latin typeface="Calibri"/>
                <a:cs typeface="Calibri"/>
              </a:rPr>
              <a:t>es</a:t>
            </a:r>
            <a:r>
              <a:rPr lang="en-US" spc="15" dirty="0">
                <a:solidFill>
                  <a:srgbClr val="292934"/>
                </a:solidFill>
                <a:latin typeface="Calibri"/>
                <a:cs typeface="Calibri"/>
              </a:rPr>
              <a:t> </a:t>
            </a:r>
            <a:r>
              <a:rPr lang="en-US" spc="-5" dirty="0">
                <a:solidFill>
                  <a:srgbClr val="292934"/>
                </a:solidFill>
                <a:latin typeface="Calibri"/>
                <a:cs typeface="Calibri"/>
              </a:rPr>
              <a:t>i</a:t>
            </a:r>
            <a:r>
              <a:rPr lang="en-US" dirty="0">
                <a:solidFill>
                  <a:srgbClr val="292934"/>
                </a:solidFill>
                <a:latin typeface="Calibri"/>
                <a:cs typeface="Calibri"/>
              </a:rPr>
              <a:t>n</a:t>
            </a:r>
            <a:r>
              <a:rPr lang="en-US" spc="10" dirty="0">
                <a:solidFill>
                  <a:srgbClr val="292934"/>
                </a:solidFill>
                <a:latin typeface="Calibri"/>
                <a:cs typeface="Calibri"/>
              </a:rPr>
              <a:t> </a:t>
            </a:r>
            <a:r>
              <a:rPr lang="en-US" spc="-15" dirty="0">
                <a:solidFill>
                  <a:srgbClr val="292934"/>
                </a:solidFill>
                <a:latin typeface="Calibri"/>
                <a:cs typeface="Calibri"/>
              </a:rPr>
              <a:t>de</a:t>
            </a:r>
            <a:r>
              <a:rPr lang="en-US" spc="-40" dirty="0">
                <a:solidFill>
                  <a:srgbClr val="292934"/>
                </a:solidFill>
                <a:latin typeface="Calibri"/>
                <a:cs typeface="Calibri"/>
              </a:rPr>
              <a:t>t</a:t>
            </a:r>
            <a:r>
              <a:rPr lang="en-US" dirty="0">
                <a:solidFill>
                  <a:srgbClr val="292934"/>
                </a:solidFill>
                <a:latin typeface="Calibri"/>
                <a:cs typeface="Calibri"/>
              </a:rPr>
              <a:t>ail th</a:t>
            </a:r>
            <a:r>
              <a:rPr lang="en-US" spc="-15" dirty="0">
                <a:solidFill>
                  <a:srgbClr val="292934"/>
                </a:solidFill>
                <a:latin typeface="Calibri"/>
                <a:cs typeface="Calibri"/>
              </a:rPr>
              <a:t>a</a:t>
            </a:r>
            <a:r>
              <a:rPr lang="en-US" spc="-10" dirty="0">
                <a:solidFill>
                  <a:srgbClr val="292934"/>
                </a:solidFill>
                <a:latin typeface="Calibri"/>
                <a:cs typeface="Calibri"/>
              </a:rPr>
              <a:t>t</a:t>
            </a:r>
            <a:r>
              <a:rPr lang="en-US" dirty="0">
                <a:solidFill>
                  <a:srgbClr val="292934"/>
                </a:solidFill>
                <a:latin typeface="Calibri"/>
                <a:cs typeface="Calibri"/>
              </a:rPr>
              <a:t> </a:t>
            </a:r>
            <a:r>
              <a:rPr lang="en-US" spc="-10" dirty="0">
                <a:solidFill>
                  <a:srgbClr val="292934"/>
                </a:solidFill>
                <a:latin typeface="Calibri"/>
                <a:cs typeface="Calibri"/>
              </a:rPr>
              <a:t>meet the</a:t>
            </a:r>
            <a:r>
              <a:rPr lang="en-US" spc="15" dirty="0">
                <a:solidFill>
                  <a:srgbClr val="292934"/>
                </a:solidFill>
                <a:latin typeface="Calibri"/>
                <a:cs typeface="Calibri"/>
              </a:rPr>
              <a:t> </a:t>
            </a:r>
            <a:r>
              <a:rPr lang="en-US" spc="-5" dirty="0">
                <a:solidFill>
                  <a:srgbClr val="292934"/>
                </a:solidFill>
                <a:latin typeface="Calibri"/>
                <a:cs typeface="Calibri"/>
              </a:rPr>
              <a:t>prior</a:t>
            </a:r>
            <a:r>
              <a:rPr lang="en-US" spc="-10" dirty="0">
                <a:solidFill>
                  <a:srgbClr val="292934"/>
                </a:solidFill>
                <a:latin typeface="Calibri"/>
                <a:cs typeface="Calibri"/>
              </a:rPr>
              <a:t>i</a:t>
            </a:r>
            <a:r>
              <a:rPr lang="en-US" dirty="0">
                <a:solidFill>
                  <a:srgbClr val="292934"/>
                </a:solidFill>
                <a:latin typeface="Calibri"/>
                <a:cs typeface="Calibri"/>
              </a:rPr>
              <a:t>t</a:t>
            </a:r>
            <a:r>
              <a:rPr lang="en-US" spc="-10" dirty="0">
                <a:solidFill>
                  <a:srgbClr val="292934"/>
                </a:solidFill>
                <a:latin typeface="Calibri"/>
                <a:cs typeface="Calibri"/>
              </a:rPr>
              <a:t>ies</a:t>
            </a:r>
            <a:r>
              <a:rPr lang="en-US" spc="15" dirty="0">
                <a:solidFill>
                  <a:srgbClr val="292934"/>
                </a:solidFill>
                <a:latin typeface="Calibri"/>
                <a:cs typeface="Calibri"/>
              </a:rPr>
              <a:t> </a:t>
            </a:r>
            <a:r>
              <a:rPr lang="en-US" dirty="0">
                <a:solidFill>
                  <a:srgbClr val="292934"/>
                </a:solidFill>
                <a:latin typeface="Calibri"/>
                <a:cs typeface="Calibri"/>
              </a:rPr>
              <a:t>and</a:t>
            </a:r>
            <a:r>
              <a:rPr lang="en-US" spc="10" dirty="0">
                <a:solidFill>
                  <a:srgbClr val="292934"/>
                </a:solidFill>
                <a:latin typeface="Calibri"/>
                <a:cs typeface="Calibri"/>
              </a:rPr>
              <a:t> </a:t>
            </a:r>
            <a:r>
              <a:rPr lang="en-US" spc="-40" dirty="0">
                <a:solidFill>
                  <a:srgbClr val="292934"/>
                </a:solidFill>
                <a:latin typeface="Calibri"/>
                <a:cs typeface="Calibri"/>
              </a:rPr>
              <a:t>r</a:t>
            </a:r>
            <a:r>
              <a:rPr lang="en-US" spc="-10" dirty="0">
                <a:solidFill>
                  <a:srgbClr val="292934"/>
                </a:solidFill>
                <a:latin typeface="Calibri"/>
                <a:cs typeface="Calibri"/>
              </a:rPr>
              <a:t>eq</a:t>
            </a:r>
            <a:r>
              <a:rPr lang="en-US" spc="-5" dirty="0">
                <a:solidFill>
                  <a:srgbClr val="292934"/>
                </a:solidFill>
                <a:latin typeface="Calibri"/>
                <a:cs typeface="Calibri"/>
              </a:rPr>
              <a:t>ui</a:t>
            </a:r>
            <a:r>
              <a:rPr lang="en-US" spc="-30" dirty="0">
                <a:solidFill>
                  <a:srgbClr val="292934"/>
                </a:solidFill>
                <a:latin typeface="Calibri"/>
                <a:cs typeface="Calibri"/>
              </a:rPr>
              <a:t>r</a:t>
            </a:r>
            <a:r>
              <a:rPr lang="en-US" spc="-15" dirty="0">
                <a:solidFill>
                  <a:srgbClr val="292934"/>
                </a:solidFill>
                <a:latin typeface="Calibri"/>
                <a:cs typeface="Calibri"/>
              </a:rPr>
              <a:t>em</a:t>
            </a:r>
            <a:r>
              <a:rPr lang="en-US" spc="-5" dirty="0">
                <a:solidFill>
                  <a:srgbClr val="292934"/>
                </a:solidFill>
                <a:latin typeface="Calibri"/>
                <a:cs typeface="Calibri"/>
              </a:rPr>
              <a:t>e</a:t>
            </a:r>
            <a:r>
              <a:rPr lang="en-US" spc="-10" dirty="0">
                <a:solidFill>
                  <a:srgbClr val="292934"/>
                </a:solidFill>
                <a:latin typeface="Calibri"/>
                <a:cs typeface="Calibri"/>
              </a:rPr>
              <a:t>n</a:t>
            </a:r>
            <a:r>
              <a:rPr lang="en-US" dirty="0">
                <a:solidFill>
                  <a:srgbClr val="292934"/>
                </a:solidFill>
                <a:latin typeface="Calibri"/>
                <a:cs typeface="Calibri"/>
              </a:rPr>
              <a:t>ts</a:t>
            </a:r>
            <a:r>
              <a:rPr lang="en-US" spc="-5" dirty="0">
                <a:solidFill>
                  <a:srgbClr val="292934"/>
                </a:solidFill>
                <a:latin typeface="Calibri"/>
                <a:cs typeface="Calibri"/>
              </a:rPr>
              <a:t> </a:t>
            </a:r>
            <a:r>
              <a:rPr lang="en-US" dirty="0">
                <a:solidFill>
                  <a:srgbClr val="292934"/>
                </a:solidFill>
                <a:latin typeface="Calibri"/>
                <a:cs typeface="Calibri"/>
              </a:rPr>
              <a:t>as</a:t>
            </a:r>
            <a:r>
              <a:rPr lang="en-US" spc="5" dirty="0">
                <a:solidFill>
                  <a:srgbClr val="292934"/>
                </a:solidFill>
                <a:latin typeface="Calibri"/>
                <a:cs typeface="Calibri"/>
              </a:rPr>
              <a:t> </a:t>
            </a:r>
            <a:r>
              <a:rPr lang="en-US" spc="-20" dirty="0">
                <a:solidFill>
                  <a:srgbClr val="292934"/>
                </a:solidFill>
                <a:latin typeface="Calibri"/>
                <a:cs typeface="Calibri"/>
              </a:rPr>
              <a:t>s</a:t>
            </a:r>
            <a:r>
              <a:rPr lang="en-US" spc="-40" dirty="0">
                <a:solidFill>
                  <a:srgbClr val="292934"/>
                </a:solidFill>
                <a:latin typeface="Calibri"/>
                <a:cs typeface="Calibri"/>
              </a:rPr>
              <a:t>t</a:t>
            </a:r>
            <a:r>
              <a:rPr lang="en-US" spc="-15" dirty="0">
                <a:solidFill>
                  <a:srgbClr val="292934"/>
                </a:solidFill>
                <a:latin typeface="Calibri"/>
                <a:cs typeface="Calibri"/>
              </a:rPr>
              <a:t>a</a:t>
            </a:r>
            <a:r>
              <a:rPr lang="en-US" spc="-40" dirty="0">
                <a:solidFill>
                  <a:srgbClr val="292934"/>
                </a:solidFill>
                <a:latin typeface="Calibri"/>
                <a:cs typeface="Calibri"/>
              </a:rPr>
              <a:t>t</a:t>
            </a:r>
            <a:r>
              <a:rPr lang="en-US" spc="-10" dirty="0">
                <a:solidFill>
                  <a:srgbClr val="292934"/>
                </a:solidFill>
                <a:latin typeface="Calibri"/>
                <a:cs typeface="Calibri"/>
              </a:rPr>
              <a:t>ed</a:t>
            </a:r>
            <a:r>
              <a:rPr lang="en-US" dirty="0">
                <a:solidFill>
                  <a:srgbClr val="292934"/>
                </a:solidFill>
                <a:latin typeface="Calibri"/>
                <a:cs typeface="Calibri"/>
              </a:rPr>
              <a:t> in</a:t>
            </a:r>
            <a:r>
              <a:rPr lang="en-US" spc="5" dirty="0">
                <a:solidFill>
                  <a:srgbClr val="292934"/>
                </a:solidFill>
                <a:latin typeface="Calibri"/>
                <a:cs typeface="Calibri"/>
              </a:rPr>
              <a:t> </a:t>
            </a:r>
            <a:r>
              <a:rPr lang="en-US" dirty="0">
                <a:solidFill>
                  <a:srgbClr val="292934"/>
                </a:solidFill>
                <a:latin typeface="Calibri"/>
                <a:cs typeface="Calibri"/>
              </a:rPr>
              <a:t>th</a:t>
            </a:r>
            <a:r>
              <a:rPr lang="en-US" spc="-10" dirty="0">
                <a:solidFill>
                  <a:srgbClr val="292934"/>
                </a:solidFill>
                <a:latin typeface="Calibri"/>
                <a:cs typeface="Calibri"/>
              </a:rPr>
              <a:t>i</a:t>
            </a:r>
            <a:r>
              <a:rPr lang="en-US" dirty="0">
                <a:solidFill>
                  <a:srgbClr val="292934"/>
                </a:solidFill>
                <a:latin typeface="Calibri"/>
                <a:cs typeface="Calibri"/>
              </a:rPr>
              <a:t>s R</a:t>
            </a:r>
            <a:r>
              <a:rPr lang="en-US" spc="-5" dirty="0">
                <a:solidFill>
                  <a:srgbClr val="292934"/>
                </a:solidFill>
                <a:latin typeface="Calibri"/>
                <a:cs typeface="Calibri"/>
              </a:rPr>
              <a:t>F</a:t>
            </a:r>
            <a:r>
              <a:rPr lang="en-US" spc="-250" dirty="0">
                <a:solidFill>
                  <a:srgbClr val="292934"/>
                </a:solidFill>
                <a:latin typeface="Calibri"/>
                <a:cs typeface="Calibri"/>
              </a:rPr>
              <a:t>P</a:t>
            </a:r>
            <a:r>
              <a:rPr lang="en-US" dirty="0">
                <a:solidFill>
                  <a:srgbClr val="292934"/>
                </a:solidFill>
                <a:latin typeface="Calibri"/>
                <a:cs typeface="Calibri"/>
              </a:rPr>
              <a:t>.</a:t>
            </a:r>
            <a:endParaRPr lang="en-US" sz="1000" dirty="0">
              <a:latin typeface="Calibri"/>
              <a:cs typeface="Calibri"/>
            </a:endParaRPr>
          </a:p>
          <a:p>
            <a:pPr marL="339725" indent="-339725" algn="just">
              <a:lnSpc>
                <a:spcPct val="100000"/>
              </a:lnSpc>
              <a:spcBef>
                <a:spcPts val="600"/>
              </a:spcBef>
              <a:buClr>
                <a:schemeClr val="accent6">
                  <a:lumMod val="50000"/>
                </a:schemeClr>
              </a:buClr>
              <a:buSzPct val="75000"/>
              <a:buFont typeface="Wingdings" panose="05000000000000000000" pitchFamily="2" charset="2"/>
              <a:buChar char="v"/>
            </a:pPr>
            <a:r>
              <a:rPr lang="en-US" spc="-5" dirty="0">
                <a:solidFill>
                  <a:srgbClr val="292934"/>
                </a:solidFill>
                <a:latin typeface="Calibri"/>
                <a:cs typeface="Calibri"/>
              </a:rPr>
              <a:t>Th</a:t>
            </a:r>
            <a:r>
              <a:rPr lang="en-US" dirty="0">
                <a:solidFill>
                  <a:srgbClr val="292934"/>
                </a:solidFill>
                <a:latin typeface="Calibri"/>
                <a:cs typeface="Calibri"/>
              </a:rPr>
              <a:t>e</a:t>
            </a:r>
            <a:r>
              <a:rPr lang="en-US" spc="5" dirty="0">
                <a:solidFill>
                  <a:srgbClr val="292934"/>
                </a:solidFill>
                <a:latin typeface="Calibri"/>
                <a:cs typeface="Calibri"/>
              </a:rPr>
              <a:t> </a:t>
            </a:r>
            <a:r>
              <a:rPr lang="en-US" b="1" spc="-15" dirty="0">
                <a:solidFill>
                  <a:srgbClr val="FF0000"/>
                </a:solidFill>
                <a:latin typeface="Calibri"/>
                <a:cs typeface="Calibri"/>
              </a:rPr>
              <a:t>m</a:t>
            </a:r>
            <a:r>
              <a:rPr lang="en-US" b="1" spc="-20" dirty="0">
                <a:solidFill>
                  <a:srgbClr val="FF0000"/>
                </a:solidFill>
                <a:latin typeface="Calibri"/>
                <a:cs typeface="Calibri"/>
              </a:rPr>
              <a:t>a</a:t>
            </a:r>
            <a:r>
              <a:rPr lang="en-US" b="1" spc="-5" dirty="0">
                <a:solidFill>
                  <a:srgbClr val="FF0000"/>
                </a:solidFill>
                <a:latin typeface="Calibri"/>
                <a:cs typeface="Calibri"/>
              </a:rPr>
              <a:t>ximu</a:t>
            </a:r>
            <a:r>
              <a:rPr lang="en-US" b="1" dirty="0">
                <a:solidFill>
                  <a:srgbClr val="FF0000"/>
                </a:solidFill>
                <a:latin typeface="Calibri"/>
                <a:cs typeface="Calibri"/>
              </a:rPr>
              <a:t>m len</a:t>
            </a:r>
            <a:r>
              <a:rPr lang="en-US" b="1" spc="-20" dirty="0">
                <a:solidFill>
                  <a:srgbClr val="FF0000"/>
                </a:solidFill>
                <a:latin typeface="Calibri"/>
                <a:cs typeface="Calibri"/>
              </a:rPr>
              <a:t>g</a:t>
            </a:r>
            <a:r>
              <a:rPr lang="en-US" b="1" dirty="0">
                <a:solidFill>
                  <a:srgbClr val="FF0000"/>
                </a:solidFill>
                <a:latin typeface="Calibri"/>
                <a:cs typeface="Calibri"/>
              </a:rPr>
              <a:t>th</a:t>
            </a:r>
            <a:r>
              <a:rPr lang="en-US" b="1" spc="10" dirty="0">
                <a:solidFill>
                  <a:srgbClr val="FF0000"/>
                </a:solidFill>
                <a:latin typeface="Calibri"/>
                <a:cs typeface="Calibri"/>
              </a:rPr>
              <a:t> </a:t>
            </a:r>
            <a:r>
              <a:rPr lang="en-US" b="1" spc="-5" dirty="0">
                <a:solidFill>
                  <a:srgbClr val="FF0000"/>
                </a:solidFill>
                <a:latin typeface="Calibri"/>
                <a:cs typeface="Calibri"/>
              </a:rPr>
              <a:t>o</a:t>
            </a:r>
            <a:r>
              <a:rPr lang="en-US" b="1" dirty="0">
                <a:solidFill>
                  <a:srgbClr val="FF0000"/>
                </a:solidFill>
                <a:latin typeface="Calibri"/>
                <a:cs typeface="Calibri"/>
              </a:rPr>
              <a:t>f </a:t>
            </a:r>
            <a:r>
              <a:rPr lang="en-US" b="1" spc="-10" dirty="0">
                <a:solidFill>
                  <a:srgbClr val="FF0000"/>
                </a:solidFill>
                <a:latin typeface="Calibri"/>
                <a:cs typeface="Calibri"/>
              </a:rPr>
              <a:t>the</a:t>
            </a:r>
            <a:r>
              <a:rPr lang="en-US" b="1" spc="5" dirty="0">
                <a:solidFill>
                  <a:srgbClr val="FF0000"/>
                </a:solidFill>
                <a:latin typeface="Calibri"/>
                <a:cs typeface="Calibri"/>
              </a:rPr>
              <a:t> </a:t>
            </a:r>
            <a:r>
              <a:rPr lang="en-US" b="1" spc="-5" dirty="0">
                <a:solidFill>
                  <a:srgbClr val="FF0000"/>
                </a:solidFill>
                <a:latin typeface="Calibri"/>
                <a:cs typeface="Calibri"/>
              </a:rPr>
              <a:t>p</a:t>
            </a:r>
            <a:r>
              <a:rPr lang="en-US" b="1" spc="-25" dirty="0">
                <a:solidFill>
                  <a:srgbClr val="FF0000"/>
                </a:solidFill>
                <a:latin typeface="Calibri"/>
                <a:cs typeface="Calibri"/>
              </a:rPr>
              <a:t>r</a:t>
            </a:r>
            <a:r>
              <a:rPr lang="en-US" b="1" spc="-5" dirty="0">
                <a:solidFill>
                  <a:srgbClr val="FF0000"/>
                </a:solidFill>
                <a:latin typeface="Calibri"/>
                <a:cs typeface="Calibri"/>
              </a:rPr>
              <a:t>opo</a:t>
            </a:r>
            <a:r>
              <a:rPr lang="en-US" b="1" dirty="0">
                <a:solidFill>
                  <a:srgbClr val="FF0000"/>
                </a:solidFill>
                <a:latin typeface="Calibri"/>
                <a:cs typeface="Calibri"/>
              </a:rPr>
              <a:t>sal</a:t>
            </a:r>
            <a:r>
              <a:rPr lang="en-US" b="1" spc="5" dirty="0">
                <a:solidFill>
                  <a:srgbClr val="FF0000"/>
                </a:solidFill>
                <a:latin typeface="Calibri"/>
                <a:cs typeface="Calibri"/>
              </a:rPr>
              <a:t> </a:t>
            </a:r>
            <a:r>
              <a:rPr lang="en-US" b="1" spc="-15" dirty="0">
                <a:solidFill>
                  <a:srgbClr val="FF0000"/>
                </a:solidFill>
                <a:latin typeface="Calibri"/>
                <a:cs typeface="Calibri"/>
              </a:rPr>
              <a:t>nar</a:t>
            </a:r>
            <a:r>
              <a:rPr lang="en-US" b="1" spc="-50" dirty="0">
                <a:solidFill>
                  <a:srgbClr val="FF0000"/>
                </a:solidFill>
                <a:latin typeface="Calibri"/>
                <a:cs typeface="Calibri"/>
              </a:rPr>
              <a:t>r</a:t>
            </a:r>
            <a:r>
              <a:rPr lang="en-US" b="1" spc="-15" dirty="0">
                <a:solidFill>
                  <a:srgbClr val="FF0000"/>
                </a:solidFill>
                <a:latin typeface="Calibri"/>
                <a:cs typeface="Calibri"/>
              </a:rPr>
              <a:t>a</a:t>
            </a:r>
            <a:r>
              <a:rPr lang="en-US" b="1" dirty="0">
                <a:solidFill>
                  <a:srgbClr val="FF0000"/>
                </a:solidFill>
                <a:latin typeface="Calibri"/>
                <a:cs typeface="Calibri"/>
              </a:rPr>
              <a:t>t</a:t>
            </a:r>
            <a:r>
              <a:rPr lang="en-US" b="1" spc="-10" dirty="0">
                <a:solidFill>
                  <a:srgbClr val="FF0000"/>
                </a:solidFill>
                <a:latin typeface="Calibri"/>
                <a:cs typeface="Calibri"/>
              </a:rPr>
              <a:t>i</a:t>
            </a:r>
            <a:r>
              <a:rPr lang="en-US" b="1" spc="-20" dirty="0">
                <a:solidFill>
                  <a:srgbClr val="FF0000"/>
                </a:solidFill>
                <a:latin typeface="Calibri"/>
                <a:cs typeface="Calibri"/>
              </a:rPr>
              <a:t>v</a:t>
            </a:r>
            <a:r>
              <a:rPr lang="en-US" b="1" spc="-10" dirty="0">
                <a:solidFill>
                  <a:srgbClr val="FF0000"/>
                </a:solidFill>
                <a:latin typeface="Calibri"/>
                <a:cs typeface="Calibri"/>
              </a:rPr>
              <a:t>e </a:t>
            </a:r>
            <a:r>
              <a:rPr lang="en-US" b="1" spc="-5" dirty="0">
                <a:solidFill>
                  <a:srgbClr val="FF0000"/>
                </a:solidFill>
                <a:latin typeface="Calibri"/>
                <a:cs typeface="Calibri"/>
              </a:rPr>
              <a:t>i</a:t>
            </a:r>
            <a:r>
              <a:rPr lang="en-US" b="1" dirty="0">
                <a:solidFill>
                  <a:srgbClr val="FF0000"/>
                </a:solidFill>
                <a:latin typeface="Calibri"/>
                <a:cs typeface="Calibri"/>
              </a:rPr>
              <a:t>s </a:t>
            </a:r>
            <a:r>
              <a:rPr lang="en-US" b="1" spc="-10" dirty="0">
                <a:solidFill>
                  <a:srgbClr val="FF0000"/>
                </a:solidFill>
                <a:latin typeface="Calibri"/>
                <a:cs typeface="Calibri"/>
              </a:rPr>
              <a:t>10</a:t>
            </a:r>
            <a:r>
              <a:rPr lang="en-US" b="1" spc="10" dirty="0">
                <a:solidFill>
                  <a:srgbClr val="FF0000"/>
                </a:solidFill>
                <a:latin typeface="Calibri"/>
                <a:cs typeface="Calibri"/>
              </a:rPr>
              <a:t> </a:t>
            </a:r>
            <a:r>
              <a:rPr lang="en-US" b="1" spc="-15" dirty="0">
                <a:solidFill>
                  <a:srgbClr val="FF0000"/>
                </a:solidFill>
                <a:latin typeface="Calibri"/>
                <a:cs typeface="Calibri"/>
              </a:rPr>
              <a:t>pages</a:t>
            </a:r>
            <a:r>
              <a:rPr lang="en-US" spc="-5" dirty="0">
                <a:solidFill>
                  <a:srgbClr val="292934"/>
                </a:solidFill>
                <a:latin typeface="Calibri"/>
                <a:cs typeface="Calibri"/>
              </a:rPr>
              <a:t>,</a:t>
            </a:r>
            <a:r>
              <a:rPr lang="en-US" spc="5" dirty="0">
                <a:solidFill>
                  <a:srgbClr val="292934"/>
                </a:solidFill>
                <a:latin typeface="Calibri"/>
                <a:cs typeface="Calibri"/>
              </a:rPr>
              <a:t> </a:t>
            </a:r>
            <a:r>
              <a:rPr lang="en-US" spc="-5" dirty="0">
                <a:solidFill>
                  <a:srgbClr val="292934"/>
                </a:solidFill>
                <a:latin typeface="Calibri"/>
                <a:cs typeface="Calibri"/>
              </a:rPr>
              <a:t>no</a:t>
            </a:r>
            <a:r>
              <a:rPr lang="en-US" dirty="0">
                <a:solidFill>
                  <a:srgbClr val="292934"/>
                </a:solidFill>
                <a:latin typeface="Calibri"/>
                <a:cs typeface="Calibri"/>
              </a:rPr>
              <a:t>t in</a:t>
            </a:r>
            <a:r>
              <a:rPr lang="en-US" spc="-10" dirty="0">
                <a:solidFill>
                  <a:srgbClr val="292934"/>
                </a:solidFill>
                <a:latin typeface="Calibri"/>
                <a:cs typeface="Calibri"/>
              </a:rPr>
              <a:t>c</a:t>
            </a:r>
            <a:r>
              <a:rPr lang="en-US" spc="-5" dirty="0">
                <a:solidFill>
                  <a:srgbClr val="292934"/>
                </a:solidFill>
                <a:latin typeface="Calibri"/>
                <a:cs typeface="Calibri"/>
              </a:rPr>
              <a:t>lu</a:t>
            </a:r>
            <a:r>
              <a:rPr lang="en-US" dirty="0">
                <a:solidFill>
                  <a:srgbClr val="292934"/>
                </a:solidFill>
                <a:latin typeface="Calibri"/>
                <a:cs typeface="Calibri"/>
              </a:rPr>
              <a:t>d</a:t>
            </a:r>
            <a:r>
              <a:rPr lang="en-US" spc="-5" dirty="0">
                <a:solidFill>
                  <a:srgbClr val="292934"/>
                </a:solidFill>
                <a:latin typeface="Calibri"/>
                <a:cs typeface="Calibri"/>
              </a:rPr>
              <a:t>ing </a:t>
            </a:r>
            <a:r>
              <a:rPr lang="en-US" spc="-15" dirty="0">
                <a:solidFill>
                  <a:srgbClr val="292934"/>
                </a:solidFill>
                <a:latin typeface="Calibri"/>
                <a:cs typeface="Calibri"/>
              </a:rPr>
              <a:t>a</a:t>
            </a:r>
            <a:r>
              <a:rPr lang="en-US" spc="-40" dirty="0">
                <a:solidFill>
                  <a:srgbClr val="292934"/>
                </a:solidFill>
                <a:latin typeface="Calibri"/>
                <a:cs typeface="Calibri"/>
              </a:rPr>
              <a:t>tt</a:t>
            </a:r>
            <a:r>
              <a:rPr lang="en-US" spc="-10" dirty="0">
                <a:solidFill>
                  <a:srgbClr val="292934"/>
                </a:solidFill>
                <a:latin typeface="Calibri"/>
                <a:cs typeface="Calibri"/>
              </a:rPr>
              <a:t>achmen</a:t>
            </a:r>
            <a:r>
              <a:rPr lang="en-US" spc="-20" dirty="0">
                <a:solidFill>
                  <a:srgbClr val="292934"/>
                </a:solidFill>
                <a:latin typeface="Calibri"/>
                <a:cs typeface="Calibri"/>
              </a:rPr>
              <a:t>t</a:t>
            </a:r>
            <a:r>
              <a:rPr lang="en-US" spc="-5" dirty="0">
                <a:solidFill>
                  <a:srgbClr val="292934"/>
                </a:solidFill>
                <a:latin typeface="Calibri"/>
                <a:cs typeface="Calibri"/>
              </a:rPr>
              <a:t>s.</a:t>
            </a:r>
            <a:endParaRPr lang="en-US" sz="1000" dirty="0">
              <a:latin typeface="Calibri"/>
              <a:cs typeface="Calibri"/>
            </a:endParaRPr>
          </a:p>
          <a:p>
            <a:pPr marL="339725" indent="-339725" algn="just">
              <a:lnSpc>
                <a:spcPct val="100000"/>
              </a:lnSpc>
              <a:spcBef>
                <a:spcPts val="600"/>
              </a:spcBef>
              <a:buClr>
                <a:schemeClr val="accent6">
                  <a:lumMod val="50000"/>
                </a:schemeClr>
              </a:buClr>
              <a:buSzPct val="75000"/>
              <a:buFont typeface="Wingdings" panose="05000000000000000000" pitchFamily="2" charset="2"/>
              <a:buChar char="v"/>
            </a:pPr>
            <a:r>
              <a:rPr lang="en-US" spc="-15" dirty="0">
                <a:solidFill>
                  <a:srgbClr val="292934"/>
                </a:solidFill>
                <a:latin typeface="Calibri"/>
                <a:cs typeface="Calibri"/>
              </a:rPr>
              <a:t>A </a:t>
            </a:r>
            <a:r>
              <a:rPr lang="en-US" spc="-5" dirty="0">
                <a:solidFill>
                  <a:srgbClr val="292934"/>
                </a:solidFill>
                <a:latin typeface="Calibri"/>
                <a:cs typeface="Calibri"/>
              </a:rPr>
              <a:t>s</a:t>
            </a:r>
            <a:r>
              <a:rPr lang="en-US" dirty="0">
                <a:solidFill>
                  <a:srgbClr val="292934"/>
                </a:solidFill>
                <a:latin typeface="Calibri"/>
                <a:cs typeface="Calibri"/>
              </a:rPr>
              <a:t>p</a:t>
            </a:r>
            <a:r>
              <a:rPr lang="en-US" spc="-10" dirty="0">
                <a:solidFill>
                  <a:srgbClr val="292934"/>
                </a:solidFill>
                <a:latin typeface="Calibri"/>
                <a:cs typeface="Calibri"/>
              </a:rPr>
              <a:t>ec</a:t>
            </a:r>
            <a:r>
              <a:rPr lang="en-US" spc="-15" dirty="0">
                <a:solidFill>
                  <a:srgbClr val="292934"/>
                </a:solidFill>
                <a:latin typeface="Calibri"/>
                <a:cs typeface="Calibri"/>
              </a:rPr>
              <a:t>i</a:t>
            </a:r>
            <a:r>
              <a:rPr lang="en-US" spc="-5" dirty="0">
                <a:solidFill>
                  <a:srgbClr val="292934"/>
                </a:solidFill>
                <a:latin typeface="Calibri"/>
                <a:cs typeface="Calibri"/>
              </a:rPr>
              <a:t>fi</a:t>
            </a:r>
            <a:r>
              <a:rPr lang="en-US" dirty="0">
                <a:solidFill>
                  <a:srgbClr val="292934"/>
                </a:solidFill>
                <a:latin typeface="Calibri"/>
                <a:cs typeface="Calibri"/>
              </a:rPr>
              <a:t>c </a:t>
            </a:r>
            <a:r>
              <a:rPr lang="en-US" spc="-35" dirty="0">
                <a:solidFill>
                  <a:srgbClr val="292934"/>
                </a:solidFill>
                <a:latin typeface="Calibri"/>
                <a:cs typeface="Calibri"/>
              </a:rPr>
              <a:t>f</a:t>
            </a:r>
            <a:r>
              <a:rPr lang="en-US" spc="-15" dirty="0">
                <a:solidFill>
                  <a:srgbClr val="292934"/>
                </a:solidFill>
                <a:latin typeface="Calibri"/>
                <a:cs typeface="Calibri"/>
              </a:rPr>
              <a:t>orm</a:t>
            </a:r>
            <a:r>
              <a:rPr lang="en-US" spc="-25" dirty="0">
                <a:solidFill>
                  <a:srgbClr val="292934"/>
                </a:solidFill>
                <a:latin typeface="Calibri"/>
                <a:cs typeface="Calibri"/>
              </a:rPr>
              <a:t>a</a:t>
            </a:r>
            <a:r>
              <a:rPr lang="en-US" spc="-10" dirty="0">
                <a:solidFill>
                  <a:srgbClr val="292934"/>
                </a:solidFill>
                <a:latin typeface="Calibri"/>
                <a:cs typeface="Calibri"/>
              </a:rPr>
              <a:t>t</a:t>
            </a:r>
            <a:r>
              <a:rPr lang="en-US" dirty="0">
                <a:solidFill>
                  <a:srgbClr val="292934"/>
                </a:solidFill>
                <a:latin typeface="Calibri"/>
                <a:cs typeface="Calibri"/>
              </a:rPr>
              <a:t> </a:t>
            </a:r>
            <a:r>
              <a:rPr lang="en-US" spc="-5" dirty="0">
                <a:solidFill>
                  <a:srgbClr val="292934"/>
                </a:solidFill>
                <a:latin typeface="Calibri"/>
                <a:cs typeface="Calibri"/>
              </a:rPr>
              <a:t>i</a:t>
            </a:r>
            <a:r>
              <a:rPr lang="en-US" dirty="0">
                <a:solidFill>
                  <a:srgbClr val="292934"/>
                </a:solidFill>
                <a:latin typeface="Calibri"/>
                <a:cs typeface="Calibri"/>
              </a:rPr>
              <a:t>s</a:t>
            </a:r>
            <a:r>
              <a:rPr lang="en-US" spc="5" dirty="0">
                <a:solidFill>
                  <a:srgbClr val="292934"/>
                </a:solidFill>
                <a:latin typeface="Calibri"/>
                <a:cs typeface="Calibri"/>
              </a:rPr>
              <a:t> </a:t>
            </a:r>
            <a:r>
              <a:rPr lang="en-US" spc="-40" dirty="0">
                <a:solidFill>
                  <a:srgbClr val="292934"/>
                </a:solidFill>
                <a:latin typeface="Calibri"/>
                <a:cs typeface="Calibri"/>
              </a:rPr>
              <a:t>r</a:t>
            </a:r>
            <a:r>
              <a:rPr lang="en-US" spc="-10" dirty="0">
                <a:solidFill>
                  <a:srgbClr val="292934"/>
                </a:solidFill>
                <a:latin typeface="Calibri"/>
                <a:cs typeface="Calibri"/>
              </a:rPr>
              <a:t>eq</a:t>
            </a:r>
            <a:r>
              <a:rPr lang="en-US" spc="-15" dirty="0">
                <a:solidFill>
                  <a:srgbClr val="292934"/>
                </a:solidFill>
                <a:latin typeface="Calibri"/>
                <a:cs typeface="Calibri"/>
              </a:rPr>
              <a:t>u</a:t>
            </a:r>
            <a:r>
              <a:rPr lang="en-US" spc="-5" dirty="0">
                <a:solidFill>
                  <a:srgbClr val="292934"/>
                </a:solidFill>
                <a:latin typeface="Calibri"/>
                <a:cs typeface="Calibri"/>
              </a:rPr>
              <a:t>e</a:t>
            </a:r>
            <a:r>
              <a:rPr lang="en-US" spc="-20" dirty="0">
                <a:solidFill>
                  <a:srgbClr val="292934"/>
                </a:solidFill>
                <a:latin typeface="Calibri"/>
                <a:cs typeface="Calibri"/>
              </a:rPr>
              <a:t>s</a:t>
            </a:r>
            <a:r>
              <a:rPr lang="en-US" spc="-40" dirty="0">
                <a:solidFill>
                  <a:srgbClr val="292934"/>
                </a:solidFill>
                <a:latin typeface="Calibri"/>
                <a:cs typeface="Calibri"/>
              </a:rPr>
              <a:t>t</a:t>
            </a:r>
            <a:r>
              <a:rPr lang="en-US" spc="-10" dirty="0">
                <a:solidFill>
                  <a:srgbClr val="292934"/>
                </a:solidFill>
                <a:latin typeface="Calibri"/>
                <a:cs typeface="Calibri"/>
              </a:rPr>
              <a:t>ed</a:t>
            </a:r>
            <a:r>
              <a:rPr lang="en-US" spc="15" dirty="0">
                <a:solidFill>
                  <a:srgbClr val="292934"/>
                </a:solidFill>
                <a:latin typeface="Calibri"/>
                <a:cs typeface="Calibri"/>
              </a:rPr>
              <a:t> </a:t>
            </a:r>
            <a:r>
              <a:rPr lang="en-US" spc="-35" dirty="0">
                <a:solidFill>
                  <a:srgbClr val="292934"/>
                </a:solidFill>
                <a:latin typeface="Calibri"/>
                <a:cs typeface="Calibri"/>
              </a:rPr>
              <a:t>f</a:t>
            </a:r>
            <a:r>
              <a:rPr lang="en-US" spc="-15" dirty="0">
                <a:solidFill>
                  <a:srgbClr val="292934"/>
                </a:solidFill>
                <a:latin typeface="Calibri"/>
                <a:cs typeface="Calibri"/>
              </a:rPr>
              <a:t>o</a:t>
            </a:r>
            <a:r>
              <a:rPr lang="en-US" spc="-10" dirty="0">
                <a:solidFill>
                  <a:srgbClr val="292934"/>
                </a:solidFill>
                <a:latin typeface="Calibri"/>
                <a:cs typeface="Calibri"/>
              </a:rPr>
              <a:t>r</a:t>
            </a:r>
            <a:r>
              <a:rPr lang="en-US" dirty="0">
                <a:solidFill>
                  <a:srgbClr val="292934"/>
                </a:solidFill>
                <a:latin typeface="Calibri"/>
                <a:cs typeface="Calibri"/>
              </a:rPr>
              <a:t> </a:t>
            </a:r>
            <a:r>
              <a:rPr lang="en-US" spc="-20" dirty="0">
                <a:solidFill>
                  <a:srgbClr val="292934"/>
                </a:solidFill>
                <a:latin typeface="Calibri"/>
                <a:cs typeface="Calibri"/>
              </a:rPr>
              <a:t>t</a:t>
            </a:r>
            <a:r>
              <a:rPr lang="en-US" spc="-15" dirty="0">
                <a:solidFill>
                  <a:srgbClr val="292934"/>
                </a:solidFill>
                <a:latin typeface="Calibri"/>
                <a:cs typeface="Calibri"/>
              </a:rPr>
              <a:t>h</a:t>
            </a:r>
            <a:r>
              <a:rPr lang="en-US" spc="-10" dirty="0">
                <a:solidFill>
                  <a:srgbClr val="292934"/>
                </a:solidFill>
                <a:latin typeface="Calibri"/>
                <a:cs typeface="Calibri"/>
              </a:rPr>
              <a:t>e</a:t>
            </a:r>
            <a:r>
              <a:rPr lang="en-US" spc="15" dirty="0">
                <a:solidFill>
                  <a:srgbClr val="292934"/>
                </a:solidFill>
                <a:latin typeface="Calibri"/>
                <a:cs typeface="Calibri"/>
              </a:rPr>
              <a:t> </a:t>
            </a:r>
            <a:r>
              <a:rPr lang="en-US" spc="-20" dirty="0">
                <a:solidFill>
                  <a:srgbClr val="292934"/>
                </a:solidFill>
                <a:latin typeface="Calibri"/>
                <a:cs typeface="Calibri"/>
              </a:rPr>
              <a:t>P</a:t>
            </a:r>
            <a:r>
              <a:rPr lang="en-US" spc="-40" dirty="0">
                <a:solidFill>
                  <a:srgbClr val="292934"/>
                </a:solidFill>
                <a:latin typeface="Calibri"/>
                <a:cs typeface="Calibri"/>
              </a:rPr>
              <a:t>r</a:t>
            </a:r>
            <a:r>
              <a:rPr lang="en-US" spc="-15" dirty="0">
                <a:solidFill>
                  <a:srgbClr val="292934"/>
                </a:solidFill>
                <a:latin typeface="Calibri"/>
                <a:cs typeface="Calibri"/>
              </a:rPr>
              <a:t>og</a:t>
            </a:r>
            <a:r>
              <a:rPr lang="en-US" spc="-45" dirty="0">
                <a:solidFill>
                  <a:srgbClr val="292934"/>
                </a:solidFill>
                <a:latin typeface="Calibri"/>
                <a:cs typeface="Calibri"/>
              </a:rPr>
              <a:t>r</a:t>
            </a:r>
            <a:r>
              <a:rPr lang="en-US" spc="-15" dirty="0">
                <a:solidFill>
                  <a:srgbClr val="292934"/>
                </a:solidFill>
                <a:latin typeface="Calibri"/>
                <a:cs typeface="Calibri"/>
              </a:rPr>
              <a:t>am</a:t>
            </a:r>
            <a:r>
              <a:rPr lang="en-US" spc="15" dirty="0">
                <a:solidFill>
                  <a:srgbClr val="292934"/>
                </a:solidFill>
                <a:latin typeface="Calibri"/>
                <a:cs typeface="Calibri"/>
              </a:rPr>
              <a:t> </a:t>
            </a:r>
            <a:r>
              <a:rPr lang="en-US" spc="-55" dirty="0">
                <a:solidFill>
                  <a:srgbClr val="292934"/>
                </a:solidFill>
                <a:latin typeface="Calibri"/>
                <a:cs typeface="Calibri"/>
              </a:rPr>
              <a:t>R</a:t>
            </a:r>
            <a:r>
              <a:rPr lang="en-US" spc="-10" dirty="0">
                <a:solidFill>
                  <a:srgbClr val="292934"/>
                </a:solidFill>
                <a:latin typeface="Calibri"/>
                <a:cs typeface="Calibri"/>
              </a:rPr>
              <a:t>eq</a:t>
            </a:r>
            <a:r>
              <a:rPr lang="en-US" spc="-5" dirty="0">
                <a:solidFill>
                  <a:srgbClr val="292934"/>
                </a:solidFill>
                <a:latin typeface="Calibri"/>
                <a:cs typeface="Calibri"/>
              </a:rPr>
              <a:t>ui</a:t>
            </a:r>
            <a:r>
              <a:rPr lang="en-US" spc="-30" dirty="0">
                <a:solidFill>
                  <a:srgbClr val="292934"/>
                </a:solidFill>
                <a:latin typeface="Calibri"/>
                <a:cs typeface="Calibri"/>
              </a:rPr>
              <a:t>r</a:t>
            </a:r>
            <a:r>
              <a:rPr lang="en-US" spc="-15" dirty="0">
                <a:solidFill>
                  <a:srgbClr val="292934"/>
                </a:solidFill>
                <a:latin typeface="Calibri"/>
                <a:cs typeface="Calibri"/>
              </a:rPr>
              <a:t>em</a:t>
            </a:r>
            <a:r>
              <a:rPr lang="en-US" spc="-5" dirty="0">
                <a:solidFill>
                  <a:srgbClr val="292934"/>
                </a:solidFill>
                <a:latin typeface="Calibri"/>
                <a:cs typeface="Calibri"/>
              </a:rPr>
              <a:t>e</a:t>
            </a:r>
            <a:r>
              <a:rPr lang="en-US" spc="-10" dirty="0">
                <a:solidFill>
                  <a:srgbClr val="292934"/>
                </a:solidFill>
                <a:latin typeface="Calibri"/>
                <a:cs typeface="Calibri"/>
              </a:rPr>
              <a:t>n</a:t>
            </a:r>
            <a:r>
              <a:rPr lang="en-US" dirty="0">
                <a:solidFill>
                  <a:srgbClr val="292934"/>
                </a:solidFill>
                <a:latin typeface="Calibri"/>
                <a:cs typeface="Calibri"/>
              </a:rPr>
              <a:t>ts</a:t>
            </a:r>
            <a:r>
              <a:rPr lang="en-US" spc="5" dirty="0">
                <a:solidFill>
                  <a:srgbClr val="292934"/>
                </a:solidFill>
                <a:latin typeface="Calibri"/>
                <a:cs typeface="Calibri"/>
              </a:rPr>
              <a:t> </a:t>
            </a:r>
            <a:r>
              <a:rPr lang="en-US" dirty="0">
                <a:solidFill>
                  <a:srgbClr val="292934"/>
                </a:solidFill>
                <a:latin typeface="Calibri"/>
                <a:cs typeface="Calibri"/>
              </a:rPr>
              <a:t>and</a:t>
            </a:r>
            <a:r>
              <a:rPr lang="en-US" spc="10" dirty="0">
                <a:solidFill>
                  <a:srgbClr val="292934"/>
                </a:solidFill>
                <a:latin typeface="Calibri"/>
                <a:cs typeface="Calibri"/>
              </a:rPr>
              <a:t> </a:t>
            </a:r>
            <a:r>
              <a:rPr lang="en-US" spc="-15" dirty="0">
                <a:solidFill>
                  <a:srgbClr val="292934"/>
                </a:solidFill>
                <a:latin typeface="Calibri"/>
                <a:cs typeface="Calibri"/>
              </a:rPr>
              <a:t>Mea</a:t>
            </a:r>
            <a:r>
              <a:rPr lang="en-US" spc="-5" dirty="0">
                <a:solidFill>
                  <a:srgbClr val="292934"/>
                </a:solidFill>
                <a:latin typeface="Calibri"/>
                <a:cs typeface="Calibri"/>
              </a:rPr>
              <a:t>su</a:t>
            </a:r>
            <a:r>
              <a:rPr lang="en-US" spc="-25" dirty="0">
                <a:solidFill>
                  <a:srgbClr val="292934"/>
                </a:solidFill>
                <a:latin typeface="Calibri"/>
                <a:cs typeface="Calibri"/>
              </a:rPr>
              <a:t>r</a:t>
            </a:r>
            <a:r>
              <a:rPr lang="en-US" spc="-10" dirty="0">
                <a:solidFill>
                  <a:srgbClr val="292934"/>
                </a:solidFill>
                <a:latin typeface="Calibri"/>
                <a:cs typeface="Calibri"/>
              </a:rPr>
              <a:t>es </a:t>
            </a:r>
            <a:r>
              <a:rPr lang="en-US" spc="-5" dirty="0">
                <a:solidFill>
                  <a:srgbClr val="292934"/>
                </a:solidFill>
                <a:latin typeface="Calibri"/>
                <a:cs typeface="Calibri"/>
              </a:rPr>
              <a:t>of</a:t>
            </a:r>
            <a:r>
              <a:rPr lang="en-US" dirty="0">
                <a:latin typeface="Calibri"/>
                <a:cs typeface="Calibri"/>
              </a:rPr>
              <a:t> </a:t>
            </a:r>
            <a:r>
              <a:rPr lang="en-US" spc="-45" dirty="0">
                <a:solidFill>
                  <a:srgbClr val="292934"/>
                </a:solidFill>
                <a:latin typeface="Calibri"/>
                <a:cs typeface="Calibri"/>
              </a:rPr>
              <a:t>P</a:t>
            </a:r>
            <a:r>
              <a:rPr lang="en-US" spc="-5" dirty="0">
                <a:solidFill>
                  <a:srgbClr val="292934"/>
                </a:solidFill>
                <a:latin typeface="Calibri"/>
                <a:cs typeface="Calibri"/>
              </a:rPr>
              <a:t>osi</a:t>
            </a:r>
            <a:r>
              <a:rPr lang="en-US" spc="-10" dirty="0">
                <a:solidFill>
                  <a:srgbClr val="292934"/>
                </a:solidFill>
                <a:latin typeface="Calibri"/>
                <a:cs typeface="Calibri"/>
              </a:rPr>
              <a:t>ti</a:t>
            </a:r>
            <a:r>
              <a:rPr lang="en-US" spc="-15" dirty="0">
                <a:solidFill>
                  <a:srgbClr val="292934"/>
                </a:solidFill>
                <a:latin typeface="Calibri"/>
                <a:cs typeface="Calibri"/>
              </a:rPr>
              <a:t>v</a:t>
            </a:r>
            <a:r>
              <a:rPr lang="en-US" dirty="0">
                <a:solidFill>
                  <a:srgbClr val="292934"/>
                </a:solidFill>
                <a:latin typeface="Calibri"/>
                <a:cs typeface="Calibri"/>
              </a:rPr>
              <a:t>e </a:t>
            </a:r>
            <a:r>
              <a:rPr lang="en-US" spc="-45" dirty="0">
                <a:solidFill>
                  <a:srgbClr val="292934"/>
                </a:solidFill>
                <a:latin typeface="Calibri"/>
                <a:cs typeface="Calibri"/>
              </a:rPr>
              <a:t>P</a:t>
            </a:r>
            <a:r>
              <a:rPr lang="en-US" dirty="0">
                <a:solidFill>
                  <a:srgbClr val="292934"/>
                </a:solidFill>
                <a:latin typeface="Calibri"/>
                <a:cs typeface="Calibri"/>
              </a:rPr>
              <a:t>er</a:t>
            </a:r>
            <a:r>
              <a:rPr lang="en-US" spc="-40" dirty="0">
                <a:solidFill>
                  <a:srgbClr val="292934"/>
                </a:solidFill>
                <a:latin typeface="Calibri"/>
                <a:cs typeface="Calibri"/>
              </a:rPr>
              <a:t>f</a:t>
            </a:r>
            <a:r>
              <a:rPr lang="en-US" spc="-5" dirty="0">
                <a:solidFill>
                  <a:srgbClr val="292934"/>
                </a:solidFill>
                <a:latin typeface="Calibri"/>
                <a:cs typeface="Calibri"/>
              </a:rPr>
              <a:t>o</a:t>
            </a:r>
            <a:r>
              <a:rPr lang="en-US" spc="-10" dirty="0">
                <a:solidFill>
                  <a:srgbClr val="292934"/>
                </a:solidFill>
                <a:latin typeface="Calibri"/>
                <a:cs typeface="Calibri"/>
              </a:rPr>
              <a:t>r</a:t>
            </a:r>
            <a:r>
              <a:rPr lang="en-US" dirty="0">
                <a:solidFill>
                  <a:srgbClr val="292934"/>
                </a:solidFill>
                <a:latin typeface="Calibri"/>
                <a:cs typeface="Calibri"/>
              </a:rPr>
              <a:t>mance</a:t>
            </a:r>
            <a:r>
              <a:rPr lang="en-US" spc="5" dirty="0">
                <a:solidFill>
                  <a:srgbClr val="292934"/>
                </a:solidFill>
                <a:latin typeface="Calibri"/>
                <a:cs typeface="Calibri"/>
              </a:rPr>
              <a:t> </a:t>
            </a:r>
            <a:r>
              <a:rPr lang="en-US" dirty="0">
                <a:solidFill>
                  <a:srgbClr val="292934"/>
                </a:solidFill>
                <a:latin typeface="Calibri"/>
                <a:cs typeface="Calibri"/>
              </a:rPr>
              <a:t>M</a:t>
            </a:r>
            <a:r>
              <a:rPr lang="en-US" spc="-20" dirty="0">
                <a:solidFill>
                  <a:srgbClr val="292934"/>
                </a:solidFill>
                <a:latin typeface="Calibri"/>
                <a:cs typeface="Calibri"/>
              </a:rPr>
              <a:t>a</a:t>
            </a:r>
            <a:r>
              <a:rPr lang="en-US" dirty="0">
                <a:solidFill>
                  <a:srgbClr val="292934"/>
                </a:solidFill>
                <a:latin typeface="Calibri"/>
                <a:cs typeface="Calibri"/>
              </a:rPr>
              <a:t>t</a:t>
            </a:r>
            <a:r>
              <a:rPr lang="en-US" spc="-10" dirty="0">
                <a:solidFill>
                  <a:srgbClr val="292934"/>
                </a:solidFill>
                <a:latin typeface="Calibri"/>
                <a:cs typeface="Calibri"/>
              </a:rPr>
              <a:t>ri</a:t>
            </a:r>
            <a:r>
              <a:rPr lang="en-US" spc="-5" dirty="0">
                <a:solidFill>
                  <a:srgbClr val="292934"/>
                </a:solidFill>
                <a:latin typeface="Calibri"/>
                <a:cs typeface="Calibri"/>
              </a:rPr>
              <a:t>x</a:t>
            </a:r>
            <a:r>
              <a:rPr lang="en-US" dirty="0">
                <a:solidFill>
                  <a:srgbClr val="292934"/>
                </a:solidFill>
                <a:latin typeface="Calibri"/>
                <a:cs typeface="Calibri"/>
              </a:rPr>
              <a:t>.</a:t>
            </a:r>
            <a:r>
              <a:rPr lang="en-US" spc="-5" dirty="0">
                <a:solidFill>
                  <a:srgbClr val="292934"/>
                </a:solidFill>
                <a:latin typeface="Calibri"/>
                <a:cs typeface="Calibri"/>
              </a:rPr>
              <a:t> </a:t>
            </a:r>
            <a:endParaRPr lang="en-US" sz="1000" spc="-5" dirty="0">
              <a:solidFill>
                <a:srgbClr val="292934"/>
              </a:solidFill>
              <a:latin typeface="Calibri"/>
              <a:cs typeface="Calibri"/>
            </a:endParaRPr>
          </a:p>
          <a:p>
            <a:pPr marL="339725" indent="-339725" algn="just">
              <a:lnSpc>
                <a:spcPct val="100000"/>
              </a:lnSpc>
              <a:spcBef>
                <a:spcPts val="600"/>
              </a:spcBef>
              <a:buClr>
                <a:schemeClr val="accent6">
                  <a:lumMod val="50000"/>
                </a:schemeClr>
              </a:buClr>
              <a:buSzPct val="75000"/>
              <a:buFont typeface="Wingdings" panose="05000000000000000000" pitchFamily="2" charset="2"/>
              <a:buChar char="v"/>
            </a:pPr>
            <a:r>
              <a:rPr lang="en-US" b="1" dirty="0">
                <a:solidFill>
                  <a:srgbClr val="FF0000"/>
                </a:solidFill>
                <a:latin typeface="Calibri"/>
                <a:cs typeface="Calibri"/>
              </a:rPr>
              <a:t>App</a:t>
            </a:r>
            <a:r>
              <a:rPr lang="en-US" b="1" spc="-5" dirty="0">
                <a:solidFill>
                  <a:srgbClr val="FF0000"/>
                </a:solidFill>
                <a:latin typeface="Calibri"/>
                <a:cs typeface="Calibri"/>
              </a:rPr>
              <a:t>li</a:t>
            </a:r>
            <a:r>
              <a:rPr lang="en-US" b="1" spc="-30" dirty="0">
                <a:solidFill>
                  <a:srgbClr val="FF0000"/>
                </a:solidFill>
                <a:latin typeface="Calibri"/>
                <a:cs typeface="Calibri"/>
              </a:rPr>
              <a:t>c</a:t>
            </a:r>
            <a:r>
              <a:rPr lang="en-US" b="1" spc="-15" dirty="0">
                <a:solidFill>
                  <a:srgbClr val="FF0000"/>
                </a:solidFill>
                <a:latin typeface="Calibri"/>
                <a:cs typeface="Calibri"/>
              </a:rPr>
              <a:t>a</a:t>
            </a:r>
            <a:r>
              <a:rPr lang="en-US" b="1" dirty="0">
                <a:solidFill>
                  <a:srgbClr val="FF0000"/>
                </a:solidFill>
                <a:latin typeface="Calibri"/>
                <a:cs typeface="Calibri"/>
              </a:rPr>
              <a:t>t</a:t>
            </a:r>
            <a:r>
              <a:rPr lang="en-US" b="1" spc="-10" dirty="0">
                <a:solidFill>
                  <a:srgbClr val="FF0000"/>
                </a:solidFill>
                <a:latin typeface="Calibri"/>
                <a:cs typeface="Calibri"/>
              </a:rPr>
              <a:t>i</a:t>
            </a:r>
            <a:r>
              <a:rPr lang="en-US" b="1" spc="-5" dirty="0">
                <a:solidFill>
                  <a:srgbClr val="FF0000"/>
                </a:solidFill>
                <a:latin typeface="Calibri"/>
                <a:cs typeface="Calibri"/>
              </a:rPr>
              <a:t>on</a:t>
            </a:r>
            <a:r>
              <a:rPr lang="en-US" b="1" dirty="0">
                <a:solidFill>
                  <a:srgbClr val="FF0000"/>
                </a:solidFill>
                <a:latin typeface="Calibri"/>
                <a:cs typeface="Calibri"/>
              </a:rPr>
              <a:t>s</a:t>
            </a:r>
            <a:r>
              <a:rPr lang="en-US" b="1" spc="20" dirty="0">
                <a:solidFill>
                  <a:srgbClr val="FF0000"/>
                </a:solidFill>
                <a:latin typeface="Calibri"/>
                <a:cs typeface="Calibri"/>
              </a:rPr>
              <a:t> </a:t>
            </a:r>
            <a:r>
              <a:rPr lang="en-US" b="1" dirty="0">
                <a:solidFill>
                  <a:srgbClr val="FF0000"/>
                </a:solidFill>
                <a:latin typeface="Calibri"/>
                <a:cs typeface="Calibri"/>
              </a:rPr>
              <a:t>th</a:t>
            </a:r>
            <a:r>
              <a:rPr lang="en-US" b="1" spc="-15" dirty="0">
                <a:solidFill>
                  <a:srgbClr val="FF0000"/>
                </a:solidFill>
                <a:latin typeface="Calibri"/>
                <a:cs typeface="Calibri"/>
              </a:rPr>
              <a:t>a</a:t>
            </a:r>
            <a:r>
              <a:rPr lang="en-US" b="1" spc="-10" dirty="0">
                <a:solidFill>
                  <a:srgbClr val="FF0000"/>
                </a:solidFill>
                <a:latin typeface="Calibri"/>
                <a:cs typeface="Calibri"/>
              </a:rPr>
              <a:t>t</a:t>
            </a:r>
            <a:r>
              <a:rPr lang="en-US" b="1" dirty="0">
                <a:solidFill>
                  <a:srgbClr val="FF0000"/>
                </a:solidFill>
                <a:latin typeface="Calibri"/>
                <a:cs typeface="Calibri"/>
              </a:rPr>
              <a:t> </a:t>
            </a:r>
            <a:r>
              <a:rPr lang="en-US" b="1" spc="-5" dirty="0">
                <a:solidFill>
                  <a:srgbClr val="FF0000"/>
                </a:solidFill>
                <a:latin typeface="Calibri"/>
                <a:cs typeface="Calibri"/>
              </a:rPr>
              <a:t>d</a:t>
            </a:r>
            <a:r>
              <a:rPr lang="en-US" b="1" dirty="0">
                <a:solidFill>
                  <a:srgbClr val="FF0000"/>
                </a:solidFill>
                <a:latin typeface="Calibri"/>
                <a:cs typeface="Calibri"/>
              </a:rPr>
              <a:t>o</a:t>
            </a:r>
            <a:r>
              <a:rPr lang="en-US" b="1" spc="10" dirty="0">
                <a:solidFill>
                  <a:srgbClr val="FF0000"/>
                </a:solidFill>
                <a:latin typeface="Calibri"/>
                <a:cs typeface="Calibri"/>
              </a:rPr>
              <a:t> </a:t>
            </a:r>
            <a:r>
              <a:rPr lang="en-US" b="1" spc="-5" dirty="0">
                <a:solidFill>
                  <a:srgbClr val="FF0000"/>
                </a:solidFill>
                <a:latin typeface="Calibri"/>
                <a:cs typeface="Calibri"/>
              </a:rPr>
              <a:t>no</a:t>
            </a:r>
            <a:r>
              <a:rPr lang="en-US" b="1" dirty="0">
                <a:solidFill>
                  <a:srgbClr val="FF0000"/>
                </a:solidFill>
                <a:latin typeface="Calibri"/>
                <a:cs typeface="Calibri"/>
              </a:rPr>
              <a:t>t </a:t>
            </a:r>
            <a:r>
              <a:rPr lang="en-US" b="1" spc="-35" dirty="0">
                <a:solidFill>
                  <a:srgbClr val="FF0000"/>
                </a:solidFill>
                <a:latin typeface="Calibri"/>
                <a:cs typeface="Calibri"/>
              </a:rPr>
              <a:t>f</a:t>
            </a:r>
            <a:r>
              <a:rPr lang="en-US" b="1" spc="-5" dirty="0">
                <a:solidFill>
                  <a:srgbClr val="FF0000"/>
                </a:solidFill>
                <a:latin typeface="Calibri"/>
                <a:cs typeface="Calibri"/>
              </a:rPr>
              <a:t>o</a:t>
            </a:r>
            <a:r>
              <a:rPr lang="en-US" b="1" spc="-10" dirty="0">
                <a:solidFill>
                  <a:srgbClr val="FF0000"/>
                </a:solidFill>
                <a:latin typeface="Calibri"/>
                <a:cs typeface="Calibri"/>
              </a:rPr>
              <a:t>l</a:t>
            </a:r>
            <a:r>
              <a:rPr lang="en-US" b="1" spc="-5" dirty="0">
                <a:solidFill>
                  <a:srgbClr val="FF0000"/>
                </a:solidFill>
                <a:latin typeface="Calibri"/>
                <a:cs typeface="Calibri"/>
              </a:rPr>
              <a:t>l</a:t>
            </a:r>
            <a:r>
              <a:rPr lang="en-US" b="1" spc="-15" dirty="0">
                <a:solidFill>
                  <a:srgbClr val="FF0000"/>
                </a:solidFill>
                <a:latin typeface="Calibri"/>
                <a:cs typeface="Calibri"/>
              </a:rPr>
              <a:t>ow</a:t>
            </a:r>
            <a:r>
              <a:rPr lang="en-US" b="1" spc="20" dirty="0">
                <a:solidFill>
                  <a:srgbClr val="FF0000"/>
                </a:solidFill>
                <a:latin typeface="Calibri"/>
                <a:cs typeface="Calibri"/>
              </a:rPr>
              <a:t> </a:t>
            </a:r>
            <a:r>
              <a:rPr lang="en-US" b="1" spc="-10" dirty="0">
                <a:solidFill>
                  <a:srgbClr val="FF0000"/>
                </a:solidFill>
                <a:latin typeface="Calibri"/>
                <a:cs typeface="Calibri"/>
              </a:rPr>
              <a:t>the</a:t>
            </a:r>
            <a:r>
              <a:rPr lang="en-US" b="1" spc="10" dirty="0">
                <a:solidFill>
                  <a:srgbClr val="FF0000"/>
                </a:solidFill>
                <a:latin typeface="Calibri"/>
                <a:cs typeface="Calibri"/>
              </a:rPr>
              <a:t> </a:t>
            </a:r>
            <a:r>
              <a:rPr lang="en-US" b="1" spc="-35" dirty="0">
                <a:solidFill>
                  <a:srgbClr val="FF0000"/>
                </a:solidFill>
                <a:latin typeface="Calibri"/>
                <a:cs typeface="Calibri"/>
              </a:rPr>
              <a:t>f</a:t>
            </a:r>
            <a:r>
              <a:rPr lang="en-US" b="1" spc="-15" dirty="0">
                <a:solidFill>
                  <a:srgbClr val="FF0000"/>
                </a:solidFill>
                <a:latin typeface="Calibri"/>
                <a:cs typeface="Calibri"/>
              </a:rPr>
              <a:t>orm</a:t>
            </a:r>
            <a:r>
              <a:rPr lang="en-US" b="1" spc="-25" dirty="0">
                <a:solidFill>
                  <a:srgbClr val="FF0000"/>
                </a:solidFill>
                <a:latin typeface="Calibri"/>
                <a:cs typeface="Calibri"/>
              </a:rPr>
              <a:t>a</a:t>
            </a:r>
            <a:r>
              <a:rPr lang="en-US" b="1" spc="-10" dirty="0">
                <a:solidFill>
                  <a:srgbClr val="FF0000"/>
                </a:solidFill>
                <a:latin typeface="Calibri"/>
                <a:cs typeface="Calibri"/>
              </a:rPr>
              <a:t>t</a:t>
            </a:r>
            <a:r>
              <a:rPr lang="en-US" b="1" spc="-15" dirty="0">
                <a:solidFill>
                  <a:srgbClr val="FF0000"/>
                </a:solidFill>
                <a:latin typeface="Calibri"/>
                <a:cs typeface="Calibri"/>
              </a:rPr>
              <a:t> d</a:t>
            </a:r>
            <a:r>
              <a:rPr lang="en-US" b="1" spc="-5" dirty="0">
                <a:solidFill>
                  <a:srgbClr val="FF0000"/>
                </a:solidFill>
                <a:latin typeface="Calibri"/>
                <a:cs typeface="Calibri"/>
              </a:rPr>
              <a:t>e</a:t>
            </a:r>
            <a:r>
              <a:rPr lang="en-US" b="1" spc="-15" dirty="0">
                <a:solidFill>
                  <a:srgbClr val="FF0000"/>
                </a:solidFill>
                <a:latin typeface="Calibri"/>
                <a:cs typeface="Calibri"/>
              </a:rPr>
              <a:t>scr</a:t>
            </a:r>
            <a:r>
              <a:rPr lang="en-US" b="1" spc="-5" dirty="0">
                <a:solidFill>
                  <a:srgbClr val="FF0000"/>
                </a:solidFill>
                <a:latin typeface="Calibri"/>
                <a:cs typeface="Calibri"/>
              </a:rPr>
              <a:t>i</a:t>
            </a:r>
            <a:r>
              <a:rPr lang="en-US" b="1" spc="-15" dirty="0">
                <a:solidFill>
                  <a:srgbClr val="FF0000"/>
                </a:solidFill>
                <a:latin typeface="Calibri"/>
                <a:cs typeface="Calibri"/>
              </a:rPr>
              <a:t>b</a:t>
            </a:r>
            <a:r>
              <a:rPr lang="en-US" b="1" spc="-5" dirty="0">
                <a:solidFill>
                  <a:srgbClr val="FF0000"/>
                </a:solidFill>
                <a:latin typeface="Calibri"/>
                <a:cs typeface="Calibri"/>
              </a:rPr>
              <a:t>e</a:t>
            </a:r>
            <a:r>
              <a:rPr lang="en-US" b="1" dirty="0">
                <a:solidFill>
                  <a:srgbClr val="FF0000"/>
                </a:solidFill>
                <a:latin typeface="Calibri"/>
                <a:cs typeface="Calibri"/>
              </a:rPr>
              <a:t>d</a:t>
            </a:r>
            <a:r>
              <a:rPr lang="en-US" b="1" spc="10" dirty="0">
                <a:solidFill>
                  <a:srgbClr val="FF0000"/>
                </a:solidFill>
                <a:latin typeface="Calibri"/>
                <a:cs typeface="Calibri"/>
              </a:rPr>
              <a:t> </a:t>
            </a:r>
            <a:r>
              <a:rPr lang="en-US" b="1" spc="-5" dirty="0">
                <a:solidFill>
                  <a:srgbClr val="FF0000"/>
                </a:solidFill>
                <a:latin typeface="Calibri"/>
                <a:cs typeface="Calibri"/>
              </a:rPr>
              <a:t>i</a:t>
            </a:r>
            <a:r>
              <a:rPr lang="en-US" b="1" dirty="0">
                <a:solidFill>
                  <a:srgbClr val="FF0000"/>
                </a:solidFill>
                <a:latin typeface="Calibri"/>
                <a:cs typeface="Calibri"/>
              </a:rPr>
              <a:t>n</a:t>
            </a:r>
            <a:r>
              <a:rPr lang="en-US" b="1" spc="10" dirty="0">
                <a:solidFill>
                  <a:srgbClr val="FF0000"/>
                </a:solidFill>
                <a:latin typeface="Calibri"/>
                <a:cs typeface="Calibri"/>
              </a:rPr>
              <a:t> </a:t>
            </a:r>
            <a:r>
              <a:rPr lang="en-US" b="1" dirty="0">
                <a:solidFill>
                  <a:srgbClr val="FF0000"/>
                </a:solidFill>
                <a:latin typeface="Calibri"/>
                <a:cs typeface="Calibri"/>
              </a:rPr>
              <a:t>th</a:t>
            </a:r>
            <a:r>
              <a:rPr lang="en-US" b="1" spc="-10" dirty="0">
                <a:solidFill>
                  <a:srgbClr val="FF0000"/>
                </a:solidFill>
                <a:latin typeface="Calibri"/>
                <a:cs typeface="Calibri"/>
              </a:rPr>
              <a:t>i</a:t>
            </a:r>
            <a:r>
              <a:rPr lang="en-US" b="1" dirty="0">
                <a:solidFill>
                  <a:srgbClr val="FF0000"/>
                </a:solidFill>
                <a:latin typeface="Calibri"/>
                <a:cs typeface="Calibri"/>
              </a:rPr>
              <a:t>s</a:t>
            </a:r>
            <a:r>
              <a:rPr lang="en-US" b="1" spc="15" dirty="0">
                <a:solidFill>
                  <a:srgbClr val="FF0000"/>
                </a:solidFill>
                <a:latin typeface="Calibri"/>
                <a:cs typeface="Calibri"/>
              </a:rPr>
              <a:t> </a:t>
            </a:r>
            <a:r>
              <a:rPr lang="en-US" b="1" spc="-5" dirty="0">
                <a:solidFill>
                  <a:srgbClr val="FF0000"/>
                </a:solidFill>
                <a:latin typeface="Calibri"/>
                <a:cs typeface="Calibri"/>
              </a:rPr>
              <a:t>docum</a:t>
            </a:r>
            <a:r>
              <a:rPr lang="en-US" b="1" spc="5" dirty="0">
                <a:solidFill>
                  <a:srgbClr val="FF0000"/>
                </a:solidFill>
                <a:latin typeface="Calibri"/>
                <a:cs typeface="Calibri"/>
              </a:rPr>
              <a:t>e</a:t>
            </a:r>
            <a:r>
              <a:rPr lang="en-US" b="1" spc="-10" dirty="0">
                <a:solidFill>
                  <a:srgbClr val="FF0000"/>
                </a:solidFill>
                <a:latin typeface="Calibri"/>
                <a:cs typeface="Calibri"/>
              </a:rPr>
              <a:t>nt</a:t>
            </a:r>
            <a:r>
              <a:rPr lang="en-US" b="1" spc="5" dirty="0">
                <a:solidFill>
                  <a:srgbClr val="FF0000"/>
                </a:solidFill>
                <a:latin typeface="Calibri"/>
                <a:cs typeface="Calibri"/>
              </a:rPr>
              <a:t> </a:t>
            </a:r>
            <a:r>
              <a:rPr lang="en-US" b="1" spc="-15" dirty="0">
                <a:solidFill>
                  <a:srgbClr val="FF0000"/>
                </a:solidFill>
                <a:latin typeface="Calibri"/>
                <a:cs typeface="Calibri"/>
              </a:rPr>
              <a:t>o</a:t>
            </a:r>
            <a:r>
              <a:rPr lang="en-US" b="1" spc="-10" dirty="0">
                <a:solidFill>
                  <a:srgbClr val="FF0000"/>
                </a:solidFill>
                <a:latin typeface="Calibri"/>
                <a:cs typeface="Calibri"/>
              </a:rPr>
              <a:t>r</a:t>
            </a:r>
            <a:r>
              <a:rPr lang="en-US" b="1" dirty="0">
                <a:solidFill>
                  <a:srgbClr val="FF0000"/>
                </a:solidFill>
                <a:latin typeface="Calibri"/>
                <a:cs typeface="Calibri"/>
              </a:rPr>
              <a:t> </a:t>
            </a:r>
            <a:r>
              <a:rPr lang="en-US" b="1" spc="-20" dirty="0">
                <a:solidFill>
                  <a:srgbClr val="FF0000"/>
                </a:solidFill>
                <a:latin typeface="Calibri"/>
                <a:cs typeface="Calibri"/>
              </a:rPr>
              <a:t>t</a:t>
            </a:r>
            <a:r>
              <a:rPr lang="en-US" b="1" spc="-5" dirty="0">
                <a:solidFill>
                  <a:srgbClr val="FF0000"/>
                </a:solidFill>
                <a:latin typeface="Calibri"/>
                <a:cs typeface="Calibri"/>
              </a:rPr>
              <a:t>h</a:t>
            </a:r>
            <a:r>
              <a:rPr lang="en-US" b="1" spc="-10" dirty="0">
                <a:solidFill>
                  <a:srgbClr val="FF0000"/>
                </a:solidFill>
                <a:latin typeface="Calibri"/>
                <a:cs typeface="Calibri"/>
              </a:rPr>
              <a:t>at</a:t>
            </a:r>
            <a:r>
              <a:rPr lang="en-US" b="1" dirty="0">
                <a:solidFill>
                  <a:srgbClr val="FF0000"/>
                </a:solidFill>
                <a:latin typeface="Calibri"/>
                <a:cs typeface="Calibri"/>
              </a:rPr>
              <a:t> </a:t>
            </a:r>
            <a:r>
              <a:rPr lang="en-US" b="1" spc="-35" dirty="0">
                <a:solidFill>
                  <a:srgbClr val="FF0000"/>
                </a:solidFill>
                <a:latin typeface="Calibri"/>
                <a:cs typeface="Calibri"/>
              </a:rPr>
              <a:t>f</a:t>
            </a:r>
            <a:r>
              <a:rPr lang="en-US" b="1" dirty="0">
                <a:solidFill>
                  <a:srgbClr val="FF0000"/>
                </a:solidFill>
                <a:latin typeface="Calibri"/>
                <a:cs typeface="Calibri"/>
              </a:rPr>
              <a:t>ail </a:t>
            </a:r>
            <a:r>
              <a:rPr lang="en-US" b="1" spc="-25" dirty="0">
                <a:solidFill>
                  <a:srgbClr val="FF0000"/>
                </a:solidFill>
                <a:latin typeface="Calibri"/>
                <a:cs typeface="Calibri"/>
              </a:rPr>
              <a:t>t</a:t>
            </a:r>
            <a:r>
              <a:rPr lang="en-US" b="1" dirty="0">
                <a:solidFill>
                  <a:srgbClr val="FF0000"/>
                </a:solidFill>
                <a:latin typeface="Calibri"/>
                <a:cs typeface="Calibri"/>
              </a:rPr>
              <a:t>o</a:t>
            </a:r>
            <a:r>
              <a:rPr lang="en-US" b="1" spc="-5" dirty="0">
                <a:solidFill>
                  <a:srgbClr val="FF0000"/>
                </a:solidFill>
                <a:latin typeface="Calibri"/>
                <a:cs typeface="Calibri"/>
              </a:rPr>
              <a:t> inc</a:t>
            </a:r>
            <a:r>
              <a:rPr lang="en-US" b="1" spc="-10" dirty="0">
                <a:solidFill>
                  <a:srgbClr val="FF0000"/>
                </a:solidFill>
                <a:latin typeface="Calibri"/>
                <a:cs typeface="Calibri"/>
              </a:rPr>
              <a:t>l</a:t>
            </a:r>
            <a:r>
              <a:rPr lang="en-US" b="1" spc="-5" dirty="0">
                <a:solidFill>
                  <a:srgbClr val="FF0000"/>
                </a:solidFill>
                <a:latin typeface="Calibri"/>
                <a:cs typeface="Calibri"/>
              </a:rPr>
              <a:t>u</a:t>
            </a:r>
            <a:r>
              <a:rPr lang="en-US" b="1" dirty="0">
                <a:solidFill>
                  <a:srgbClr val="FF0000"/>
                </a:solidFill>
                <a:latin typeface="Calibri"/>
                <a:cs typeface="Calibri"/>
              </a:rPr>
              <a:t>d</a:t>
            </a:r>
            <a:r>
              <a:rPr lang="en-US" b="1" spc="-10" dirty="0">
                <a:solidFill>
                  <a:srgbClr val="FF0000"/>
                </a:solidFill>
                <a:latin typeface="Calibri"/>
                <a:cs typeface="Calibri"/>
              </a:rPr>
              <a:t>e</a:t>
            </a:r>
            <a:r>
              <a:rPr lang="en-US" b="1" spc="25" dirty="0">
                <a:solidFill>
                  <a:srgbClr val="FF0000"/>
                </a:solidFill>
                <a:latin typeface="Calibri"/>
                <a:cs typeface="Calibri"/>
              </a:rPr>
              <a:t> </a:t>
            </a:r>
            <a:r>
              <a:rPr lang="en-US" b="1" dirty="0">
                <a:solidFill>
                  <a:srgbClr val="FF0000"/>
                </a:solidFill>
                <a:latin typeface="Calibri"/>
                <a:cs typeface="Calibri"/>
              </a:rPr>
              <a:t>all </a:t>
            </a:r>
            <a:r>
              <a:rPr lang="en-US" b="1" spc="-5" dirty="0">
                <a:solidFill>
                  <a:srgbClr val="FF0000"/>
                </a:solidFill>
                <a:latin typeface="Calibri"/>
                <a:cs typeface="Calibri"/>
              </a:rPr>
              <a:t>i</a:t>
            </a:r>
            <a:r>
              <a:rPr lang="en-US" b="1" spc="-10" dirty="0">
                <a:solidFill>
                  <a:srgbClr val="FF0000"/>
                </a:solidFill>
                <a:latin typeface="Calibri"/>
                <a:cs typeface="Calibri"/>
              </a:rPr>
              <a:t>n</a:t>
            </a:r>
            <a:r>
              <a:rPr lang="en-US" b="1" spc="-35" dirty="0">
                <a:solidFill>
                  <a:srgbClr val="FF0000"/>
                </a:solidFill>
                <a:latin typeface="Calibri"/>
                <a:cs typeface="Calibri"/>
              </a:rPr>
              <a:t>f</a:t>
            </a:r>
            <a:r>
              <a:rPr lang="en-US" b="1" spc="-15" dirty="0">
                <a:solidFill>
                  <a:srgbClr val="FF0000"/>
                </a:solidFill>
                <a:latin typeface="Calibri"/>
                <a:cs typeface="Calibri"/>
              </a:rPr>
              <a:t>orm</a:t>
            </a:r>
            <a:r>
              <a:rPr lang="en-US" b="1" spc="-25" dirty="0">
                <a:solidFill>
                  <a:srgbClr val="FF0000"/>
                </a:solidFill>
                <a:latin typeface="Calibri"/>
                <a:cs typeface="Calibri"/>
              </a:rPr>
              <a:t>a</a:t>
            </a:r>
            <a:r>
              <a:rPr lang="en-US" b="1" dirty="0">
                <a:solidFill>
                  <a:srgbClr val="FF0000"/>
                </a:solidFill>
                <a:latin typeface="Calibri"/>
                <a:cs typeface="Calibri"/>
              </a:rPr>
              <a:t>t</a:t>
            </a:r>
            <a:r>
              <a:rPr lang="en-US" b="1" spc="-10" dirty="0">
                <a:solidFill>
                  <a:srgbClr val="FF0000"/>
                </a:solidFill>
                <a:latin typeface="Calibri"/>
                <a:cs typeface="Calibri"/>
              </a:rPr>
              <a:t>i</a:t>
            </a:r>
            <a:r>
              <a:rPr lang="en-US" b="1" spc="-5" dirty="0">
                <a:solidFill>
                  <a:srgbClr val="FF0000"/>
                </a:solidFill>
                <a:latin typeface="Calibri"/>
                <a:cs typeface="Calibri"/>
              </a:rPr>
              <a:t>o</a:t>
            </a:r>
            <a:r>
              <a:rPr lang="en-US" b="1" dirty="0">
                <a:solidFill>
                  <a:srgbClr val="FF0000"/>
                </a:solidFill>
                <a:latin typeface="Calibri"/>
                <a:cs typeface="Calibri"/>
              </a:rPr>
              <a:t>n</a:t>
            </a:r>
            <a:r>
              <a:rPr lang="en-US" b="1" spc="10" dirty="0">
                <a:solidFill>
                  <a:srgbClr val="FF0000"/>
                </a:solidFill>
                <a:latin typeface="Calibri"/>
                <a:cs typeface="Calibri"/>
              </a:rPr>
              <a:t> </a:t>
            </a:r>
            <a:r>
              <a:rPr lang="en-US" b="1" spc="-40" dirty="0">
                <a:solidFill>
                  <a:srgbClr val="FF0000"/>
                </a:solidFill>
                <a:latin typeface="Calibri"/>
                <a:cs typeface="Calibri"/>
              </a:rPr>
              <a:t>r</a:t>
            </a:r>
            <a:r>
              <a:rPr lang="en-US" b="1" spc="-10" dirty="0">
                <a:solidFill>
                  <a:srgbClr val="FF0000"/>
                </a:solidFill>
                <a:latin typeface="Calibri"/>
                <a:cs typeface="Calibri"/>
              </a:rPr>
              <a:t>eq</a:t>
            </a:r>
            <a:r>
              <a:rPr lang="en-US" b="1" spc="-15" dirty="0">
                <a:solidFill>
                  <a:srgbClr val="FF0000"/>
                </a:solidFill>
                <a:latin typeface="Calibri"/>
                <a:cs typeface="Calibri"/>
              </a:rPr>
              <a:t>u</a:t>
            </a:r>
            <a:r>
              <a:rPr lang="en-US" b="1" spc="-5" dirty="0">
                <a:solidFill>
                  <a:srgbClr val="FF0000"/>
                </a:solidFill>
                <a:latin typeface="Calibri"/>
                <a:cs typeface="Calibri"/>
              </a:rPr>
              <a:t>e</a:t>
            </a:r>
            <a:r>
              <a:rPr lang="en-US" b="1" spc="-20" dirty="0">
                <a:solidFill>
                  <a:srgbClr val="FF0000"/>
                </a:solidFill>
                <a:latin typeface="Calibri"/>
                <a:cs typeface="Calibri"/>
              </a:rPr>
              <a:t>s</a:t>
            </a:r>
            <a:r>
              <a:rPr lang="en-US" b="1" spc="-40" dirty="0">
                <a:solidFill>
                  <a:srgbClr val="FF0000"/>
                </a:solidFill>
                <a:latin typeface="Calibri"/>
                <a:cs typeface="Calibri"/>
              </a:rPr>
              <a:t>t</a:t>
            </a:r>
            <a:r>
              <a:rPr lang="en-US" b="1" spc="-10" dirty="0">
                <a:solidFill>
                  <a:srgbClr val="FF0000"/>
                </a:solidFill>
                <a:latin typeface="Calibri"/>
                <a:cs typeface="Calibri"/>
              </a:rPr>
              <a:t>ed</a:t>
            </a:r>
            <a:r>
              <a:rPr lang="en-US" b="1" spc="15" dirty="0">
                <a:solidFill>
                  <a:srgbClr val="FF0000"/>
                </a:solidFill>
                <a:latin typeface="Calibri"/>
                <a:cs typeface="Calibri"/>
              </a:rPr>
              <a:t> </a:t>
            </a:r>
            <a:r>
              <a:rPr lang="en-US" b="1" spc="-5" dirty="0">
                <a:solidFill>
                  <a:srgbClr val="FF0000"/>
                </a:solidFill>
                <a:latin typeface="Calibri"/>
                <a:cs typeface="Calibri"/>
              </a:rPr>
              <a:t>u</a:t>
            </a:r>
            <a:r>
              <a:rPr lang="en-US" b="1" dirty="0">
                <a:solidFill>
                  <a:srgbClr val="FF0000"/>
                </a:solidFill>
                <a:latin typeface="Calibri"/>
                <a:cs typeface="Calibri"/>
              </a:rPr>
              <a:t>n</a:t>
            </a:r>
            <a:r>
              <a:rPr lang="en-US" b="1" spc="-15" dirty="0">
                <a:solidFill>
                  <a:srgbClr val="FF0000"/>
                </a:solidFill>
                <a:latin typeface="Calibri"/>
                <a:cs typeface="Calibri"/>
              </a:rPr>
              <a:t>d</a:t>
            </a:r>
            <a:r>
              <a:rPr lang="en-US" b="1" spc="-5" dirty="0">
                <a:solidFill>
                  <a:srgbClr val="FF0000"/>
                </a:solidFill>
                <a:latin typeface="Calibri"/>
                <a:cs typeface="Calibri"/>
              </a:rPr>
              <a:t>e</a:t>
            </a:r>
            <a:r>
              <a:rPr lang="en-US" b="1" spc="-10" dirty="0">
                <a:solidFill>
                  <a:srgbClr val="FF0000"/>
                </a:solidFill>
                <a:latin typeface="Calibri"/>
                <a:cs typeface="Calibri"/>
              </a:rPr>
              <a:t>r</a:t>
            </a:r>
            <a:r>
              <a:rPr lang="en-US" b="1" spc="5" dirty="0">
                <a:solidFill>
                  <a:srgbClr val="FF0000"/>
                </a:solidFill>
                <a:latin typeface="Calibri"/>
                <a:cs typeface="Calibri"/>
              </a:rPr>
              <a:t> </a:t>
            </a:r>
            <a:r>
              <a:rPr lang="en-US" b="1" spc="-10" dirty="0">
                <a:solidFill>
                  <a:srgbClr val="FF0000"/>
                </a:solidFill>
                <a:latin typeface="Calibri"/>
                <a:cs typeface="Calibri"/>
              </a:rPr>
              <a:t>ea</a:t>
            </a:r>
            <a:r>
              <a:rPr lang="en-US" b="1" spc="-20" dirty="0">
                <a:solidFill>
                  <a:srgbClr val="FF0000"/>
                </a:solidFill>
                <a:latin typeface="Calibri"/>
                <a:cs typeface="Calibri"/>
              </a:rPr>
              <a:t>c</a:t>
            </a:r>
            <a:r>
              <a:rPr lang="en-US" b="1" dirty="0">
                <a:solidFill>
                  <a:srgbClr val="FF0000"/>
                </a:solidFill>
                <a:latin typeface="Calibri"/>
                <a:cs typeface="Calibri"/>
              </a:rPr>
              <a:t>h</a:t>
            </a:r>
            <a:r>
              <a:rPr lang="en-US" b="1" spc="10" dirty="0">
                <a:solidFill>
                  <a:srgbClr val="FF0000"/>
                </a:solidFill>
                <a:latin typeface="Calibri"/>
                <a:cs typeface="Calibri"/>
              </a:rPr>
              <a:t> </a:t>
            </a:r>
            <a:r>
              <a:rPr lang="en-US" b="1" dirty="0">
                <a:solidFill>
                  <a:srgbClr val="FF0000"/>
                </a:solidFill>
                <a:latin typeface="Calibri"/>
                <a:cs typeface="Calibri"/>
              </a:rPr>
              <a:t>maj</a:t>
            </a:r>
            <a:r>
              <a:rPr lang="en-US" b="1" spc="-15" dirty="0">
                <a:solidFill>
                  <a:srgbClr val="FF0000"/>
                </a:solidFill>
                <a:latin typeface="Calibri"/>
                <a:cs typeface="Calibri"/>
              </a:rPr>
              <a:t>o</a:t>
            </a:r>
            <a:r>
              <a:rPr lang="en-US" b="1" spc="-10" dirty="0">
                <a:solidFill>
                  <a:srgbClr val="FF0000"/>
                </a:solidFill>
                <a:latin typeface="Calibri"/>
                <a:cs typeface="Calibri"/>
              </a:rPr>
              <a:t>r</a:t>
            </a:r>
            <a:r>
              <a:rPr lang="en-US" b="1" dirty="0">
                <a:solidFill>
                  <a:srgbClr val="FF0000"/>
                </a:solidFill>
                <a:latin typeface="Calibri"/>
                <a:cs typeface="Calibri"/>
              </a:rPr>
              <a:t> </a:t>
            </a:r>
            <a:r>
              <a:rPr lang="en-US" b="1" spc="-35" dirty="0">
                <a:solidFill>
                  <a:srgbClr val="FF0000"/>
                </a:solidFill>
                <a:latin typeface="Calibri"/>
                <a:cs typeface="Calibri"/>
              </a:rPr>
              <a:t>c</a:t>
            </a:r>
            <a:r>
              <a:rPr lang="en-US" b="1" spc="-15" dirty="0">
                <a:solidFill>
                  <a:srgbClr val="FF0000"/>
                </a:solidFill>
                <a:latin typeface="Calibri"/>
                <a:cs typeface="Calibri"/>
              </a:rPr>
              <a:t>a</a:t>
            </a:r>
            <a:r>
              <a:rPr lang="en-US" b="1" spc="-40" dirty="0">
                <a:solidFill>
                  <a:srgbClr val="FF0000"/>
                </a:solidFill>
                <a:latin typeface="Calibri"/>
                <a:cs typeface="Calibri"/>
              </a:rPr>
              <a:t>t</a:t>
            </a:r>
            <a:r>
              <a:rPr lang="en-US" b="1" spc="-10" dirty="0">
                <a:solidFill>
                  <a:srgbClr val="FF0000"/>
                </a:solidFill>
                <a:latin typeface="Calibri"/>
                <a:cs typeface="Calibri"/>
              </a:rPr>
              <a:t>egory</a:t>
            </a:r>
            <a:r>
              <a:rPr lang="en-US" b="1" spc="-5" dirty="0">
                <a:solidFill>
                  <a:srgbClr val="FF0000"/>
                </a:solidFill>
                <a:latin typeface="Calibri"/>
                <a:cs typeface="Calibri"/>
              </a:rPr>
              <a:t> </a:t>
            </a:r>
            <a:r>
              <a:rPr lang="en-US" b="1" spc="-10" dirty="0">
                <a:solidFill>
                  <a:srgbClr val="FF0000"/>
                </a:solidFill>
                <a:latin typeface="Calibri"/>
                <a:cs typeface="Calibri"/>
              </a:rPr>
              <a:t>m</a:t>
            </a:r>
            <a:r>
              <a:rPr lang="en-US" b="1" spc="-35" dirty="0">
                <a:solidFill>
                  <a:srgbClr val="FF0000"/>
                </a:solidFill>
                <a:latin typeface="Calibri"/>
                <a:cs typeface="Calibri"/>
              </a:rPr>
              <a:t>a</a:t>
            </a:r>
            <a:r>
              <a:rPr lang="en-US" b="1" spc="-10" dirty="0">
                <a:solidFill>
                  <a:srgbClr val="FF0000"/>
                </a:solidFill>
                <a:latin typeface="Calibri"/>
                <a:cs typeface="Calibri"/>
              </a:rPr>
              <a:t>y</a:t>
            </a:r>
            <a:r>
              <a:rPr lang="en-US" b="1" dirty="0">
                <a:solidFill>
                  <a:srgbClr val="FF0000"/>
                </a:solidFill>
                <a:latin typeface="Calibri"/>
                <a:cs typeface="Calibri"/>
              </a:rPr>
              <a:t> lose</a:t>
            </a:r>
            <a:r>
              <a:rPr lang="en-US" b="1" spc="-5" dirty="0">
                <a:solidFill>
                  <a:srgbClr val="FF0000"/>
                </a:solidFill>
                <a:latin typeface="Calibri"/>
                <a:cs typeface="Calibri"/>
              </a:rPr>
              <a:t> </a:t>
            </a:r>
            <a:r>
              <a:rPr lang="en-US" b="1" dirty="0">
                <a:solidFill>
                  <a:srgbClr val="FF0000"/>
                </a:solidFill>
                <a:latin typeface="Calibri"/>
                <a:cs typeface="Calibri"/>
              </a:rPr>
              <a:t>p</a:t>
            </a:r>
            <a:r>
              <a:rPr lang="en-US" b="1" spc="-5" dirty="0">
                <a:solidFill>
                  <a:srgbClr val="FF0000"/>
                </a:solidFill>
                <a:latin typeface="Calibri"/>
                <a:cs typeface="Calibri"/>
              </a:rPr>
              <a:t>o</a:t>
            </a:r>
            <a:r>
              <a:rPr lang="en-US" b="1" spc="-10" dirty="0">
                <a:solidFill>
                  <a:srgbClr val="FF0000"/>
                </a:solidFill>
                <a:latin typeface="Calibri"/>
                <a:cs typeface="Calibri"/>
              </a:rPr>
              <a:t>in</a:t>
            </a:r>
            <a:r>
              <a:rPr lang="en-US" b="1" dirty="0">
                <a:solidFill>
                  <a:srgbClr val="FF0000"/>
                </a:solidFill>
                <a:latin typeface="Calibri"/>
                <a:cs typeface="Calibri"/>
              </a:rPr>
              <a:t>ts. </a:t>
            </a:r>
            <a:endParaRPr lang="en-US" sz="1000" b="1" dirty="0">
              <a:solidFill>
                <a:srgbClr val="FF0000"/>
              </a:solidFill>
              <a:latin typeface="Calibri"/>
              <a:cs typeface="Calibri"/>
            </a:endParaRPr>
          </a:p>
          <a:p>
            <a:pPr marL="339725" indent="-339725" algn="just">
              <a:lnSpc>
                <a:spcPct val="100000"/>
              </a:lnSpc>
              <a:spcBef>
                <a:spcPts val="600"/>
              </a:spcBef>
              <a:buClr>
                <a:schemeClr val="accent6">
                  <a:lumMod val="50000"/>
                </a:schemeClr>
              </a:buClr>
              <a:buSzPct val="75000"/>
              <a:buFont typeface="Wingdings" panose="05000000000000000000" pitchFamily="2" charset="2"/>
              <a:buChar char="v"/>
            </a:pPr>
            <a:r>
              <a:rPr lang="en-US" spc="-20" dirty="0">
                <a:solidFill>
                  <a:srgbClr val="292934"/>
                </a:solidFill>
                <a:latin typeface="Calibri"/>
                <a:cs typeface="Calibri"/>
              </a:rPr>
              <a:t>P</a:t>
            </a:r>
            <a:r>
              <a:rPr lang="en-US" spc="-40" dirty="0">
                <a:solidFill>
                  <a:srgbClr val="292934"/>
                </a:solidFill>
                <a:latin typeface="Calibri"/>
                <a:cs typeface="Calibri"/>
              </a:rPr>
              <a:t>r</a:t>
            </a:r>
            <a:r>
              <a:rPr lang="en-US" spc="-5" dirty="0">
                <a:solidFill>
                  <a:srgbClr val="292934"/>
                </a:solidFill>
                <a:latin typeface="Calibri"/>
                <a:cs typeface="Calibri"/>
              </a:rPr>
              <a:t>opo</a:t>
            </a:r>
            <a:r>
              <a:rPr lang="en-US" dirty="0">
                <a:solidFill>
                  <a:srgbClr val="292934"/>
                </a:solidFill>
                <a:latin typeface="Calibri"/>
                <a:cs typeface="Calibri"/>
              </a:rPr>
              <a:t>sals w</a:t>
            </a:r>
            <a:r>
              <a:rPr lang="en-US" spc="-10" dirty="0">
                <a:solidFill>
                  <a:srgbClr val="292934"/>
                </a:solidFill>
                <a:latin typeface="Calibri"/>
                <a:cs typeface="Calibri"/>
              </a:rPr>
              <a:t>i</a:t>
            </a:r>
            <a:r>
              <a:rPr lang="en-US" spc="-5" dirty="0">
                <a:solidFill>
                  <a:srgbClr val="292934"/>
                </a:solidFill>
                <a:latin typeface="Calibri"/>
                <a:cs typeface="Calibri"/>
              </a:rPr>
              <a:t>l</a:t>
            </a:r>
            <a:r>
              <a:rPr lang="en-US" dirty="0">
                <a:solidFill>
                  <a:srgbClr val="292934"/>
                </a:solidFill>
                <a:latin typeface="Calibri"/>
                <a:cs typeface="Calibri"/>
              </a:rPr>
              <a:t>l</a:t>
            </a:r>
            <a:r>
              <a:rPr lang="en-US" spc="5" dirty="0">
                <a:solidFill>
                  <a:srgbClr val="292934"/>
                </a:solidFill>
                <a:latin typeface="Calibri"/>
                <a:cs typeface="Calibri"/>
              </a:rPr>
              <a:t> </a:t>
            </a:r>
            <a:r>
              <a:rPr lang="en-US" spc="-15" dirty="0">
                <a:solidFill>
                  <a:srgbClr val="292934"/>
                </a:solidFill>
                <a:latin typeface="Calibri"/>
                <a:cs typeface="Calibri"/>
              </a:rPr>
              <a:t>b</a:t>
            </a:r>
            <a:r>
              <a:rPr lang="en-US" spc="-10" dirty="0">
                <a:solidFill>
                  <a:srgbClr val="292934"/>
                </a:solidFill>
                <a:latin typeface="Calibri"/>
                <a:cs typeface="Calibri"/>
              </a:rPr>
              <a:t>e</a:t>
            </a:r>
            <a:r>
              <a:rPr lang="en-US" spc="15" dirty="0">
                <a:solidFill>
                  <a:srgbClr val="292934"/>
                </a:solidFill>
                <a:latin typeface="Calibri"/>
                <a:cs typeface="Calibri"/>
              </a:rPr>
              <a:t> </a:t>
            </a:r>
            <a:r>
              <a:rPr lang="en-US" spc="-50" dirty="0">
                <a:solidFill>
                  <a:srgbClr val="292934"/>
                </a:solidFill>
                <a:latin typeface="Calibri"/>
                <a:cs typeface="Calibri"/>
              </a:rPr>
              <a:t>r</a:t>
            </a:r>
            <a:r>
              <a:rPr lang="en-US" spc="-10" dirty="0">
                <a:solidFill>
                  <a:srgbClr val="292934"/>
                </a:solidFill>
                <a:latin typeface="Calibri"/>
                <a:cs typeface="Calibri"/>
              </a:rPr>
              <a:t>an</a:t>
            </a:r>
            <a:r>
              <a:rPr lang="en-US" spc="-70" dirty="0">
                <a:solidFill>
                  <a:srgbClr val="292934"/>
                </a:solidFill>
                <a:latin typeface="Calibri"/>
                <a:cs typeface="Calibri"/>
              </a:rPr>
              <a:t>k</a:t>
            </a:r>
            <a:r>
              <a:rPr lang="en-US" spc="-10" dirty="0">
                <a:solidFill>
                  <a:srgbClr val="292934"/>
                </a:solidFill>
                <a:latin typeface="Calibri"/>
                <a:cs typeface="Calibri"/>
              </a:rPr>
              <a:t>ed</a:t>
            </a:r>
            <a:r>
              <a:rPr lang="en-US" dirty="0">
                <a:solidFill>
                  <a:srgbClr val="292934"/>
                </a:solidFill>
                <a:latin typeface="Calibri"/>
                <a:cs typeface="Calibri"/>
              </a:rPr>
              <a:t> </a:t>
            </a:r>
            <a:r>
              <a:rPr lang="en-US" spc="-5" dirty="0">
                <a:solidFill>
                  <a:srgbClr val="292934"/>
                </a:solidFill>
                <a:latin typeface="Calibri"/>
                <a:cs typeface="Calibri"/>
              </a:rPr>
              <a:t>b</a:t>
            </a:r>
            <a:r>
              <a:rPr lang="en-US" dirty="0">
                <a:solidFill>
                  <a:srgbClr val="292934"/>
                </a:solidFill>
                <a:latin typeface="Calibri"/>
                <a:cs typeface="Calibri"/>
              </a:rPr>
              <a:t>a</a:t>
            </a:r>
            <a:r>
              <a:rPr lang="en-US" spc="-15" dirty="0">
                <a:solidFill>
                  <a:srgbClr val="292934"/>
                </a:solidFill>
                <a:latin typeface="Calibri"/>
                <a:cs typeface="Calibri"/>
              </a:rPr>
              <a:t>s</a:t>
            </a:r>
            <a:r>
              <a:rPr lang="en-US" spc="-5" dirty="0">
                <a:solidFill>
                  <a:srgbClr val="292934"/>
                </a:solidFill>
                <a:latin typeface="Calibri"/>
                <a:cs typeface="Calibri"/>
              </a:rPr>
              <a:t>e</a:t>
            </a:r>
            <a:r>
              <a:rPr lang="en-US" dirty="0">
                <a:solidFill>
                  <a:srgbClr val="292934"/>
                </a:solidFill>
                <a:latin typeface="Calibri"/>
                <a:cs typeface="Calibri"/>
              </a:rPr>
              <a:t>d</a:t>
            </a:r>
            <a:r>
              <a:rPr lang="en-US" spc="-5" dirty="0">
                <a:solidFill>
                  <a:srgbClr val="292934"/>
                </a:solidFill>
                <a:latin typeface="Calibri"/>
                <a:cs typeface="Calibri"/>
              </a:rPr>
              <a:t> o</a:t>
            </a:r>
            <a:r>
              <a:rPr lang="en-US" dirty="0">
                <a:solidFill>
                  <a:srgbClr val="292934"/>
                </a:solidFill>
                <a:latin typeface="Calibri"/>
                <a:cs typeface="Calibri"/>
              </a:rPr>
              <a:t>n</a:t>
            </a:r>
            <a:r>
              <a:rPr lang="en-US" spc="15" dirty="0">
                <a:solidFill>
                  <a:srgbClr val="292934"/>
                </a:solidFill>
                <a:latin typeface="Calibri"/>
                <a:cs typeface="Calibri"/>
              </a:rPr>
              <a:t> </a:t>
            </a:r>
            <a:r>
              <a:rPr lang="en-US" dirty="0">
                <a:solidFill>
                  <a:srgbClr val="292934"/>
                </a:solidFill>
                <a:latin typeface="Calibri"/>
                <a:cs typeface="Calibri"/>
              </a:rPr>
              <a:t>their</a:t>
            </a:r>
            <a:r>
              <a:rPr lang="en-US" spc="5" dirty="0">
                <a:solidFill>
                  <a:srgbClr val="292934"/>
                </a:solidFill>
                <a:latin typeface="Calibri"/>
                <a:cs typeface="Calibri"/>
              </a:rPr>
              <a:t> </a:t>
            </a:r>
            <a:r>
              <a:rPr lang="en-US" spc="-25" dirty="0">
                <a:solidFill>
                  <a:srgbClr val="292934"/>
                </a:solidFill>
                <a:latin typeface="Calibri"/>
                <a:cs typeface="Calibri"/>
              </a:rPr>
              <a:t>t</a:t>
            </a:r>
            <a:r>
              <a:rPr lang="en-US" spc="-5" dirty="0">
                <a:solidFill>
                  <a:srgbClr val="292934"/>
                </a:solidFill>
                <a:latin typeface="Calibri"/>
                <a:cs typeface="Calibri"/>
              </a:rPr>
              <a:t>o</a:t>
            </a:r>
            <a:r>
              <a:rPr lang="en-US" spc="-30" dirty="0">
                <a:solidFill>
                  <a:srgbClr val="292934"/>
                </a:solidFill>
                <a:latin typeface="Calibri"/>
                <a:cs typeface="Calibri"/>
              </a:rPr>
              <a:t>t</a:t>
            </a:r>
            <a:r>
              <a:rPr lang="en-US" dirty="0">
                <a:solidFill>
                  <a:srgbClr val="292934"/>
                </a:solidFill>
                <a:latin typeface="Calibri"/>
                <a:cs typeface="Calibri"/>
              </a:rPr>
              <a:t>al </a:t>
            </a:r>
            <a:r>
              <a:rPr lang="en-US" spc="-15" dirty="0">
                <a:solidFill>
                  <a:srgbClr val="292934"/>
                </a:solidFill>
                <a:latin typeface="Calibri"/>
                <a:cs typeface="Calibri"/>
              </a:rPr>
              <a:t>s</a:t>
            </a:r>
            <a:r>
              <a:rPr lang="en-US" spc="-30" dirty="0">
                <a:solidFill>
                  <a:srgbClr val="292934"/>
                </a:solidFill>
                <a:latin typeface="Calibri"/>
                <a:cs typeface="Calibri"/>
              </a:rPr>
              <a:t>c</a:t>
            </a:r>
            <a:r>
              <a:rPr lang="en-US" spc="-15" dirty="0">
                <a:solidFill>
                  <a:srgbClr val="292934"/>
                </a:solidFill>
                <a:latin typeface="Calibri"/>
                <a:cs typeface="Calibri"/>
              </a:rPr>
              <a:t>o</a:t>
            </a:r>
            <a:r>
              <a:rPr lang="en-US" spc="-40" dirty="0">
                <a:solidFill>
                  <a:srgbClr val="292934"/>
                </a:solidFill>
                <a:latin typeface="Calibri"/>
                <a:cs typeface="Calibri"/>
              </a:rPr>
              <a:t>r</a:t>
            </a:r>
            <a:r>
              <a:rPr lang="en-US" dirty="0">
                <a:solidFill>
                  <a:srgbClr val="292934"/>
                </a:solidFill>
                <a:latin typeface="Calibri"/>
                <a:cs typeface="Calibri"/>
              </a:rPr>
              <a:t>e.</a:t>
            </a:r>
            <a:endParaRPr lang="en-US" sz="1000" dirty="0">
              <a:latin typeface="Calibri"/>
              <a:cs typeface="Calibri"/>
            </a:endParaRPr>
          </a:p>
          <a:p>
            <a:pPr marL="339725" indent="-339725" algn="just">
              <a:lnSpc>
                <a:spcPct val="100000"/>
              </a:lnSpc>
              <a:spcBef>
                <a:spcPts val="600"/>
              </a:spcBef>
              <a:buClr>
                <a:schemeClr val="accent6">
                  <a:lumMod val="50000"/>
                </a:schemeClr>
              </a:buClr>
              <a:buSzPct val="75000"/>
              <a:buFont typeface="Wingdings" panose="05000000000000000000" pitchFamily="2" charset="2"/>
              <a:buChar char="v"/>
            </a:pPr>
            <a:r>
              <a:rPr lang="en-US" spc="-5" dirty="0">
                <a:solidFill>
                  <a:srgbClr val="292934"/>
                </a:solidFill>
                <a:latin typeface="Calibri"/>
                <a:cs typeface="Calibri"/>
              </a:rPr>
              <a:t>Th</a:t>
            </a:r>
            <a:r>
              <a:rPr lang="en-US" dirty="0">
                <a:solidFill>
                  <a:srgbClr val="292934"/>
                </a:solidFill>
                <a:latin typeface="Calibri"/>
                <a:cs typeface="Calibri"/>
              </a:rPr>
              <a:t>e</a:t>
            </a:r>
            <a:r>
              <a:rPr lang="en-US" spc="5" dirty="0">
                <a:solidFill>
                  <a:srgbClr val="292934"/>
                </a:solidFill>
                <a:latin typeface="Calibri"/>
                <a:cs typeface="Calibri"/>
              </a:rPr>
              <a:t> </a:t>
            </a:r>
            <a:r>
              <a:rPr lang="en-US" spc="-15" dirty="0">
                <a:solidFill>
                  <a:srgbClr val="292934"/>
                </a:solidFill>
                <a:latin typeface="Calibri"/>
                <a:cs typeface="Calibri"/>
              </a:rPr>
              <a:t>m</a:t>
            </a:r>
            <a:r>
              <a:rPr lang="en-US" spc="-20" dirty="0">
                <a:solidFill>
                  <a:srgbClr val="292934"/>
                </a:solidFill>
                <a:latin typeface="Calibri"/>
                <a:cs typeface="Calibri"/>
              </a:rPr>
              <a:t>a</a:t>
            </a:r>
            <a:r>
              <a:rPr lang="en-US" spc="-5" dirty="0">
                <a:solidFill>
                  <a:srgbClr val="292934"/>
                </a:solidFill>
                <a:latin typeface="Calibri"/>
                <a:cs typeface="Calibri"/>
              </a:rPr>
              <a:t>ximu</a:t>
            </a:r>
            <a:r>
              <a:rPr lang="en-US" dirty="0">
                <a:solidFill>
                  <a:srgbClr val="292934"/>
                </a:solidFill>
                <a:latin typeface="Calibri"/>
                <a:cs typeface="Calibri"/>
              </a:rPr>
              <a:t>m </a:t>
            </a:r>
            <a:r>
              <a:rPr lang="en-US" spc="-5" dirty="0">
                <a:solidFill>
                  <a:srgbClr val="292934"/>
                </a:solidFill>
                <a:latin typeface="Calibri"/>
                <a:cs typeface="Calibri"/>
              </a:rPr>
              <a:t>poi</a:t>
            </a:r>
            <a:r>
              <a:rPr lang="en-US" spc="-10" dirty="0">
                <a:solidFill>
                  <a:srgbClr val="292934"/>
                </a:solidFill>
                <a:latin typeface="Calibri"/>
                <a:cs typeface="Calibri"/>
              </a:rPr>
              <a:t>n</a:t>
            </a:r>
            <a:r>
              <a:rPr lang="en-US" dirty="0">
                <a:solidFill>
                  <a:srgbClr val="292934"/>
                </a:solidFill>
                <a:latin typeface="Calibri"/>
                <a:cs typeface="Calibri"/>
              </a:rPr>
              <a:t>ts</a:t>
            </a:r>
            <a:r>
              <a:rPr lang="en-US" spc="-5" dirty="0">
                <a:solidFill>
                  <a:srgbClr val="292934"/>
                </a:solidFill>
                <a:latin typeface="Calibri"/>
                <a:cs typeface="Calibri"/>
              </a:rPr>
              <a:t> </a:t>
            </a:r>
            <a:r>
              <a:rPr lang="en-US" spc="-20" dirty="0">
                <a:solidFill>
                  <a:srgbClr val="292934"/>
                </a:solidFill>
                <a:latin typeface="Calibri"/>
                <a:cs typeface="Calibri"/>
              </a:rPr>
              <a:t>a</a:t>
            </a:r>
            <a:r>
              <a:rPr lang="en-US" spc="-35" dirty="0">
                <a:solidFill>
                  <a:srgbClr val="292934"/>
                </a:solidFill>
                <a:latin typeface="Calibri"/>
                <a:cs typeface="Calibri"/>
              </a:rPr>
              <a:t>v</a:t>
            </a:r>
            <a:r>
              <a:rPr lang="en-US" dirty="0">
                <a:solidFill>
                  <a:srgbClr val="292934"/>
                </a:solidFill>
                <a:latin typeface="Calibri"/>
                <a:cs typeface="Calibri"/>
              </a:rPr>
              <a:t>ai</a:t>
            </a:r>
            <a:r>
              <a:rPr lang="en-US" spc="-10" dirty="0">
                <a:solidFill>
                  <a:srgbClr val="292934"/>
                </a:solidFill>
                <a:latin typeface="Calibri"/>
                <a:cs typeface="Calibri"/>
              </a:rPr>
              <a:t>l</a:t>
            </a:r>
            <a:r>
              <a:rPr lang="en-US" dirty="0">
                <a:solidFill>
                  <a:srgbClr val="292934"/>
                </a:solidFill>
                <a:latin typeface="Calibri"/>
                <a:cs typeface="Calibri"/>
              </a:rPr>
              <a:t>able in</a:t>
            </a:r>
            <a:r>
              <a:rPr lang="en-US" spc="10" dirty="0">
                <a:solidFill>
                  <a:srgbClr val="292934"/>
                </a:solidFill>
                <a:latin typeface="Calibri"/>
                <a:cs typeface="Calibri"/>
              </a:rPr>
              <a:t> </a:t>
            </a:r>
            <a:r>
              <a:rPr lang="en-US" spc="-10" dirty="0">
                <a:solidFill>
                  <a:srgbClr val="292934"/>
                </a:solidFill>
                <a:latin typeface="Calibri"/>
                <a:cs typeface="Calibri"/>
              </a:rPr>
              <a:t>the</a:t>
            </a:r>
            <a:r>
              <a:rPr lang="en-US" spc="10" dirty="0">
                <a:solidFill>
                  <a:srgbClr val="292934"/>
                </a:solidFill>
                <a:latin typeface="Calibri"/>
                <a:cs typeface="Calibri"/>
              </a:rPr>
              <a:t> </a:t>
            </a:r>
            <a:r>
              <a:rPr lang="en-US" spc="-15" dirty="0">
                <a:solidFill>
                  <a:srgbClr val="292934"/>
                </a:solidFill>
                <a:latin typeface="Calibri"/>
                <a:cs typeface="Calibri"/>
              </a:rPr>
              <a:t>nar</a:t>
            </a:r>
            <a:r>
              <a:rPr lang="en-US" spc="-50" dirty="0">
                <a:solidFill>
                  <a:srgbClr val="292934"/>
                </a:solidFill>
                <a:latin typeface="Calibri"/>
                <a:cs typeface="Calibri"/>
              </a:rPr>
              <a:t>r</a:t>
            </a:r>
            <a:r>
              <a:rPr lang="en-US" spc="-15" dirty="0">
                <a:solidFill>
                  <a:srgbClr val="292934"/>
                </a:solidFill>
                <a:latin typeface="Calibri"/>
                <a:cs typeface="Calibri"/>
              </a:rPr>
              <a:t>a</a:t>
            </a:r>
            <a:r>
              <a:rPr lang="en-US" dirty="0">
                <a:solidFill>
                  <a:srgbClr val="292934"/>
                </a:solidFill>
                <a:latin typeface="Calibri"/>
                <a:cs typeface="Calibri"/>
              </a:rPr>
              <a:t>t</a:t>
            </a:r>
            <a:r>
              <a:rPr lang="en-US" spc="-10" dirty="0">
                <a:solidFill>
                  <a:srgbClr val="292934"/>
                </a:solidFill>
                <a:latin typeface="Calibri"/>
                <a:cs typeface="Calibri"/>
              </a:rPr>
              <a:t>i</a:t>
            </a:r>
            <a:r>
              <a:rPr lang="en-US" spc="-20" dirty="0">
                <a:solidFill>
                  <a:srgbClr val="292934"/>
                </a:solidFill>
                <a:latin typeface="Calibri"/>
                <a:cs typeface="Calibri"/>
              </a:rPr>
              <a:t>v</a:t>
            </a:r>
            <a:r>
              <a:rPr lang="en-US" spc="-10" dirty="0">
                <a:solidFill>
                  <a:srgbClr val="292934"/>
                </a:solidFill>
                <a:latin typeface="Calibri"/>
                <a:cs typeface="Calibri"/>
              </a:rPr>
              <a:t>e </a:t>
            </a:r>
            <a:r>
              <a:rPr lang="en-US" spc="-15" dirty="0">
                <a:solidFill>
                  <a:srgbClr val="292934"/>
                </a:solidFill>
                <a:latin typeface="Calibri"/>
                <a:cs typeface="Calibri"/>
              </a:rPr>
              <a:t>s</a:t>
            </a:r>
            <a:r>
              <a:rPr lang="en-US" spc="-5" dirty="0">
                <a:solidFill>
                  <a:srgbClr val="292934"/>
                </a:solidFill>
                <a:latin typeface="Calibri"/>
                <a:cs typeface="Calibri"/>
              </a:rPr>
              <a:t>e</a:t>
            </a:r>
            <a:r>
              <a:rPr lang="en-US" spc="-20" dirty="0">
                <a:solidFill>
                  <a:srgbClr val="292934"/>
                </a:solidFill>
                <a:latin typeface="Calibri"/>
                <a:cs typeface="Calibri"/>
              </a:rPr>
              <a:t>c</a:t>
            </a:r>
            <a:r>
              <a:rPr lang="en-US" dirty="0">
                <a:solidFill>
                  <a:srgbClr val="292934"/>
                </a:solidFill>
                <a:latin typeface="Calibri"/>
                <a:cs typeface="Calibri"/>
              </a:rPr>
              <a:t>t</a:t>
            </a:r>
            <a:r>
              <a:rPr lang="en-US" spc="-10" dirty="0">
                <a:solidFill>
                  <a:srgbClr val="292934"/>
                </a:solidFill>
                <a:latin typeface="Calibri"/>
                <a:cs typeface="Calibri"/>
              </a:rPr>
              <a:t>i</a:t>
            </a:r>
            <a:r>
              <a:rPr lang="en-US" spc="-5" dirty="0">
                <a:solidFill>
                  <a:srgbClr val="292934"/>
                </a:solidFill>
                <a:latin typeface="Calibri"/>
                <a:cs typeface="Calibri"/>
              </a:rPr>
              <a:t>o</a:t>
            </a:r>
            <a:r>
              <a:rPr lang="en-US" dirty="0">
                <a:solidFill>
                  <a:srgbClr val="292934"/>
                </a:solidFill>
                <a:latin typeface="Calibri"/>
                <a:cs typeface="Calibri"/>
              </a:rPr>
              <a:t>n</a:t>
            </a:r>
            <a:r>
              <a:rPr lang="en-US" spc="10" dirty="0">
                <a:solidFill>
                  <a:srgbClr val="292934"/>
                </a:solidFill>
                <a:latin typeface="Calibri"/>
                <a:cs typeface="Calibri"/>
              </a:rPr>
              <a:t> </a:t>
            </a:r>
            <a:r>
              <a:rPr lang="en-US" spc="-15" dirty="0">
                <a:solidFill>
                  <a:srgbClr val="292934"/>
                </a:solidFill>
                <a:latin typeface="Calibri"/>
                <a:cs typeface="Calibri"/>
              </a:rPr>
              <a:t>(</a:t>
            </a:r>
            <a:r>
              <a:rPr lang="en-US" spc="-5" dirty="0">
                <a:solidFill>
                  <a:srgbClr val="292934"/>
                </a:solidFill>
                <a:latin typeface="Calibri"/>
                <a:cs typeface="Calibri"/>
              </a:rPr>
              <a:t>A</a:t>
            </a:r>
            <a:r>
              <a:rPr lang="en-US" dirty="0">
                <a:solidFill>
                  <a:srgbClr val="292934"/>
                </a:solidFill>
                <a:latin typeface="Calibri"/>
                <a:cs typeface="Calibri"/>
              </a:rPr>
              <a:t>-</a:t>
            </a:r>
            <a:r>
              <a:rPr lang="en-US" spc="-180" dirty="0">
                <a:solidFill>
                  <a:srgbClr val="292934"/>
                </a:solidFill>
                <a:latin typeface="Calibri"/>
                <a:cs typeface="Calibri"/>
              </a:rPr>
              <a:t>F</a:t>
            </a:r>
            <a:r>
              <a:rPr lang="en-US" spc="-5" dirty="0">
                <a:solidFill>
                  <a:srgbClr val="292934"/>
                </a:solidFill>
                <a:latin typeface="Calibri"/>
                <a:cs typeface="Calibri"/>
              </a:rPr>
              <a:t>,</a:t>
            </a:r>
            <a:r>
              <a:rPr lang="en-US" spc="5" dirty="0">
                <a:solidFill>
                  <a:srgbClr val="292934"/>
                </a:solidFill>
                <a:latin typeface="Calibri"/>
                <a:cs typeface="Calibri"/>
              </a:rPr>
              <a:t> </a:t>
            </a:r>
            <a:r>
              <a:rPr lang="en-US" spc="-5" dirty="0">
                <a:solidFill>
                  <a:srgbClr val="292934"/>
                </a:solidFill>
                <a:latin typeface="Calibri"/>
                <a:cs typeface="Calibri"/>
              </a:rPr>
              <a:t>no</a:t>
            </a:r>
            <a:r>
              <a:rPr lang="en-US" dirty="0">
                <a:solidFill>
                  <a:srgbClr val="292934"/>
                </a:solidFill>
                <a:latin typeface="Calibri"/>
                <a:cs typeface="Calibri"/>
              </a:rPr>
              <a:t>t</a:t>
            </a:r>
            <a:r>
              <a:rPr lang="en-US" spc="10" dirty="0">
                <a:solidFill>
                  <a:srgbClr val="292934"/>
                </a:solidFill>
                <a:latin typeface="Calibri"/>
                <a:cs typeface="Calibri"/>
              </a:rPr>
              <a:t> </a:t>
            </a:r>
            <a:r>
              <a:rPr lang="en-US" spc="-5" dirty="0">
                <a:solidFill>
                  <a:srgbClr val="292934"/>
                </a:solidFill>
                <a:latin typeface="Calibri"/>
                <a:cs typeface="Calibri"/>
              </a:rPr>
              <a:t>inc</a:t>
            </a:r>
            <a:r>
              <a:rPr lang="en-US" spc="-10" dirty="0">
                <a:solidFill>
                  <a:srgbClr val="292934"/>
                </a:solidFill>
                <a:latin typeface="Calibri"/>
                <a:cs typeface="Calibri"/>
              </a:rPr>
              <a:t>l</a:t>
            </a:r>
            <a:r>
              <a:rPr lang="en-US" spc="-5" dirty="0">
                <a:solidFill>
                  <a:srgbClr val="292934"/>
                </a:solidFill>
                <a:latin typeface="Calibri"/>
                <a:cs typeface="Calibri"/>
              </a:rPr>
              <a:t>u</a:t>
            </a:r>
            <a:r>
              <a:rPr lang="en-US" dirty="0">
                <a:solidFill>
                  <a:srgbClr val="292934"/>
                </a:solidFill>
                <a:latin typeface="Calibri"/>
                <a:cs typeface="Calibri"/>
              </a:rPr>
              <a:t>d</a:t>
            </a:r>
            <a:r>
              <a:rPr lang="en-US" spc="-5" dirty="0">
                <a:solidFill>
                  <a:srgbClr val="292934"/>
                </a:solidFill>
                <a:latin typeface="Calibri"/>
                <a:cs typeface="Calibri"/>
              </a:rPr>
              <a:t>in</a:t>
            </a:r>
            <a:r>
              <a:rPr lang="en-US" dirty="0">
                <a:solidFill>
                  <a:srgbClr val="292934"/>
                </a:solidFill>
                <a:latin typeface="Calibri"/>
                <a:cs typeface="Calibri"/>
              </a:rPr>
              <a:t>g</a:t>
            </a:r>
            <a:r>
              <a:rPr lang="en-US" spc="25" dirty="0">
                <a:solidFill>
                  <a:srgbClr val="292934"/>
                </a:solidFill>
                <a:latin typeface="Calibri"/>
                <a:cs typeface="Calibri"/>
              </a:rPr>
              <a:t> </a:t>
            </a:r>
            <a:r>
              <a:rPr lang="en-US" dirty="0">
                <a:solidFill>
                  <a:srgbClr val="292934"/>
                </a:solidFill>
                <a:latin typeface="Calibri"/>
                <a:cs typeface="Calibri"/>
              </a:rPr>
              <a:t>G. Bud</a:t>
            </a:r>
            <a:r>
              <a:rPr lang="en-US" spc="-10" dirty="0">
                <a:solidFill>
                  <a:srgbClr val="292934"/>
                </a:solidFill>
                <a:latin typeface="Calibri"/>
                <a:cs typeface="Calibri"/>
              </a:rPr>
              <a:t>ge</a:t>
            </a:r>
            <a:r>
              <a:rPr lang="en-US" spc="-5" dirty="0">
                <a:solidFill>
                  <a:srgbClr val="292934"/>
                </a:solidFill>
                <a:latin typeface="Calibri"/>
                <a:cs typeface="Calibri"/>
              </a:rPr>
              <a:t>t</a:t>
            </a:r>
            <a:r>
              <a:rPr lang="en-US" dirty="0">
                <a:solidFill>
                  <a:srgbClr val="292934"/>
                </a:solidFill>
                <a:latin typeface="Calibri"/>
                <a:cs typeface="Calibri"/>
              </a:rPr>
              <a:t>)</a:t>
            </a:r>
            <a:r>
              <a:rPr lang="en-US" spc="5" dirty="0">
                <a:solidFill>
                  <a:srgbClr val="292934"/>
                </a:solidFill>
                <a:latin typeface="Calibri"/>
                <a:cs typeface="Calibri"/>
              </a:rPr>
              <a:t> </a:t>
            </a:r>
            <a:r>
              <a:rPr lang="en-US" dirty="0">
                <a:solidFill>
                  <a:srgbClr val="292934"/>
                </a:solidFill>
                <a:latin typeface="Calibri"/>
                <a:cs typeface="Calibri"/>
              </a:rPr>
              <a:t>a</a:t>
            </a:r>
            <a:r>
              <a:rPr lang="en-US" spc="-30" dirty="0">
                <a:solidFill>
                  <a:srgbClr val="292934"/>
                </a:solidFill>
                <a:latin typeface="Calibri"/>
                <a:cs typeface="Calibri"/>
              </a:rPr>
              <a:t>r</a:t>
            </a:r>
            <a:r>
              <a:rPr lang="en-US" dirty="0">
                <a:solidFill>
                  <a:srgbClr val="292934"/>
                </a:solidFill>
                <a:latin typeface="Calibri"/>
                <a:cs typeface="Calibri"/>
              </a:rPr>
              <a:t>e</a:t>
            </a:r>
            <a:r>
              <a:rPr lang="en-US" spc="5" dirty="0">
                <a:solidFill>
                  <a:srgbClr val="292934"/>
                </a:solidFill>
                <a:latin typeface="Calibri"/>
                <a:cs typeface="Calibri"/>
              </a:rPr>
              <a:t> </a:t>
            </a:r>
            <a:r>
              <a:rPr lang="en-US" dirty="0">
                <a:solidFill>
                  <a:srgbClr val="292934"/>
                </a:solidFill>
                <a:latin typeface="Calibri"/>
                <a:cs typeface="Calibri"/>
              </a:rPr>
              <a:t>75.</a:t>
            </a:r>
            <a:endParaRPr lang="en-US" sz="1000" dirty="0">
              <a:latin typeface="Calibri"/>
              <a:cs typeface="Calibri"/>
            </a:endParaRPr>
          </a:p>
          <a:p>
            <a:pPr marL="339725" indent="-339725" algn="just">
              <a:lnSpc>
                <a:spcPct val="100000"/>
              </a:lnSpc>
              <a:spcBef>
                <a:spcPts val="600"/>
              </a:spcBef>
              <a:buClr>
                <a:schemeClr val="accent6">
                  <a:lumMod val="50000"/>
                </a:schemeClr>
              </a:buClr>
              <a:buSzPct val="75000"/>
              <a:buFont typeface="Wingdings" panose="05000000000000000000" pitchFamily="2" charset="2"/>
              <a:buChar char="v"/>
            </a:pPr>
            <a:r>
              <a:rPr lang="en-US" spc="-15" dirty="0">
                <a:solidFill>
                  <a:srgbClr val="292934"/>
                </a:solidFill>
                <a:latin typeface="Calibri"/>
                <a:cs typeface="Calibri"/>
              </a:rPr>
              <a:t>A min</a:t>
            </a:r>
            <a:r>
              <a:rPr lang="en-US" spc="-10" dirty="0">
                <a:solidFill>
                  <a:srgbClr val="292934"/>
                </a:solidFill>
                <a:latin typeface="Calibri"/>
                <a:cs typeface="Calibri"/>
              </a:rPr>
              <a:t>i</a:t>
            </a:r>
            <a:r>
              <a:rPr lang="en-US" dirty="0">
                <a:solidFill>
                  <a:srgbClr val="292934"/>
                </a:solidFill>
                <a:latin typeface="Calibri"/>
                <a:cs typeface="Calibri"/>
              </a:rPr>
              <a:t>mum</a:t>
            </a:r>
            <a:r>
              <a:rPr lang="en-US" spc="15" dirty="0">
                <a:solidFill>
                  <a:srgbClr val="292934"/>
                </a:solidFill>
                <a:latin typeface="Calibri"/>
                <a:cs typeface="Calibri"/>
              </a:rPr>
              <a:t> </a:t>
            </a:r>
            <a:r>
              <a:rPr lang="en-US" spc="-25" dirty="0">
                <a:solidFill>
                  <a:srgbClr val="292934"/>
                </a:solidFill>
                <a:latin typeface="Calibri"/>
                <a:cs typeface="Calibri"/>
              </a:rPr>
              <a:t>a</a:t>
            </a:r>
            <a:r>
              <a:rPr lang="en-US" spc="-20" dirty="0">
                <a:solidFill>
                  <a:srgbClr val="292934"/>
                </a:solidFill>
                <a:latin typeface="Calibri"/>
                <a:cs typeface="Calibri"/>
              </a:rPr>
              <a:t>v</a:t>
            </a:r>
            <a:r>
              <a:rPr lang="en-US" spc="-10" dirty="0">
                <a:solidFill>
                  <a:srgbClr val="292934"/>
                </a:solidFill>
                <a:latin typeface="Calibri"/>
                <a:cs typeface="Calibri"/>
              </a:rPr>
              <a:t>e</a:t>
            </a:r>
            <a:r>
              <a:rPr lang="en-US" spc="-50" dirty="0">
                <a:solidFill>
                  <a:srgbClr val="292934"/>
                </a:solidFill>
                <a:latin typeface="Calibri"/>
                <a:cs typeface="Calibri"/>
              </a:rPr>
              <a:t>r</a:t>
            </a:r>
            <a:r>
              <a:rPr lang="en-US" spc="-10" dirty="0">
                <a:solidFill>
                  <a:srgbClr val="292934"/>
                </a:solidFill>
                <a:latin typeface="Calibri"/>
                <a:cs typeface="Calibri"/>
              </a:rPr>
              <a:t>a</a:t>
            </a:r>
            <a:r>
              <a:rPr lang="en-US" spc="-15" dirty="0">
                <a:solidFill>
                  <a:srgbClr val="292934"/>
                </a:solidFill>
                <a:latin typeface="Calibri"/>
                <a:cs typeface="Calibri"/>
              </a:rPr>
              <a:t>g</a:t>
            </a:r>
            <a:r>
              <a:rPr lang="en-US" spc="-10" dirty="0">
                <a:solidFill>
                  <a:srgbClr val="292934"/>
                </a:solidFill>
                <a:latin typeface="Calibri"/>
                <a:cs typeface="Calibri"/>
              </a:rPr>
              <a:t>e</a:t>
            </a:r>
            <a:r>
              <a:rPr lang="en-US" spc="-20" dirty="0">
                <a:solidFill>
                  <a:srgbClr val="292934"/>
                </a:solidFill>
                <a:latin typeface="Calibri"/>
                <a:cs typeface="Calibri"/>
              </a:rPr>
              <a:t> </a:t>
            </a:r>
            <a:r>
              <a:rPr lang="en-US" spc="-15" dirty="0">
                <a:solidFill>
                  <a:srgbClr val="292934"/>
                </a:solidFill>
                <a:latin typeface="Calibri"/>
                <a:cs typeface="Calibri"/>
              </a:rPr>
              <a:t>s</a:t>
            </a:r>
            <a:r>
              <a:rPr lang="en-US" spc="-25" dirty="0">
                <a:solidFill>
                  <a:srgbClr val="292934"/>
                </a:solidFill>
                <a:latin typeface="Calibri"/>
                <a:cs typeface="Calibri"/>
              </a:rPr>
              <a:t>c</a:t>
            </a:r>
            <a:r>
              <a:rPr lang="en-US" spc="-15" dirty="0">
                <a:solidFill>
                  <a:srgbClr val="292934"/>
                </a:solidFill>
                <a:latin typeface="Calibri"/>
                <a:cs typeface="Calibri"/>
              </a:rPr>
              <a:t>o</a:t>
            </a:r>
            <a:r>
              <a:rPr lang="en-US" spc="-40" dirty="0">
                <a:solidFill>
                  <a:srgbClr val="292934"/>
                </a:solidFill>
                <a:latin typeface="Calibri"/>
                <a:cs typeface="Calibri"/>
              </a:rPr>
              <a:t>r</a:t>
            </a:r>
            <a:r>
              <a:rPr lang="en-US" spc="-10" dirty="0">
                <a:solidFill>
                  <a:srgbClr val="292934"/>
                </a:solidFill>
                <a:latin typeface="Calibri"/>
                <a:cs typeface="Calibri"/>
              </a:rPr>
              <a:t>e</a:t>
            </a:r>
            <a:r>
              <a:rPr lang="en-US" dirty="0">
                <a:solidFill>
                  <a:srgbClr val="292934"/>
                </a:solidFill>
                <a:latin typeface="Calibri"/>
                <a:cs typeface="Calibri"/>
              </a:rPr>
              <a:t> </a:t>
            </a:r>
            <a:r>
              <a:rPr lang="en-US" spc="-5" dirty="0">
                <a:solidFill>
                  <a:srgbClr val="292934"/>
                </a:solidFill>
                <a:latin typeface="Calibri"/>
                <a:cs typeface="Calibri"/>
              </a:rPr>
              <a:t>o</a:t>
            </a:r>
            <a:r>
              <a:rPr lang="en-US" dirty="0">
                <a:solidFill>
                  <a:srgbClr val="292934"/>
                </a:solidFill>
                <a:latin typeface="Calibri"/>
                <a:cs typeface="Calibri"/>
              </a:rPr>
              <a:t>f</a:t>
            </a:r>
            <a:r>
              <a:rPr lang="en-US" spc="15" dirty="0">
                <a:solidFill>
                  <a:srgbClr val="292934"/>
                </a:solidFill>
                <a:latin typeface="Calibri"/>
                <a:cs typeface="Calibri"/>
              </a:rPr>
              <a:t> </a:t>
            </a:r>
            <a:r>
              <a:rPr lang="en-US" spc="-10" dirty="0">
                <a:solidFill>
                  <a:srgbClr val="292934"/>
                </a:solidFill>
                <a:latin typeface="Calibri"/>
                <a:cs typeface="Calibri"/>
              </a:rPr>
              <a:t>45</a:t>
            </a:r>
            <a:r>
              <a:rPr lang="en-US" dirty="0">
                <a:solidFill>
                  <a:srgbClr val="292934"/>
                </a:solidFill>
                <a:latin typeface="Calibri"/>
                <a:cs typeface="Calibri"/>
              </a:rPr>
              <a:t> </a:t>
            </a:r>
            <a:r>
              <a:rPr lang="en-US" spc="-5" dirty="0">
                <a:solidFill>
                  <a:srgbClr val="292934"/>
                </a:solidFill>
                <a:latin typeface="Calibri"/>
                <a:cs typeface="Calibri"/>
              </a:rPr>
              <a:t>o</a:t>
            </a:r>
            <a:r>
              <a:rPr lang="en-US" dirty="0">
                <a:solidFill>
                  <a:srgbClr val="292934"/>
                </a:solidFill>
                <a:latin typeface="Calibri"/>
                <a:cs typeface="Calibri"/>
              </a:rPr>
              <a:t>n</a:t>
            </a:r>
            <a:r>
              <a:rPr lang="en-US" spc="10" dirty="0">
                <a:solidFill>
                  <a:srgbClr val="292934"/>
                </a:solidFill>
                <a:latin typeface="Calibri"/>
                <a:cs typeface="Calibri"/>
              </a:rPr>
              <a:t> </a:t>
            </a:r>
            <a:r>
              <a:rPr lang="en-US" spc="-10" dirty="0">
                <a:solidFill>
                  <a:srgbClr val="292934"/>
                </a:solidFill>
                <a:latin typeface="Calibri"/>
                <a:cs typeface="Calibri"/>
              </a:rPr>
              <a:t>the</a:t>
            </a:r>
            <a:r>
              <a:rPr lang="en-US" spc="10" dirty="0">
                <a:solidFill>
                  <a:srgbClr val="292934"/>
                </a:solidFill>
                <a:latin typeface="Calibri"/>
                <a:cs typeface="Calibri"/>
              </a:rPr>
              <a:t> </a:t>
            </a:r>
            <a:r>
              <a:rPr lang="en-US" spc="-15" dirty="0">
                <a:solidFill>
                  <a:srgbClr val="292934"/>
                </a:solidFill>
                <a:latin typeface="Calibri"/>
                <a:cs typeface="Calibri"/>
              </a:rPr>
              <a:t>nar</a:t>
            </a:r>
            <a:r>
              <a:rPr lang="en-US" spc="-50" dirty="0">
                <a:solidFill>
                  <a:srgbClr val="292934"/>
                </a:solidFill>
                <a:latin typeface="Calibri"/>
                <a:cs typeface="Calibri"/>
              </a:rPr>
              <a:t>r</a:t>
            </a:r>
            <a:r>
              <a:rPr lang="en-US" spc="-15" dirty="0">
                <a:solidFill>
                  <a:srgbClr val="292934"/>
                </a:solidFill>
                <a:latin typeface="Calibri"/>
                <a:cs typeface="Calibri"/>
              </a:rPr>
              <a:t>a</a:t>
            </a:r>
            <a:r>
              <a:rPr lang="en-US" dirty="0">
                <a:solidFill>
                  <a:srgbClr val="292934"/>
                </a:solidFill>
                <a:latin typeface="Calibri"/>
                <a:cs typeface="Calibri"/>
              </a:rPr>
              <a:t>t</a:t>
            </a:r>
            <a:r>
              <a:rPr lang="en-US" spc="-10" dirty="0">
                <a:solidFill>
                  <a:srgbClr val="292934"/>
                </a:solidFill>
                <a:latin typeface="Calibri"/>
                <a:cs typeface="Calibri"/>
              </a:rPr>
              <a:t>i</a:t>
            </a:r>
            <a:r>
              <a:rPr lang="en-US" spc="-20" dirty="0">
                <a:solidFill>
                  <a:srgbClr val="292934"/>
                </a:solidFill>
                <a:latin typeface="Calibri"/>
                <a:cs typeface="Calibri"/>
              </a:rPr>
              <a:t>v</a:t>
            </a:r>
            <a:r>
              <a:rPr lang="en-US" spc="-10" dirty="0">
                <a:solidFill>
                  <a:srgbClr val="292934"/>
                </a:solidFill>
                <a:latin typeface="Calibri"/>
                <a:cs typeface="Calibri"/>
              </a:rPr>
              <a:t>e </a:t>
            </a:r>
            <a:r>
              <a:rPr lang="en-US" spc="-15" dirty="0">
                <a:solidFill>
                  <a:srgbClr val="292934"/>
                </a:solidFill>
                <a:latin typeface="Calibri"/>
                <a:cs typeface="Calibri"/>
              </a:rPr>
              <a:t>s</a:t>
            </a:r>
            <a:r>
              <a:rPr lang="en-US" spc="-5" dirty="0">
                <a:solidFill>
                  <a:srgbClr val="292934"/>
                </a:solidFill>
                <a:latin typeface="Calibri"/>
                <a:cs typeface="Calibri"/>
              </a:rPr>
              <a:t>e</a:t>
            </a:r>
            <a:r>
              <a:rPr lang="en-US" spc="-20" dirty="0">
                <a:solidFill>
                  <a:srgbClr val="292934"/>
                </a:solidFill>
                <a:latin typeface="Calibri"/>
                <a:cs typeface="Calibri"/>
              </a:rPr>
              <a:t>c</a:t>
            </a:r>
            <a:r>
              <a:rPr lang="en-US" dirty="0">
                <a:solidFill>
                  <a:srgbClr val="292934"/>
                </a:solidFill>
                <a:latin typeface="Calibri"/>
                <a:cs typeface="Calibri"/>
              </a:rPr>
              <a:t>t</a:t>
            </a:r>
            <a:r>
              <a:rPr lang="en-US" spc="-10" dirty="0">
                <a:solidFill>
                  <a:srgbClr val="292934"/>
                </a:solidFill>
                <a:latin typeface="Calibri"/>
                <a:cs typeface="Calibri"/>
              </a:rPr>
              <a:t>i</a:t>
            </a:r>
            <a:r>
              <a:rPr lang="en-US" spc="-5" dirty="0">
                <a:solidFill>
                  <a:srgbClr val="292934"/>
                </a:solidFill>
                <a:latin typeface="Calibri"/>
                <a:cs typeface="Calibri"/>
              </a:rPr>
              <a:t>o</a:t>
            </a:r>
            <a:r>
              <a:rPr lang="en-US" dirty="0">
                <a:solidFill>
                  <a:srgbClr val="292934"/>
                </a:solidFill>
                <a:latin typeface="Calibri"/>
                <a:cs typeface="Calibri"/>
              </a:rPr>
              <a:t>n</a:t>
            </a:r>
            <a:r>
              <a:rPr lang="en-US" spc="10" dirty="0">
                <a:solidFill>
                  <a:srgbClr val="292934"/>
                </a:solidFill>
                <a:latin typeface="Calibri"/>
                <a:cs typeface="Calibri"/>
              </a:rPr>
              <a:t> </a:t>
            </a:r>
            <a:r>
              <a:rPr lang="en-US" spc="-15" dirty="0">
                <a:solidFill>
                  <a:srgbClr val="292934"/>
                </a:solidFill>
                <a:latin typeface="Calibri"/>
                <a:cs typeface="Calibri"/>
              </a:rPr>
              <a:t>(</a:t>
            </a:r>
            <a:r>
              <a:rPr lang="en-US" dirty="0">
                <a:solidFill>
                  <a:srgbClr val="292934"/>
                </a:solidFill>
                <a:latin typeface="Calibri"/>
                <a:cs typeface="Calibri"/>
              </a:rPr>
              <a:t>A-</a:t>
            </a:r>
            <a:r>
              <a:rPr lang="en-US" spc="-5" dirty="0">
                <a:solidFill>
                  <a:srgbClr val="292934"/>
                </a:solidFill>
                <a:latin typeface="Calibri"/>
                <a:cs typeface="Calibri"/>
              </a:rPr>
              <a:t>F</a:t>
            </a:r>
            <a:r>
              <a:rPr lang="en-US" dirty="0">
                <a:solidFill>
                  <a:srgbClr val="292934"/>
                </a:solidFill>
                <a:latin typeface="Calibri"/>
                <a:cs typeface="Calibri"/>
              </a:rPr>
              <a:t>)</a:t>
            </a:r>
            <a:r>
              <a:rPr lang="en-US" spc="5" dirty="0">
                <a:solidFill>
                  <a:srgbClr val="292934"/>
                </a:solidFill>
                <a:latin typeface="Calibri"/>
                <a:cs typeface="Calibri"/>
              </a:rPr>
              <a:t> </a:t>
            </a:r>
            <a:r>
              <a:rPr lang="en-US" spc="-5" dirty="0">
                <a:solidFill>
                  <a:srgbClr val="292934"/>
                </a:solidFill>
                <a:latin typeface="Calibri"/>
                <a:cs typeface="Calibri"/>
              </a:rPr>
              <a:t>i</a:t>
            </a:r>
            <a:r>
              <a:rPr lang="en-US" dirty="0">
                <a:solidFill>
                  <a:srgbClr val="292934"/>
                </a:solidFill>
                <a:latin typeface="Calibri"/>
                <a:cs typeface="Calibri"/>
              </a:rPr>
              <a:t>s </a:t>
            </a:r>
            <a:r>
              <a:rPr lang="en-US" spc="-40" dirty="0">
                <a:solidFill>
                  <a:srgbClr val="292934"/>
                </a:solidFill>
                <a:latin typeface="Calibri"/>
                <a:cs typeface="Calibri"/>
              </a:rPr>
              <a:t>r</a:t>
            </a:r>
            <a:r>
              <a:rPr lang="en-US" spc="-10" dirty="0">
                <a:solidFill>
                  <a:srgbClr val="292934"/>
                </a:solidFill>
                <a:latin typeface="Calibri"/>
                <a:cs typeface="Calibri"/>
              </a:rPr>
              <a:t>eq</a:t>
            </a:r>
            <a:r>
              <a:rPr lang="en-US" spc="-5" dirty="0">
                <a:solidFill>
                  <a:srgbClr val="292934"/>
                </a:solidFill>
                <a:latin typeface="Calibri"/>
                <a:cs typeface="Calibri"/>
              </a:rPr>
              <a:t>ui</a:t>
            </a:r>
            <a:r>
              <a:rPr lang="en-US" spc="-30" dirty="0">
                <a:solidFill>
                  <a:srgbClr val="292934"/>
                </a:solidFill>
                <a:latin typeface="Calibri"/>
                <a:cs typeface="Calibri"/>
              </a:rPr>
              <a:t>r</a:t>
            </a:r>
            <a:r>
              <a:rPr lang="en-US" spc="-10" dirty="0">
                <a:solidFill>
                  <a:srgbClr val="292934"/>
                </a:solidFill>
                <a:latin typeface="Calibri"/>
                <a:cs typeface="Calibri"/>
              </a:rPr>
              <a:t>ed</a:t>
            </a:r>
            <a:r>
              <a:rPr lang="en-US" spc="25" dirty="0">
                <a:solidFill>
                  <a:srgbClr val="292934"/>
                </a:solidFill>
                <a:latin typeface="Calibri"/>
                <a:cs typeface="Calibri"/>
              </a:rPr>
              <a:t> </a:t>
            </a:r>
            <a:r>
              <a:rPr lang="en-US" spc="-25" dirty="0">
                <a:solidFill>
                  <a:srgbClr val="292934"/>
                </a:solidFill>
                <a:latin typeface="Calibri"/>
                <a:cs typeface="Calibri"/>
              </a:rPr>
              <a:t>t</a:t>
            </a:r>
            <a:r>
              <a:rPr lang="en-US" dirty="0">
                <a:solidFill>
                  <a:srgbClr val="292934"/>
                </a:solidFill>
                <a:latin typeface="Calibri"/>
                <a:cs typeface="Calibri"/>
              </a:rPr>
              <a:t>o</a:t>
            </a:r>
            <a:r>
              <a:rPr lang="en-US" spc="-5" dirty="0">
                <a:solidFill>
                  <a:srgbClr val="292934"/>
                </a:solidFill>
                <a:latin typeface="Calibri"/>
                <a:cs typeface="Calibri"/>
              </a:rPr>
              <a:t> </a:t>
            </a:r>
            <a:r>
              <a:rPr lang="en-US" spc="-15" dirty="0">
                <a:solidFill>
                  <a:srgbClr val="292934"/>
                </a:solidFill>
                <a:latin typeface="Calibri"/>
                <a:cs typeface="Calibri"/>
              </a:rPr>
              <a:t>be</a:t>
            </a:r>
            <a:r>
              <a:rPr lang="en-US" spc="-10" dirty="0">
                <a:solidFill>
                  <a:srgbClr val="292934"/>
                </a:solidFill>
                <a:latin typeface="Calibri"/>
                <a:cs typeface="Calibri"/>
              </a:rPr>
              <a:t> </a:t>
            </a:r>
            <a:r>
              <a:rPr lang="en-US" spc="-5" dirty="0">
                <a:solidFill>
                  <a:srgbClr val="292934"/>
                </a:solidFill>
                <a:latin typeface="Calibri"/>
                <a:cs typeface="Calibri"/>
              </a:rPr>
              <a:t>f</a:t>
            </a:r>
            <a:r>
              <a:rPr lang="en-US" dirty="0">
                <a:solidFill>
                  <a:srgbClr val="292934"/>
                </a:solidFill>
                <a:latin typeface="Calibri"/>
                <a:cs typeface="Calibri"/>
              </a:rPr>
              <a:t>u</a:t>
            </a:r>
            <a:r>
              <a:rPr lang="en-US" spc="-10" dirty="0">
                <a:solidFill>
                  <a:srgbClr val="292934"/>
                </a:solidFill>
                <a:latin typeface="Calibri"/>
                <a:cs typeface="Calibri"/>
              </a:rPr>
              <a:t>r</a:t>
            </a:r>
            <a:r>
              <a:rPr lang="en-US" spc="-20" dirty="0">
                <a:solidFill>
                  <a:srgbClr val="292934"/>
                </a:solidFill>
                <a:latin typeface="Calibri"/>
                <a:cs typeface="Calibri"/>
              </a:rPr>
              <a:t>t</a:t>
            </a:r>
            <a:r>
              <a:rPr lang="en-US" spc="-15" dirty="0">
                <a:solidFill>
                  <a:srgbClr val="292934"/>
                </a:solidFill>
                <a:latin typeface="Calibri"/>
                <a:cs typeface="Calibri"/>
              </a:rPr>
              <a:t>h</a:t>
            </a:r>
            <a:r>
              <a:rPr lang="en-US" spc="-5" dirty="0">
                <a:solidFill>
                  <a:srgbClr val="292934"/>
                </a:solidFill>
                <a:latin typeface="Calibri"/>
                <a:cs typeface="Calibri"/>
              </a:rPr>
              <a:t>e</a:t>
            </a:r>
            <a:r>
              <a:rPr lang="en-US" spc="-10" dirty="0">
                <a:solidFill>
                  <a:srgbClr val="292934"/>
                </a:solidFill>
                <a:latin typeface="Calibri"/>
                <a:cs typeface="Calibri"/>
              </a:rPr>
              <a:t>r</a:t>
            </a:r>
            <a:r>
              <a:rPr lang="en-US" spc="5" dirty="0">
                <a:solidFill>
                  <a:srgbClr val="292934"/>
                </a:solidFill>
                <a:latin typeface="Calibri"/>
                <a:cs typeface="Calibri"/>
              </a:rPr>
              <a:t> </a:t>
            </a:r>
            <a:r>
              <a:rPr lang="en-US" spc="-30" dirty="0">
                <a:solidFill>
                  <a:srgbClr val="292934"/>
                </a:solidFill>
                <a:latin typeface="Calibri"/>
                <a:cs typeface="Calibri"/>
              </a:rPr>
              <a:t>c</a:t>
            </a:r>
            <a:r>
              <a:rPr lang="en-US" spc="-5" dirty="0">
                <a:solidFill>
                  <a:srgbClr val="292934"/>
                </a:solidFill>
                <a:latin typeface="Calibri"/>
                <a:cs typeface="Calibri"/>
              </a:rPr>
              <a:t>on</a:t>
            </a:r>
            <a:r>
              <a:rPr lang="en-US" spc="5" dirty="0">
                <a:solidFill>
                  <a:srgbClr val="292934"/>
                </a:solidFill>
                <a:latin typeface="Calibri"/>
                <a:cs typeface="Calibri"/>
              </a:rPr>
              <a:t>s</a:t>
            </a:r>
            <a:r>
              <a:rPr lang="en-US" spc="-5" dirty="0">
                <a:solidFill>
                  <a:srgbClr val="292934"/>
                </a:solidFill>
                <a:latin typeface="Calibri"/>
                <a:cs typeface="Calibri"/>
              </a:rPr>
              <a:t>i</a:t>
            </a:r>
            <a:r>
              <a:rPr lang="en-US" spc="-15" dirty="0">
                <a:solidFill>
                  <a:srgbClr val="292934"/>
                </a:solidFill>
                <a:latin typeface="Calibri"/>
                <a:cs typeface="Calibri"/>
              </a:rPr>
              <a:t>d</a:t>
            </a:r>
            <a:r>
              <a:rPr lang="en-US" spc="-5" dirty="0">
                <a:solidFill>
                  <a:srgbClr val="292934"/>
                </a:solidFill>
                <a:latin typeface="Calibri"/>
                <a:cs typeface="Calibri"/>
              </a:rPr>
              <a:t>e</a:t>
            </a:r>
            <a:r>
              <a:rPr lang="en-US" spc="-40" dirty="0">
                <a:solidFill>
                  <a:srgbClr val="292934"/>
                </a:solidFill>
                <a:latin typeface="Calibri"/>
                <a:cs typeface="Calibri"/>
              </a:rPr>
              <a:t>r</a:t>
            </a:r>
            <a:r>
              <a:rPr lang="en-US" spc="-10" dirty="0">
                <a:solidFill>
                  <a:srgbClr val="292934"/>
                </a:solidFill>
                <a:latin typeface="Calibri"/>
                <a:cs typeface="Calibri"/>
              </a:rPr>
              <a:t>ed</a:t>
            </a:r>
            <a:r>
              <a:rPr lang="en-US" spc="15" dirty="0">
                <a:solidFill>
                  <a:srgbClr val="292934"/>
                </a:solidFill>
                <a:latin typeface="Calibri"/>
                <a:cs typeface="Calibri"/>
              </a:rPr>
              <a:t> </a:t>
            </a:r>
            <a:r>
              <a:rPr lang="en-US" spc="-35" dirty="0">
                <a:solidFill>
                  <a:srgbClr val="292934"/>
                </a:solidFill>
                <a:latin typeface="Calibri"/>
                <a:cs typeface="Calibri"/>
              </a:rPr>
              <a:t>f</a:t>
            </a:r>
            <a:r>
              <a:rPr lang="en-US" spc="-15" dirty="0">
                <a:solidFill>
                  <a:srgbClr val="292934"/>
                </a:solidFill>
                <a:latin typeface="Calibri"/>
                <a:cs typeface="Calibri"/>
              </a:rPr>
              <a:t>o</a:t>
            </a:r>
            <a:r>
              <a:rPr lang="en-US" spc="-10" dirty="0">
                <a:solidFill>
                  <a:srgbClr val="292934"/>
                </a:solidFill>
                <a:latin typeface="Calibri"/>
                <a:cs typeface="Calibri"/>
              </a:rPr>
              <a:t>r</a:t>
            </a:r>
            <a:r>
              <a:rPr lang="en-US" dirty="0">
                <a:solidFill>
                  <a:srgbClr val="292934"/>
                </a:solidFill>
                <a:latin typeface="Calibri"/>
                <a:cs typeface="Calibri"/>
              </a:rPr>
              <a:t> a </a:t>
            </a:r>
            <a:r>
              <a:rPr lang="en-US" spc="-10" dirty="0">
                <a:solidFill>
                  <a:srgbClr val="292934"/>
                </a:solidFill>
                <a:latin typeface="Calibri"/>
                <a:cs typeface="Calibri"/>
              </a:rPr>
              <a:t>g</a:t>
            </a:r>
            <a:r>
              <a:rPr lang="en-US" spc="-50" dirty="0">
                <a:solidFill>
                  <a:srgbClr val="292934"/>
                </a:solidFill>
                <a:latin typeface="Calibri"/>
                <a:cs typeface="Calibri"/>
              </a:rPr>
              <a:t>r</a:t>
            </a:r>
            <a:r>
              <a:rPr lang="en-US" dirty="0">
                <a:solidFill>
                  <a:srgbClr val="292934"/>
                </a:solidFill>
                <a:latin typeface="Calibri"/>
                <a:cs typeface="Calibri"/>
              </a:rPr>
              <a:t>a</a:t>
            </a:r>
            <a:r>
              <a:rPr lang="en-US" spc="-10" dirty="0">
                <a:solidFill>
                  <a:srgbClr val="292934"/>
                </a:solidFill>
                <a:latin typeface="Calibri"/>
                <a:cs typeface="Calibri"/>
              </a:rPr>
              <a:t>n</a:t>
            </a:r>
            <a:r>
              <a:rPr lang="en-US" dirty="0">
                <a:solidFill>
                  <a:srgbClr val="292934"/>
                </a:solidFill>
                <a:latin typeface="Calibri"/>
                <a:cs typeface="Calibri"/>
              </a:rPr>
              <a:t>t.</a:t>
            </a:r>
            <a:endParaRPr lang="en-US" sz="1000" dirty="0">
              <a:latin typeface="Calibri"/>
              <a:cs typeface="Calibri"/>
            </a:endParaRPr>
          </a:p>
          <a:p>
            <a:pPr marL="339725" indent="-339725" algn="just">
              <a:lnSpc>
                <a:spcPct val="100000"/>
              </a:lnSpc>
              <a:spcBef>
                <a:spcPts val="600"/>
              </a:spcBef>
              <a:buClr>
                <a:schemeClr val="accent6">
                  <a:lumMod val="50000"/>
                </a:schemeClr>
              </a:buClr>
              <a:buSzPct val="75000"/>
              <a:buFont typeface="Wingdings" panose="05000000000000000000" pitchFamily="2" charset="2"/>
              <a:buChar char="v"/>
            </a:pPr>
            <a:r>
              <a:rPr lang="en-US" b="1" i="1" dirty="0">
                <a:solidFill>
                  <a:srgbClr val="FF0000"/>
                </a:solidFill>
                <a:latin typeface="Calibri"/>
                <a:cs typeface="Calibri"/>
              </a:rPr>
              <a:t>App</a:t>
            </a:r>
            <a:r>
              <a:rPr lang="en-US" b="1" i="1" spc="-5" dirty="0">
                <a:solidFill>
                  <a:srgbClr val="FF0000"/>
                </a:solidFill>
                <a:latin typeface="Calibri"/>
                <a:cs typeface="Calibri"/>
              </a:rPr>
              <a:t>li</a:t>
            </a:r>
            <a:r>
              <a:rPr lang="en-US" b="1" i="1" spc="-30" dirty="0">
                <a:solidFill>
                  <a:srgbClr val="FF0000"/>
                </a:solidFill>
                <a:latin typeface="Calibri"/>
                <a:cs typeface="Calibri"/>
              </a:rPr>
              <a:t>c</a:t>
            </a:r>
            <a:r>
              <a:rPr lang="en-US" b="1" i="1" dirty="0">
                <a:solidFill>
                  <a:srgbClr val="FF0000"/>
                </a:solidFill>
                <a:latin typeface="Calibri"/>
                <a:cs typeface="Calibri"/>
              </a:rPr>
              <a:t>a</a:t>
            </a:r>
            <a:r>
              <a:rPr lang="en-US" b="1" i="1" spc="-10" dirty="0">
                <a:solidFill>
                  <a:srgbClr val="FF0000"/>
                </a:solidFill>
                <a:latin typeface="Calibri"/>
                <a:cs typeface="Calibri"/>
              </a:rPr>
              <a:t>n</a:t>
            </a:r>
            <a:r>
              <a:rPr lang="en-US" b="1" i="1" dirty="0">
                <a:solidFill>
                  <a:srgbClr val="FF0000"/>
                </a:solidFill>
                <a:latin typeface="Calibri"/>
                <a:cs typeface="Calibri"/>
              </a:rPr>
              <a:t>ts</a:t>
            </a:r>
            <a:r>
              <a:rPr lang="en-US" b="1" i="1" spc="-5" dirty="0">
                <a:solidFill>
                  <a:srgbClr val="FF0000"/>
                </a:solidFill>
                <a:latin typeface="Calibri"/>
                <a:cs typeface="Calibri"/>
              </a:rPr>
              <a:t> </a:t>
            </a:r>
            <a:r>
              <a:rPr lang="en-US" b="1" i="1" dirty="0">
                <a:solidFill>
                  <a:srgbClr val="FF0000"/>
                </a:solidFill>
                <a:latin typeface="Calibri"/>
                <a:cs typeface="Calibri"/>
              </a:rPr>
              <a:t>whos</a:t>
            </a:r>
            <a:r>
              <a:rPr lang="en-US" b="1" i="1" spc="-10" dirty="0">
                <a:solidFill>
                  <a:srgbClr val="FF0000"/>
                </a:solidFill>
                <a:latin typeface="Calibri"/>
                <a:cs typeface="Calibri"/>
              </a:rPr>
              <a:t>e</a:t>
            </a:r>
            <a:r>
              <a:rPr lang="en-US" b="1" i="1" spc="15" dirty="0">
                <a:solidFill>
                  <a:srgbClr val="FF0000"/>
                </a:solidFill>
                <a:latin typeface="Calibri"/>
                <a:cs typeface="Calibri"/>
              </a:rPr>
              <a:t> </a:t>
            </a:r>
            <a:r>
              <a:rPr lang="en-US" b="1" i="1" spc="-25" dirty="0">
                <a:solidFill>
                  <a:srgbClr val="FF0000"/>
                </a:solidFill>
                <a:latin typeface="Calibri"/>
                <a:cs typeface="Calibri"/>
              </a:rPr>
              <a:t>t</a:t>
            </a:r>
            <a:r>
              <a:rPr lang="en-US" b="1" i="1" spc="-5" dirty="0">
                <a:solidFill>
                  <a:srgbClr val="FF0000"/>
                </a:solidFill>
                <a:latin typeface="Calibri"/>
                <a:cs typeface="Calibri"/>
              </a:rPr>
              <a:t>o</a:t>
            </a:r>
            <a:r>
              <a:rPr lang="en-US" b="1" i="1" spc="-30" dirty="0">
                <a:solidFill>
                  <a:srgbClr val="FF0000"/>
                </a:solidFill>
                <a:latin typeface="Calibri"/>
                <a:cs typeface="Calibri"/>
              </a:rPr>
              <a:t>t</a:t>
            </a:r>
            <a:r>
              <a:rPr lang="en-US" b="1" i="1" dirty="0">
                <a:solidFill>
                  <a:srgbClr val="FF0000"/>
                </a:solidFill>
                <a:latin typeface="Calibri"/>
                <a:cs typeface="Calibri"/>
              </a:rPr>
              <a:t>al </a:t>
            </a:r>
            <a:r>
              <a:rPr lang="en-US" b="1" i="1" spc="-15" dirty="0">
                <a:solidFill>
                  <a:srgbClr val="FF0000"/>
                </a:solidFill>
                <a:latin typeface="Calibri"/>
                <a:cs typeface="Calibri"/>
              </a:rPr>
              <a:t>s</a:t>
            </a:r>
            <a:r>
              <a:rPr lang="en-US" b="1" i="1" spc="-30" dirty="0">
                <a:solidFill>
                  <a:srgbClr val="FF0000"/>
                </a:solidFill>
                <a:latin typeface="Calibri"/>
                <a:cs typeface="Calibri"/>
              </a:rPr>
              <a:t>c</a:t>
            </a:r>
            <a:r>
              <a:rPr lang="en-US" b="1" i="1" spc="-15" dirty="0">
                <a:solidFill>
                  <a:srgbClr val="FF0000"/>
                </a:solidFill>
                <a:latin typeface="Calibri"/>
                <a:cs typeface="Calibri"/>
              </a:rPr>
              <a:t>o</a:t>
            </a:r>
            <a:r>
              <a:rPr lang="en-US" b="1" i="1" spc="-40" dirty="0">
                <a:solidFill>
                  <a:srgbClr val="FF0000"/>
                </a:solidFill>
                <a:latin typeface="Calibri"/>
                <a:cs typeface="Calibri"/>
              </a:rPr>
              <a:t>r</a:t>
            </a:r>
            <a:r>
              <a:rPr lang="en-US" b="1" i="1" spc="-10" dirty="0">
                <a:solidFill>
                  <a:srgbClr val="FF0000"/>
                </a:solidFill>
                <a:latin typeface="Calibri"/>
                <a:cs typeface="Calibri"/>
              </a:rPr>
              <a:t>e</a:t>
            </a:r>
            <a:r>
              <a:rPr lang="en-US" b="1" i="1" dirty="0">
                <a:solidFill>
                  <a:srgbClr val="FF0000"/>
                </a:solidFill>
                <a:latin typeface="Calibri"/>
                <a:cs typeface="Calibri"/>
              </a:rPr>
              <a:t> </a:t>
            </a:r>
            <a:r>
              <a:rPr lang="en-US" b="1" i="1" spc="-20" dirty="0">
                <a:solidFill>
                  <a:srgbClr val="FF0000"/>
                </a:solidFill>
                <a:latin typeface="Calibri"/>
                <a:cs typeface="Calibri"/>
              </a:rPr>
              <a:t>av</a:t>
            </a:r>
            <a:r>
              <a:rPr lang="en-US" b="1" i="1" spc="-10" dirty="0">
                <a:solidFill>
                  <a:srgbClr val="FF0000"/>
                </a:solidFill>
                <a:latin typeface="Calibri"/>
                <a:cs typeface="Calibri"/>
              </a:rPr>
              <a:t>e</a:t>
            </a:r>
            <a:r>
              <a:rPr lang="en-US" b="1" i="1" spc="-50" dirty="0">
                <a:solidFill>
                  <a:srgbClr val="FF0000"/>
                </a:solidFill>
                <a:latin typeface="Calibri"/>
                <a:cs typeface="Calibri"/>
              </a:rPr>
              <a:t>r</a:t>
            </a:r>
            <a:r>
              <a:rPr lang="en-US" b="1" i="1" spc="-10" dirty="0">
                <a:solidFill>
                  <a:srgbClr val="FF0000"/>
                </a:solidFill>
                <a:latin typeface="Calibri"/>
                <a:cs typeface="Calibri"/>
              </a:rPr>
              <a:t>a</a:t>
            </a:r>
            <a:r>
              <a:rPr lang="en-US" b="1" i="1" spc="-15" dirty="0">
                <a:solidFill>
                  <a:srgbClr val="FF0000"/>
                </a:solidFill>
                <a:latin typeface="Calibri"/>
                <a:cs typeface="Calibri"/>
              </a:rPr>
              <a:t>g</a:t>
            </a:r>
            <a:r>
              <a:rPr lang="en-US" b="1" i="1" spc="-10" dirty="0">
                <a:solidFill>
                  <a:srgbClr val="FF0000"/>
                </a:solidFill>
                <a:latin typeface="Calibri"/>
                <a:cs typeface="Calibri"/>
              </a:rPr>
              <a:t>es</a:t>
            </a:r>
            <a:r>
              <a:rPr lang="en-US" b="1" i="1" spc="-20" dirty="0">
                <a:solidFill>
                  <a:srgbClr val="FF0000"/>
                </a:solidFill>
                <a:latin typeface="Calibri"/>
                <a:cs typeface="Calibri"/>
              </a:rPr>
              <a:t> </a:t>
            </a:r>
            <a:r>
              <a:rPr lang="en-US" b="1" i="1" spc="-15" dirty="0">
                <a:solidFill>
                  <a:srgbClr val="FF0000"/>
                </a:solidFill>
                <a:latin typeface="Calibri"/>
                <a:cs typeface="Calibri"/>
              </a:rPr>
              <a:t>b</a:t>
            </a:r>
            <a:r>
              <a:rPr lang="en-US" b="1" i="1" spc="-5" dirty="0">
                <a:solidFill>
                  <a:srgbClr val="FF0000"/>
                </a:solidFill>
                <a:latin typeface="Calibri"/>
                <a:cs typeface="Calibri"/>
              </a:rPr>
              <a:t>el</a:t>
            </a:r>
            <a:r>
              <a:rPr lang="en-US" b="1" i="1" spc="-15" dirty="0">
                <a:solidFill>
                  <a:srgbClr val="FF0000"/>
                </a:solidFill>
                <a:latin typeface="Calibri"/>
                <a:cs typeface="Calibri"/>
              </a:rPr>
              <a:t>ow</a:t>
            </a:r>
            <a:r>
              <a:rPr lang="en-US" b="1" i="1" spc="20" dirty="0">
                <a:solidFill>
                  <a:srgbClr val="FF0000"/>
                </a:solidFill>
                <a:latin typeface="Calibri"/>
                <a:cs typeface="Calibri"/>
              </a:rPr>
              <a:t> </a:t>
            </a:r>
            <a:r>
              <a:rPr lang="en-US" b="1" i="1" spc="-10" dirty="0">
                <a:solidFill>
                  <a:srgbClr val="FF0000"/>
                </a:solidFill>
                <a:latin typeface="Calibri"/>
                <a:cs typeface="Calibri"/>
              </a:rPr>
              <a:t>60</a:t>
            </a:r>
            <a:r>
              <a:rPr lang="en-US" b="1" i="1" spc="-5" dirty="0">
                <a:solidFill>
                  <a:srgbClr val="FF0000"/>
                </a:solidFill>
                <a:latin typeface="Calibri"/>
                <a:cs typeface="Calibri"/>
              </a:rPr>
              <a:t> poi</a:t>
            </a:r>
            <a:r>
              <a:rPr lang="en-US" b="1" i="1" spc="-15" dirty="0">
                <a:solidFill>
                  <a:srgbClr val="FF0000"/>
                </a:solidFill>
                <a:latin typeface="Calibri"/>
                <a:cs typeface="Calibri"/>
              </a:rPr>
              <a:t>n</a:t>
            </a:r>
            <a:r>
              <a:rPr lang="en-US" b="1" i="1" dirty="0">
                <a:solidFill>
                  <a:srgbClr val="FF0000"/>
                </a:solidFill>
                <a:latin typeface="Calibri"/>
                <a:cs typeface="Calibri"/>
              </a:rPr>
              <a:t>ts</a:t>
            </a:r>
            <a:r>
              <a:rPr lang="en-US" b="1" i="1" spc="10" dirty="0">
                <a:solidFill>
                  <a:srgbClr val="FF0000"/>
                </a:solidFill>
                <a:latin typeface="Calibri"/>
                <a:cs typeface="Calibri"/>
              </a:rPr>
              <a:t> </a:t>
            </a:r>
            <a:r>
              <a:rPr lang="en-US" b="1" i="1" spc="-5" dirty="0">
                <a:solidFill>
                  <a:srgbClr val="FF0000"/>
                </a:solidFill>
                <a:latin typeface="Calibri"/>
                <a:cs typeface="Calibri"/>
              </a:rPr>
              <a:t>on</a:t>
            </a:r>
            <a:r>
              <a:rPr lang="en-US" b="1" i="1" dirty="0">
                <a:solidFill>
                  <a:srgbClr val="FF0000"/>
                </a:solidFill>
                <a:latin typeface="Calibri"/>
                <a:cs typeface="Calibri"/>
              </a:rPr>
              <a:t> </a:t>
            </a:r>
            <a:r>
              <a:rPr lang="en-US" b="1" i="1" spc="-10" dirty="0">
                <a:solidFill>
                  <a:srgbClr val="FF0000"/>
                </a:solidFill>
                <a:latin typeface="Calibri"/>
                <a:cs typeface="Calibri"/>
              </a:rPr>
              <a:t>the</a:t>
            </a:r>
            <a:r>
              <a:rPr lang="en-US" b="1" i="1" spc="15" dirty="0">
                <a:solidFill>
                  <a:srgbClr val="FF0000"/>
                </a:solidFill>
                <a:latin typeface="Calibri"/>
                <a:cs typeface="Calibri"/>
              </a:rPr>
              <a:t> </a:t>
            </a:r>
            <a:r>
              <a:rPr lang="en-US" b="1" i="1" spc="-10" dirty="0">
                <a:solidFill>
                  <a:srgbClr val="FF0000"/>
                </a:solidFill>
                <a:latin typeface="Calibri"/>
                <a:cs typeface="Calibri"/>
              </a:rPr>
              <a:t>100</a:t>
            </a:r>
            <a:r>
              <a:rPr lang="en-US" b="1" i="1" spc="-5" dirty="0">
                <a:solidFill>
                  <a:srgbClr val="FF0000"/>
                </a:solidFill>
                <a:latin typeface="Calibri"/>
                <a:cs typeface="Calibri"/>
              </a:rPr>
              <a:t> poi</a:t>
            </a:r>
            <a:r>
              <a:rPr lang="en-US" b="1" i="1" spc="-15" dirty="0">
                <a:solidFill>
                  <a:srgbClr val="FF0000"/>
                </a:solidFill>
                <a:latin typeface="Calibri"/>
                <a:cs typeface="Calibri"/>
              </a:rPr>
              <a:t>n</a:t>
            </a:r>
            <a:r>
              <a:rPr lang="en-US" b="1" i="1" spc="-10" dirty="0">
                <a:solidFill>
                  <a:srgbClr val="FF0000"/>
                </a:solidFill>
                <a:latin typeface="Calibri"/>
                <a:cs typeface="Calibri"/>
              </a:rPr>
              <a:t>t</a:t>
            </a:r>
            <a:r>
              <a:rPr lang="en-US" b="1" i="1" spc="5" dirty="0">
                <a:solidFill>
                  <a:srgbClr val="FF0000"/>
                </a:solidFill>
                <a:latin typeface="Calibri"/>
                <a:cs typeface="Calibri"/>
              </a:rPr>
              <a:t> </a:t>
            </a:r>
            <a:r>
              <a:rPr lang="en-US" b="1" i="1" spc="-15" dirty="0">
                <a:solidFill>
                  <a:srgbClr val="FF0000"/>
                </a:solidFill>
                <a:latin typeface="Calibri"/>
                <a:cs typeface="Calibri"/>
              </a:rPr>
              <a:t>s</a:t>
            </a:r>
            <a:r>
              <a:rPr lang="en-US" b="1" i="1" spc="-25" dirty="0">
                <a:solidFill>
                  <a:srgbClr val="FF0000"/>
                </a:solidFill>
                <a:latin typeface="Calibri"/>
                <a:cs typeface="Calibri"/>
              </a:rPr>
              <a:t>c</a:t>
            </a:r>
            <a:r>
              <a:rPr lang="en-US" b="1" i="1" dirty="0">
                <a:solidFill>
                  <a:srgbClr val="FF0000"/>
                </a:solidFill>
                <a:latin typeface="Calibri"/>
                <a:cs typeface="Calibri"/>
              </a:rPr>
              <a:t>ale </a:t>
            </a:r>
            <a:r>
              <a:rPr lang="en-US" b="1" i="1" spc="-5" dirty="0">
                <a:solidFill>
                  <a:srgbClr val="FF0000"/>
                </a:solidFill>
                <a:latin typeface="Calibri"/>
                <a:cs typeface="Calibri"/>
              </a:rPr>
              <a:t>of </a:t>
            </a:r>
            <a:r>
              <a:rPr lang="en-US" b="1" i="1" spc="-10" dirty="0">
                <a:solidFill>
                  <a:srgbClr val="FF0000"/>
                </a:solidFill>
                <a:latin typeface="Calibri"/>
                <a:cs typeface="Calibri"/>
              </a:rPr>
              <a:t>the</a:t>
            </a:r>
            <a:r>
              <a:rPr lang="en-US" b="1" i="1" spc="10" dirty="0">
                <a:solidFill>
                  <a:srgbClr val="FF0000"/>
                </a:solidFill>
                <a:latin typeface="Calibri"/>
                <a:cs typeface="Calibri"/>
              </a:rPr>
              <a:t> </a:t>
            </a:r>
            <a:r>
              <a:rPr lang="en-US" b="1" i="1" spc="-5" dirty="0">
                <a:solidFill>
                  <a:srgbClr val="FF0000"/>
                </a:solidFill>
                <a:latin typeface="Calibri"/>
                <a:cs typeface="Calibri"/>
              </a:rPr>
              <a:t>p</a:t>
            </a:r>
            <a:r>
              <a:rPr lang="en-US" b="1" i="1" spc="-25" dirty="0">
                <a:solidFill>
                  <a:srgbClr val="FF0000"/>
                </a:solidFill>
                <a:latin typeface="Calibri"/>
                <a:cs typeface="Calibri"/>
              </a:rPr>
              <a:t>r</a:t>
            </a:r>
            <a:r>
              <a:rPr lang="en-US" b="1" i="1" spc="-5" dirty="0">
                <a:solidFill>
                  <a:srgbClr val="FF0000"/>
                </a:solidFill>
                <a:latin typeface="Calibri"/>
                <a:cs typeface="Calibri"/>
              </a:rPr>
              <a:t>opo</a:t>
            </a:r>
            <a:r>
              <a:rPr lang="en-US" b="1" i="1" dirty="0">
                <a:solidFill>
                  <a:srgbClr val="FF0000"/>
                </a:solidFill>
                <a:latin typeface="Calibri"/>
                <a:cs typeface="Calibri"/>
              </a:rPr>
              <a:t>sal </a:t>
            </a:r>
            <a:r>
              <a:rPr lang="en-US" b="1" i="1" spc="-10" dirty="0">
                <a:solidFill>
                  <a:srgbClr val="FF0000"/>
                </a:solidFill>
                <a:latin typeface="Calibri"/>
                <a:cs typeface="Calibri"/>
              </a:rPr>
              <a:t>(</a:t>
            </a:r>
            <a:r>
              <a:rPr lang="en-US" b="1" i="1" spc="-35" dirty="0">
                <a:solidFill>
                  <a:srgbClr val="FF0000"/>
                </a:solidFill>
                <a:latin typeface="Calibri"/>
                <a:cs typeface="Calibri"/>
              </a:rPr>
              <a:t>f</a:t>
            </a:r>
            <a:r>
              <a:rPr lang="en-US" b="1" i="1" spc="-15" dirty="0">
                <a:solidFill>
                  <a:srgbClr val="FF0000"/>
                </a:solidFill>
                <a:latin typeface="Calibri"/>
                <a:cs typeface="Calibri"/>
              </a:rPr>
              <a:t>or</a:t>
            </a:r>
            <a:r>
              <a:rPr lang="en-US" b="1" i="1" spc="5" dirty="0">
                <a:solidFill>
                  <a:srgbClr val="FF0000"/>
                </a:solidFill>
                <a:latin typeface="Calibri"/>
                <a:cs typeface="Calibri"/>
              </a:rPr>
              <a:t> </a:t>
            </a:r>
            <a:r>
              <a:rPr lang="en-US" b="1" i="1" spc="-5" dirty="0">
                <a:solidFill>
                  <a:srgbClr val="FF0000"/>
                </a:solidFill>
                <a:latin typeface="Calibri"/>
                <a:cs typeface="Calibri"/>
              </a:rPr>
              <a:t>both</a:t>
            </a:r>
            <a:r>
              <a:rPr lang="en-US" b="1" i="1" spc="15" dirty="0">
                <a:solidFill>
                  <a:srgbClr val="FF0000"/>
                </a:solidFill>
                <a:latin typeface="Calibri"/>
                <a:cs typeface="Calibri"/>
              </a:rPr>
              <a:t> </a:t>
            </a:r>
            <a:r>
              <a:rPr lang="en-US" b="1" i="1" spc="-5" dirty="0">
                <a:solidFill>
                  <a:srgbClr val="FF0000"/>
                </a:solidFill>
                <a:latin typeface="Calibri"/>
                <a:cs typeface="Calibri"/>
              </a:rPr>
              <a:t>p</a:t>
            </a:r>
            <a:r>
              <a:rPr lang="en-US" b="1" i="1" spc="-25" dirty="0">
                <a:solidFill>
                  <a:srgbClr val="FF0000"/>
                </a:solidFill>
                <a:latin typeface="Calibri"/>
                <a:cs typeface="Calibri"/>
              </a:rPr>
              <a:t>r</a:t>
            </a:r>
            <a:r>
              <a:rPr lang="en-US" b="1" i="1" spc="-15" dirty="0">
                <a:solidFill>
                  <a:srgbClr val="FF0000"/>
                </a:solidFill>
                <a:latin typeface="Calibri"/>
                <a:cs typeface="Calibri"/>
              </a:rPr>
              <a:t>og</a:t>
            </a:r>
            <a:r>
              <a:rPr lang="en-US" b="1" i="1" spc="-45" dirty="0">
                <a:solidFill>
                  <a:srgbClr val="FF0000"/>
                </a:solidFill>
                <a:latin typeface="Calibri"/>
                <a:cs typeface="Calibri"/>
              </a:rPr>
              <a:t>r</a:t>
            </a:r>
            <a:r>
              <a:rPr lang="en-US" b="1" i="1" spc="-15" dirty="0">
                <a:solidFill>
                  <a:srgbClr val="FF0000"/>
                </a:solidFill>
                <a:latin typeface="Calibri"/>
                <a:cs typeface="Calibri"/>
              </a:rPr>
              <a:t>am</a:t>
            </a:r>
            <a:r>
              <a:rPr lang="en-US" b="1" i="1" dirty="0">
                <a:solidFill>
                  <a:srgbClr val="FF0000"/>
                </a:solidFill>
                <a:latin typeface="Calibri"/>
                <a:cs typeface="Calibri"/>
              </a:rPr>
              <a:t> n</a:t>
            </a:r>
            <a:r>
              <a:rPr lang="en-US" b="1" i="1" spc="-10" dirty="0">
                <a:solidFill>
                  <a:srgbClr val="FF0000"/>
                </a:solidFill>
                <a:latin typeface="Calibri"/>
                <a:cs typeface="Calibri"/>
              </a:rPr>
              <a:t>ar</a:t>
            </a:r>
            <a:r>
              <a:rPr lang="en-US" b="1" i="1" spc="-55" dirty="0">
                <a:solidFill>
                  <a:srgbClr val="FF0000"/>
                </a:solidFill>
                <a:latin typeface="Calibri"/>
                <a:cs typeface="Calibri"/>
              </a:rPr>
              <a:t>r</a:t>
            </a:r>
            <a:r>
              <a:rPr lang="en-US" b="1" i="1" spc="-15" dirty="0">
                <a:solidFill>
                  <a:srgbClr val="FF0000"/>
                </a:solidFill>
                <a:latin typeface="Calibri"/>
                <a:cs typeface="Calibri"/>
              </a:rPr>
              <a:t>a</a:t>
            </a:r>
            <a:r>
              <a:rPr lang="en-US" b="1" i="1" dirty="0">
                <a:solidFill>
                  <a:srgbClr val="FF0000"/>
                </a:solidFill>
                <a:latin typeface="Calibri"/>
                <a:cs typeface="Calibri"/>
              </a:rPr>
              <a:t>t</a:t>
            </a:r>
            <a:r>
              <a:rPr lang="en-US" b="1" i="1" spc="-10" dirty="0">
                <a:solidFill>
                  <a:srgbClr val="FF0000"/>
                </a:solidFill>
                <a:latin typeface="Calibri"/>
                <a:cs typeface="Calibri"/>
              </a:rPr>
              <a:t>i</a:t>
            </a:r>
            <a:r>
              <a:rPr lang="en-US" b="1" i="1" spc="-20" dirty="0">
                <a:solidFill>
                  <a:srgbClr val="FF0000"/>
                </a:solidFill>
                <a:latin typeface="Calibri"/>
                <a:cs typeface="Calibri"/>
              </a:rPr>
              <a:t>v</a:t>
            </a:r>
            <a:r>
              <a:rPr lang="en-US" b="1" i="1" spc="-10" dirty="0">
                <a:solidFill>
                  <a:srgbClr val="FF0000"/>
                </a:solidFill>
                <a:latin typeface="Calibri"/>
                <a:cs typeface="Calibri"/>
              </a:rPr>
              <a:t>e </a:t>
            </a:r>
            <a:r>
              <a:rPr lang="en-US" b="1" i="1" dirty="0">
                <a:solidFill>
                  <a:srgbClr val="FF0000"/>
                </a:solidFill>
                <a:latin typeface="Calibri"/>
                <a:cs typeface="Calibri"/>
              </a:rPr>
              <a:t>and</a:t>
            </a:r>
            <a:r>
              <a:rPr lang="en-US" b="1" i="1" spc="10" dirty="0">
                <a:solidFill>
                  <a:srgbClr val="FF0000"/>
                </a:solidFill>
                <a:latin typeface="Calibri"/>
                <a:cs typeface="Calibri"/>
              </a:rPr>
              <a:t> </a:t>
            </a:r>
            <a:r>
              <a:rPr lang="en-US" b="1" i="1" spc="-5" dirty="0">
                <a:solidFill>
                  <a:srgbClr val="FF0000"/>
                </a:solidFill>
                <a:latin typeface="Calibri"/>
                <a:cs typeface="Calibri"/>
              </a:rPr>
              <a:t>b</a:t>
            </a:r>
            <a:r>
              <a:rPr lang="en-US" b="1" i="1" dirty="0">
                <a:solidFill>
                  <a:srgbClr val="FF0000"/>
                </a:solidFill>
                <a:latin typeface="Calibri"/>
                <a:cs typeface="Calibri"/>
              </a:rPr>
              <a:t>u</a:t>
            </a:r>
            <a:r>
              <a:rPr lang="en-US" b="1" i="1" spc="-15" dirty="0">
                <a:solidFill>
                  <a:srgbClr val="FF0000"/>
                </a:solidFill>
                <a:latin typeface="Calibri"/>
                <a:cs typeface="Calibri"/>
              </a:rPr>
              <a:t>dg</a:t>
            </a:r>
            <a:r>
              <a:rPr lang="en-US" b="1" i="1" spc="-25" dirty="0">
                <a:solidFill>
                  <a:srgbClr val="FF0000"/>
                </a:solidFill>
                <a:latin typeface="Calibri"/>
                <a:cs typeface="Calibri"/>
              </a:rPr>
              <a:t>e</a:t>
            </a:r>
            <a:r>
              <a:rPr lang="en-US" b="1" i="1" dirty="0">
                <a:solidFill>
                  <a:srgbClr val="FF0000"/>
                </a:solidFill>
                <a:latin typeface="Calibri"/>
                <a:cs typeface="Calibri"/>
              </a:rPr>
              <a:t>t/bud</a:t>
            </a:r>
            <a:r>
              <a:rPr lang="en-US" b="1" i="1" spc="-20" dirty="0">
                <a:solidFill>
                  <a:srgbClr val="FF0000"/>
                </a:solidFill>
                <a:latin typeface="Calibri"/>
                <a:cs typeface="Calibri"/>
              </a:rPr>
              <a:t>ge</a:t>
            </a:r>
            <a:r>
              <a:rPr lang="en-US" b="1" i="1" spc="-10" dirty="0">
                <a:solidFill>
                  <a:srgbClr val="FF0000"/>
                </a:solidFill>
                <a:latin typeface="Calibri"/>
                <a:cs typeface="Calibri"/>
              </a:rPr>
              <a:t>t</a:t>
            </a:r>
            <a:r>
              <a:rPr lang="en-US" b="1" i="1" spc="5" dirty="0">
                <a:solidFill>
                  <a:srgbClr val="FF0000"/>
                </a:solidFill>
                <a:latin typeface="Calibri"/>
                <a:cs typeface="Calibri"/>
              </a:rPr>
              <a:t> </a:t>
            </a:r>
            <a:r>
              <a:rPr lang="en-US" b="1" i="1" spc="-15" dirty="0">
                <a:solidFill>
                  <a:srgbClr val="FF0000"/>
                </a:solidFill>
                <a:latin typeface="Calibri"/>
                <a:cs typeface="Calibri"/>
              </a:rPr>
              <a:t>nar</a:t>
            </a:r>
            <a:r>
              <a:rPr lang="en-US" b="1" i="1" spc="-50" dirty="0">
                <a:solidFill>
                  <a:srgbClr val="FF0000"/>
                </a:solidFill>
                <a:latin typeface="Calibri"/>
                <a:cs typeface="Calibri"/>
              </a:rPr>
              <a:t>r</a:t>
            </a:r>
            <a:r>
              <a:rPr lang="en-US" b="1" i="1" spc="-15" dirty="0">
                <a:solidFill>
                  <a:srgbClr val="FF0000"/>
                </a:solidFill>
                <a:latin typeface="Calibri"/>
                <a:cs typeface="Calibri"/>
              </a:rPr>
              <a:t>a</a:t>
            </a:r>
            <a:r>
              <a:rPr lang="en-US" b="1" i="1" dirty="0">
                <a:solidFill>
                  <a:srgbClr val="FF0000"/>
                </a:solidFill>
                <a:latin typeface="Calibri"/>
                <a:cs typeface="Calibri"/>
              </a:rPr>
              <a:t>t</a:t>
            </a:r>
            <a:r>
              <a:rPr lang="en-US" b="1" i="1" spc="-10" dirty="0">
                <a:solidFill>
                  <a:srgbClr val="FF0000"/>
                </a:solidFill>
                <a:latin typeface="Calibri"/>
                <a:cs typeface="Calibri"/>
              </a:rPr>
              <a:t>i</a:t>
            </a:r>
            <a:r>
              <a:rPr lang="en-US" b="1" i="1" spc="-20" dirty="0">
                <a:solidFill>
                  <a:srgbClr val="FF0000"/>
                </a:solidFill>
                <a:latin typeface="Calibri"/>
                <a:cs typeface="Calibri"/>
              </a:rPr>
              <a:t>v</a:t>
            </a:r>
            <a:r>
              <a:rPr lang="en-US" b="1" i="1" spc="-10" dirty="0">
                <a:solidFill>
                  <a:srgbClr val="FF0000"/>
                </a:solidFill>
                <a:latin typeface="Calibri"/>
                <a:cs typeface="Calibri"/>
              </a:rPr>
              <a:t>e</a:t>
            </a:r>
            <a:r>
              <a:rPr lang="en-US" b="1" i="1" dirty="0">
                <a:solidFill>
                  <a:srgbClr val="FF0000"/>
                </a:solidFill>
                <a:latin typeface="Calibri"/>
                <a:cs typeface="Calibri"/>
              </a:rPr>
              <a:t> </a:t>
            </a:r>
            <a:r>
              <a:rPr lang="en-US" b="1" i="1" spc="5" dirty="0">
                <a:solidFill>
                  <a:srgbClr val="FF0000"/>
                </a:solidFill>
                <a:latin typeface="Calibri"/>
                <a:cs typeface="Calibri"/>
              </a:rPr>
              <a:t>s</a:t>
            </a:r>
            <a:r>
              <a:rPr lang="en-US" b="1" i="1" spc="-30" dirty="0">
                <a:solidFill>
                  <a:srgbClr val="FF0000"/>
                </a:solidFill>
                <a:latin typeface="Calibri"/>
                <a:cs typeface="Calibri"/>
              </a:rPr>
              <a:t>c</a:t>
            </a:r>
            <a:r>
              <a:rPr lang="en-US" b="1" i="1" spc="-15" dirty="0">
                <a:solidFill>
                  <a:srgbClr val="FF0000"/>
                </a:solidFill>
                <a:latin typeface="Calibri"/>
                <a:cs typeface="Calibri"/>
              </a:rPr>
              <a:t>o</a:t>
            </a:r>
            <a:r>
              <a:rPr lang="en-US" b="1" i="1" spc="-40" dirty="0">
                <a:solidFill>
                  <a:srgbClr val="FF0000"/>
                </a:solidFill>
                <a:latin typeface="Calibri"/>
                <a:cs typeface="Calibri"/>
              </a:rPr>
              <a:t>r</a:t>
            </a:r>
            <a:r>
              <a:rPr lang="en-US" b="1" i="1" spc="-10" dirty="0">
                <a:solidFill>
                  <a:srgbClr val="FF0000"/>
                </a:solidFill>
                <a:latin typeface="Calibri"/>
                <a:cs typeface="Calibri"/>
              </a:rPr>
              <a:t>e</a:t>
            </a:r>
            <a:r>
              <a:rPr lang="en-US" b="1" i="1" spc="-5" dirty="0">
                <a:solidFill>
                  <a:srgbClr val="FF0000"/>
                </a:solidFill>
                <a:latin typeface="Calibri"/>
                <a:cs typeface="Calibri"/>
              </a:rPr>
              <a:t> </a:t>
            </a:r>
            <a:r>
              <a:rPr lang="en-US" b="1" i="1" spc="-20" dirty="0">
                <a:solidFill>
                  <a:srgbClr val="FF0000"/>
                </a:solidFill>
                <a:latin typeface="Calibri"/>
                <a:cs typeface="Calibri"/>
              </a:rPr>
              <a:t>c</a:t>
            </a:r>
            <a:r>
              <a:rPr lang="en-US" b="1" i="1" spc="-5" dirty="0">
                <a:solidFill>
                  <a:srgbClr val="FF0000"/>
                </a:solidFill>
                <a:latin typeface="Calibri"/>
                <a:cs typeface="Calibri"/>
              </a:rPr>
              <a:t>omb</a:t>
            </a:r>
            <a:r>
              <a:rPr lang="en-US" b="1" i="1" spc="-10" dirty="0">
                <a:solidFill>
                  <a:srgbClr val="FF0000"/>
                </a:solidFill>
                <a:latin typeface="Calibri"/>
                <a:cs typeface="Calibri"/>
              </a:rPr>
              <a:t>i</a:t>
            </a:r>
            <a:r>
              <a:rPr lang="en-US" b="1" i="1" spc="-5" dirty="0">
                <a:solidFill>
                  <a:srgbClr val="FF0000"/>
                </a:solidFill>
                <a:latin typeface="Calibri"/>
                <a:cs typeface="Calibri"/>
              </a:rPr>
              <a:t>ne</a:t>
            </a:r>
            <a:r>
              <a:rPr lang="en-US" b="1" i="1" dirty="0">
                <a:solidFill>
                  <a:srgbClr val="FF0000"/>
                </a:solidFill>
                <a:latin typeface="Calibri"/>
                <a:cs typeface="Calibri"/>
              </a:rPr>
              <a:t>d)</a:t>
            </a:r>
            <a:r>
              <a:rPr lang="en-US" b="1" i="1" spc="15" dirty="0">
                <a:solidFill>
                  <a:srgbClr val="FF0000"/>
                </a:solidFill>
                <a:latin typeface="Calibri"/>
                <a:cs typeface="Calibri"/>
              </a:rPr>
              <a:t> </a:t>
            </a:r>
            <a:r>
              <a:rPr lang="en-US" b="1" i="1" dirty="0">
                <a:solidFill>
                  <a:srgbClr val="FF0000"/>
                </a:solidFill>
                <a:latin typeface="Calibri"/>
                <a:cs typeface="Calibri"/>
              </a:rPr>
              <a:t>w</a:t>
            </a:r>
            <a:r>
              <a:rPr lang="en-US" b="1" i="1" spc="-10" dirty="0">
                <a:solidFill>
                  <a:srgbClr val="FF0000"/>
                </a:solidFill>
                <a:latin typeface="Calibri"/>
                <a:cs typeface="Calibri"/>
              </a:rPr>
              <a:t>il</a:t>
            </a:r>
            <a:r>
              <a:rPr lang="en-US" b="1" i="1" dirty="0">
                <a:solidFill>
                  <a:srgbClr val="FF0000"/>
                </a:solidFill>
                <a:latin typeface="Calibri"/>
                <a:cs typeface="Calibri"/>
              </a:rPr>
              <a:t>l</a:t>
            </a:r>
            <a:r>
              <a:rPr lang="en-US" b="1" i="1" spc="15" dirty="0">
                <a:solidFill>
                  <a:srgbClr val="FF0000"/>
                </a:solidFill>
                <a:latin typeface="Calibri"/>
                <a:cs typeface="Calibri"/>
              </a:rPr>
              <a:t> </a:t>
            </a:r>
            <a:r>
              <a:rPr lang="en-US" b="1" i="1" spc="-5" dirty="0">
                <a:solidFill>
                  <a:srgbClr val="FF0000"/>
                </a:solidFill>
                <a:latin typeface="Calibri"/>
                <a:cs typeface="Calibri"/>
              </a:rPr>
              <a:t>not</a:t>
            </a:r>
            <a:r>
              <a:rPr lang="en-US" b="1" i="1" spc="10" dirty="0">
                <a:solidFill>
                  <a:srgbClr val="FF0000"/>
                </a:solidFill>
                <a:latin typeface="Calibri"/>
                <a:cs typeface="Calibri"/>
              </a:rPr>
              <a:t> </a:t>
            </a:r>
            <a:r>
              <a:rPr lang="en-US" b="1" i="1" spc="-5" dirty="0">
                <a:solidFill>
                  <a:srgbClr val="FF0000"/>
                </a:solidFill>
                <a:latin typeface="Calibri"/>
                <a:cs typeface="Calibri"/>
              </a:rPr>
              <a:t>be</a:t>
            </a:r>
            <a:r>
              <a:rPr lang="en-US" b="1" i="1" dirty="0">
                <a:solidFill>
                  <a:srgbClr val="FF0000"/>
                </a:solidFill>
                <a:latin typeface="Calibri"/>
                <a:cs typeface="Calibri"/>
              </a:rPr>
              <a:t> </a:t>
            </a:r>
            <a:r>
              <a:rPr lang="en-US" b="1" i="1" spc="5" dirty="0">
                <a:solidFill>
                  <a:srgbClr val="FF0000"/>
                </a:solidFill>
                <a:latin typeface="Calibri"/>
                <a:cs typeface="Calibri"/>
              </a:rPr>
              <a:t>e</a:t>
            </a:r>
            <a:r>
              <a:rPr lang="en-US" b="1" i="1" spc="-10" dirty="0">
                <a:solidFill>
                  <a:srgbClr val="FF0000"/>
                </a:solidFill>
                <a:latin typeface="Calibri"/>
                <a:cs typeface="Calibri"/>
              </a:rPr>
              <a:t>li</a:t>
            </a:r>
            <a:r>
              <a:rPr lang="en-US" b="1" i="1" dirty="0">
                <a:solidFill>
                  <a:srgbClr val="FF0000"/>
                </a:solidFill>
                <a:latin typeface="Calibri"/>
                <a:cs typeface="Calibri"/>
              </a:rPr>
              <a:t>gib</a:t>
            </a:r>
            <a:r>
              <a:rPr lang="en-US" b="1" i="1" spc="-10" dirty="0">
                <a:solidFill>
                  <a:srgbClr val="FF0000"/>
                </a:solidFill>
                <a:latin typeface="Calibri"/>
                <a:cs typeface="Calibri"/>
              </a:rPr>
              <a:t>l</a:t>
            </a:r>
            <a:r>
              <a:rPr lang="en-US" b="1" i="1" dirty="0">
                <a:solidFill>
                  <a:srgbClr val="FF0000"/>
                </a:solidFill>
                <a:latin typeface="Calibri"/>
                <a:cs typeface="Calibri"/>
              </a:rPr>
              <a:t>e</a:t>
            </a:r>
            <a:r>
              <a:rPr lang="en-US" b="1" i="1" spc="25" dirty="0">
                <a:solidFill>
                  <a:srgbClr val="FF0000"/>
                </a:solidFill>
                <a:latin typeface="Calibri"/>
                <a:cs typeface="Calibri"/>
              </a:rPr>
              <a:t> </a:t>
            </a:r>
            <a:r>
              <a:rPr lang="en-US" b="1" i="1" spc="-20" dirty="0">
                <a:solidFill>
                  <a:srgbClr val="FF0000"/>
                </a:solidFill>
                <a:latin typeface="Calibri"/>
                <a:cs typeface="Calibri"/>
              </a:rPr>
              <a:t>t</a:t>
            </a:r>
            <a:r>
              <a:rPr lang="en-US" b="1" i="1" dirty="0">
                <a:solidFill>
                  <a:srgbClr val="FF0000"/>
                </a:solidFill>
                <a:latin typeface="Calibri"/>
                <a:cs typeface="Calibri"/>
              </a:rPr>
              <a:t>o</a:t>
            </a:r>
            <a:r>
              <a:rPr lang="en-US" b="1" i="1" spc="-5" dirty="0">
                <a:solidFill>
                  <a:srgbClr val="FF0000"/>
                </a:solidFill>
                <a:latin typeface="Calibri"/>
                <a:cs typeface="Calibri"/>
              </a:rPr>
              <a:t> </a:t>
            </a:r>
            <a:r>
              <a:rPr lang="en-US" b="1" i="1" spc="-30" dirty="0">
                <a:solidFill>
                  <a:srgbClr val="FF0000"/>
                </a:solidFill>
                <a:latin typeface="Calibri"/>
                <a:cs typeface="Calibri"/>
              </a:rPr>
              <a:t>r</a:t>
            </a:r>
            <a:r>
              <a:rPr lang="en-US" b="1" i="1" dirty="0">
                <a:solidFill>
                  <a:srgbClr val="FF0000"/>
                </a:solidFill>
                <a:latin typeface="Calibri"/>
                <a:cs typeface="Calibri"/>
              </a:rPr>
              <a:t>ece</a:t>
            </a:r>
            <a:r>
              <a:rPr lang="en-US" b="1" i="1" spc="-10" dirty="0">
                <a:solidFill>
                  <a:srgbClr val="FF0000"/>
                </a:solidFill>
                <a:latin typeface="Calibri"/>
                <a:cs typeface="Calibri"/>
              </a:rPr>
              <a:t>i</a:t>
            </a:r>
            <a:r>
              <a:rPr lang="en-US" b="1" i="1" spc="-15" dirty="0">
                <a:solidFill>
                  <a:srgbClr val="FF0000"/>
                </a:solidFill>
                <a:latin typeface="Calibri"/>
                <a:cs typeface="Calibri"/>
              </a:rPr>
              <a:t>v</a:t>
            </a:r>
            <a:r>
              <a:rPr lang="en-US" b="1" i="1" dirty="0">
                <a:solidFill>
                  <a:srgbClr val="FF0000"/>
                </a:solidFill>
                <a:latin typeface="Calibri"/>
                <a:cs typeface="Calibri"/>
              </a:rPr>
              <a:t>e</a:t>
            </a:r>
            <a:r>
              <a:rPr lang="en-US" b="1" i="1" spc="10" dirty="0">
                <a:solidFill>
                  <a:srgbClr val="FF0000"/>
                </a:solidFill>
                <a:latin typeface="Calibri"/>
                <a:cs typeface="Calibri"/>
              </a:rPr>
              <a:t> </a:t>
            </a:r>
            <a:r>
              <a:rPr lang="en-US" b="1" i="1" dirty="0">
                <a:solidFill>
                  <a:srgbClr val="FF0000"/>
                </a:solidFill>
                <a:latin typeface="Calibri"/>
                <a:cs typeface="Calibri"/>
              </a:rPr>
              <a:t>a</a:t>
            </a:r>
            <a:r>
              <a:rPr lang="en-US" b="1" i="1" spc="-5" dirty="0">
                <a:solidFill>
                  <a:srgbClr val="FF0000"/>
                </a:solidFill>
                <a:latin typeface="Calibri"/>
                <a:cs typeface="Calibri"/>
              </a:rPr>
              <a:t> C</a:t>
            </a:r>
            <a:r>
              <a:rPr lang="en-US" b="1" i="1" spc="-15" dirty="0">
                <a:solidFill>
                  <a:srgbClr val="FF0000"/>
                </a:solidFill>
                <a:latin typeface="Calibri"/>
                <a:cs typeface="Calibri"/>
              </a:rPr>
              <a:t>S</a:t>
            </a:r>
            <a:r>
              <a:rPr lang="en-US" b="1" i="1" spc="-5" dirty="0">
                <a:solidFill>
                  <a:srgbClr val="FF0000"/>
                </a:solidFill>
                <a:latin typeface="Calibri"/>
                <a:cs typeface="Calibri"/>
              </a:rPr>
              <a:t>TEP</a:t>
            </a:r>
            <a:r>
              <a:rPr lang="en-US" b="1" i="1" spc="-15" dirty="0">
                <a:solidFill>
                  <a:srgbClr val="FF0000"/>
                </a:solidFill>
                <a:latin typeface="Calibri"/>
                <a:cs typeface="Calibri"/>
              </a:rPr>
              <a:t> a</a:t>
            </a:r>
            <a:r>
              <a:rPr lang="en-US" b="1" i="1" spc="-30" dirty="0">
                <a:solidFill>
                  <a:srgbClr val="FF0000"/>
                </a:solidFill>
                <a:latin typeface="Calibri"/>
                <a:cs typeface="Calibri"/>
              </a:rPr>
              <a:t>w</a:t>
            </a:r>
            <a:r>
              <a:rPr lang="en-US" b="1" i="1" dirty="0">
                <a:solidFill>
                  <a:srgbClr val="FF0000"/>
                </a:solidFill>
                <a:latin typeface="Calibri"/>
                <a:cs typeface="Calibri"/>
              </a:rPr>
              <a:t>a</a:t>
            </a:r>
            <a:r>
              <a:rPr lang="en-US" b="1" i="1" spc="-30" dirty="0">
                <a:solidFill>
                  <a:srgbClr val="FF0000"/>
                </a:solidFill>
                <a:latin typeface="Calibri"/>
                <a:cs typeface="Calibri"/>
              </a:rPr>
              <a:t>r</a:t>
            </a:r>
            <a:r>
              <a:rPr lang="en-US" b="1" i="1" spc="20" dirty="0">
                <a:solidFill>
                  <a:srgbClr val="FF0000"/>
                </a:solidFill>
                <a:latin typeface="Calibri"/>
                <a:cs typeface="Calibri"/>
              </a:rPr>
              <a:t>d</a:t>
            </a:r>
            <a:r>
              <a:rPr lang="en-US" dirty="0">
                <a:solidFill>
                  <a:srgbClr val="292934"/>
                </a:solidFill>
                <a:latin typeface="Calibri"/>
                <a:cs typeface="Calibri"/>
              </a:rPr>
              <a:t>.</a:t>
            </a:r>
            <a:endParaRPr lang="en-US" dirty="0">
              <a:latin typeface="Calibri"/>
              <a:cs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12891" y="325055"/>
            <a:ext cx="3048000" cy="923355"/>
          </a:xfrm>
          <a:prstGeom prst="rect">
            <a:avLst/>
          </a:prstGeom>
        </p:spPr>
        <p:txBody>
          <a:bodyPr vert="horz" wrap="square" lIns="0" tIns="304825" rIns="0" bIns="0" rtlCol="0">
            <a:spAutoFit/>
          </a:bodyPr>
          <a:lstStyle/>
          <a:p>
            <a:pPr marL="733425" indent="-563563">
              <a:lnSpc>
                <a:spcPct val="100000"/>
              </a:lnSpc>
            </a:pPr>
            <a:r>
              <a:rPr sz="4000" b="1" spc="-120" dirty="0"/>
              <a:t>A</a:t>
            </a:r>
            <a:r>
              <a:rPr sz="4000" b="1" spc="-75" dirty="0"/>
              <a:t>t</a:t>
            </a:r>
            <a:r>
              <a:rPr sz="4000" b="1" spc="-60" dirty="0"/>
              <a:t>t</a:t>
            </a:r>
            <a:r>
              <a:rPr sz="4000" b="1" spc="-25" dirty="0"/>
              <a:t>achme</a:t>
            </a:r>
            <a:r>
              <a:rPr sz="4000" b="1" spc="-60" dirty="0"/>
              <a:t>n</a:t>
            </a:r>
            <a:r>
              <a:rPr sz="4000" b="1" spc="-15" dirty="0"/>
              <a:t>ts</a:t>
            </a:r>
            <a:endParaRPr sz="2800" b="1" dirty="0"/>
          </a:p>
        </p:txBody>
      </p:sp>
      <p:sp>
        <p:nvSpPr>
          <p:cNvPr id="3" name="object 3"/>
          <p:cNvSpPr/>
          <p:nvPr/>
        </p:nvSpPr>
        <p:spPr>
          <a:xfrm>
            <a:off x="221081" y="269175"/>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81000" y="1488375"/>
            <a:ext cx="8229600" cy="4647426"/>
          </a:xfrm>
          <a:prstGeom prst="rect">
            <a:avLst/>
          </a:prstGeom>
        </p:spPr>
        <p:txBody>
          <a:bodyPr vert="horz" wrap="square" lIns="0" tIns="0" rIns="0" bIns="0" rtlCol="0">
            <a:spAutoFit/>
          </a:bodyPr>
          <a:lstStyle/>
          <a:p>
            <a:pPr marL="12700" algn="ctr">
              <a:lnSpc>
                <a:spcPct val="100000"/>
              </a:lnSpc>
            </a:pPr>
            <a:r>
              <a:rPr sz="2400" b="1" u="heavy" dirty="0">
                <a:solidFill>
                  <a:srgbClr val="292934"/>
                </a:solidFill>
                <a:latin typeface="Calibri"/>
                <a:cs typeface="Calibri"/>
              </a:rPr>
              <a:t>I</a:t>
            </a:r>
            <a:r>
              <a:rPr sz="2400" b="1" u="heavy" spc="-15" dirty="0">
                <a:solidFill>
                  <a:srgbClr val="292934"/>
                </a:solidFill>
                <a:latin typeface="Calibri"/>
                <a:cs typeface="Calibri"/>
              </a:rPr>
              <a:t>n</a:t>
            </a:r>
            <a:r>
              <a:rPr sz="2400" b="1" u="heavy" spc="-25" dirty="0">
                <a:solidFill>
                  <a:srgbClr val="292934"/>
                </a:solidFill>
                <a:latin typeface="Calibri"/>
                <a:cs typeface="Calibri"/>
              </a:rPr>
              <a:t>s</a:t>
            </a:r>
            <a:r>
              <a:rPr sz="2400" b="1" u="heavy" dirty="0">
                <a:solidFill>
                  <a:srgbClr val="292934"/>
                </a:solidFill>
                <a:latin typeface="Calibri"/>
                <a:cs typeface="Calibri"/>
              </a:rPr>
              <a:t>tr</a:t>
            </a:r>
            <a:r>
              <a:rPr sz="2400" b="1" u="heavy" spc="-15" dirty="0">
                <a:solidFill>
                  <a:srgbClr val="292934"/>
                </a:solidFill>
                <a:latin typeface="Calibri"/>
                <a:cs typeface="Calibri"/>
              </a:rPr>
              <a:t>u</a:t>
            </a:r>
            <a:r>
              <a:rPr sz="2400" b="1" u="heavy" spc="-5" dirty="0">
                <a:solidFill>
                  <a:srgbClr val="292934"/>
                </a:solidFill>
                <a:latin typeface="Calibri"/>
                <a:cs typeface="Calibri"/>
              </a:rPr>
              <a:t>ction</a:t>
            </a:r>
            <a:r>
              <a:rPr sz="2400" b="1" u="heavy" dirty="0">
                <a:solidFill>
                  <a:srgbClr val="292934"/>
                </a:solidFill>
                <a:latin typeface="Calibri"/>
                <a:cs typeface="Calibri"/>
              </a:rPr>
              <a:t>s</a:t>
            </a:r>
            <a:r>
              <a:rPr sz="2400" b="1" u="heavy" spc="5" dirty="0">
                <a:solidFill>
                  <a:srgbClr val="292934"/>
                </a:solidFill>
                <a:latin typeface="Calibri"/>
                <a:cs typeface="Calibri"/>
              </a:rPr>
              <a:t> </a:t>
            </a:r>
            <a:r>
              <a:rPr sz="2400" b="1" u="heavy" spc="-40" dirty="0">
                <a:solidFill>
                  <a:srgbClr val="292934"/>
                </a:solidFill>
                <a:latin typeface="Calibri"/>
                <a:cs typeface="Calibri"/>
              </a:rPr>
              <a:t>f</a:t>
            </a:r>
            <a:r>
              <a:rPr sz="2400" b="1" u="heavy" dirty="0">
                <a:solidFill>
                  <a:srgbClr val="292934"/>
                </a:solidFill>
                <a:latin typeface="Calibri"/>
                <a:cs typeface="Calibri"/>
              </a:rPr>
              <a:t>or</a:t>
            </a:r>
            <a:r>
              <a:rPr sz="2400" b="1" u="heavy" spc="-20" dirty="0">
                <a:solidFill>
                  <a:srgbClr val="292934"/>
                </a:solidFill>
                <a:latin typeface="Calibri"/>
                <a:cs typeface="Calibri"/>
              </a:rPr>
              <a:t> </a:t>
            </a:r>
            <a:r>
              <a:rPr sz="2400" b="1" u="heavy" dirty="0">
                <a:solidFill>
                  <a:srgbClr val="292934"/>
                </a:solidFill>
                <a:latin typeface="Calibri"/>
                <a:cs typeface="Calibri"/>
              </a:rPr>
              <a:t>A</a:t>
            </a:r>
            <a:r>
              <a:rPr sz="2400" b="1" u="heavy" spc="-10" dirty="0">
                <a:solidFill>
                  <a:srgbClr val="292934"/>
                </a:solidFill>
                <a:latin typeface="Calibri"/>
                <a:cs typeface="Calibri"/>
              </a:rPr>
              <a:t>d</a:t>
            </a:r>
            <a:r>
              <a:rPr sz="2400" b="1" u="heavy" dirty="0">
                <a:solidFill>
                  <a:srgbClr val="292934"/>
                </a:solidFill>
                <a:latin typeface="Calibri"/>
                <a:cs typeface="Calibri"/>
              </a:rPr>
              <a:t>d</a:t>
            </a:r>
            <a:r>
              <a:rPr sz="2400" b="1" u="heavy" spc="-35" dirty="0">
                <a:solidFill>
                  <a:srgbClr val="292934"/>
                </a:solidFill>
                <a:latin typeface="Calibri"/>
                <a:cs typeface="Calibri"/>
              </a:rPr>
              <a:t>r</a:t>
            </a:r>
            <a:r>
              <a:rPr sz="2400" b="1" u="heavy" spc="-5" dirty="0">
                <a:solidFill>
                  <a:srgbClr val="292934"/>
                </a:solidFill>
                <a:latin typeface="Calibri"/>
                <a:cs typeface="Calibri"/>
              </a:rPr>
              <a:t>essing</a:t>
            </a:r>
            <a:r>
              <a:rPr sz="2400" b="1" u="heavy" spc="15" dirty="0">
                <a:solidFill>
                  <a:srgbClr val="292934"/>
                </a:solidFill>
                <a:latin typeface="Calibri"/>
                <a:cs typeface="Calibri"/>
              </a:rPr>
              <a:t> </a:t>
            </a:r>
            <a:r>
              <a:rPr sz="2400" b="1" u="heavy" spc="-35" dirty="0">
                <a:solidFill>
                  <a:srgbClr val="292934"/>
                </a:solidFill>
                <a:latin typeface="Calibri"/>
                <a:cs typeface="Calibri"/>
              </a:rPr>
              <a:t>R</a:t>
            </a:r>
            <a:r>
              <a:rPr sz="2400" b="1" u="heavy" spc="-5" dirty="0">
                <a:solidFill>
                  <a:srgbClr val="292934"/>
                </a:solidFill>
                <a:latin typeface="Calibri"/>
                <a:cs typeface="Calibri"/>
              </a:rPr>
              <a:t>eq</a:t>
            </a:r>
            <a:r>
              <a:rPr sz="2400" b="1" u="heavy" spc="-10" dirty="0">
                <a:solidFill>
                  <a:srgbClr val="292934"/>
                </a:solidFill>
                <a:latin typeface="Calibri"/>
                <a:cs typeface="Calibri"/>
              </a:rPr>
              <a:t>u</a:t>
            </a:r>
            <a:r>
              <a:rPr sz="2400" b="1" u="heavy" dirty="0">
                <a:solidFill>
                  <a:srgbClr val="292934"/>
                </a:solidFill>
                <a:latin typeface="Calibri"/>
                <a:cs typeface="Calibri"/>
              </a:rPr>
              <a:t>i</a:t>
            </a:r>
            <a:r>
              <a:rPr sz="2400" b="1" u="heavy" spc="-30" dirty="0">
                <a:solidFill>
                  <a:srgbClr val="292934"/>
                </a:solidFill>
                <a:latin typeface="Calibri"/>
                <a:cs typeface="Calibri"/>
              </a:rPr>
              <a:t>r</a:t>
            </a:r>
            <a:r>
              <a:rPr sz="2400" b="1" u="heavy" spc="-5" dirty="0">
                <a:solidFill>
                  <a:srgbClr val="292934"/>
                </a:solidFill>
                <a:latin typeface="Calibri"/>
                <a:cs typeface="Calibri"/>
              </a:rPr>
              <a:t>e</a:t>
            </a:r>
            <a:r>
              <a:rPr sz="2400" b="1" u="heavy" spc="5" dirty="0">
                <a:solidFill>
                  <a:srgbClr val="292934"/>
                </a:solidFill>
                <a:latin typeface="Calibri"/>
                <a:cs typeface="Calibri"/>
              </a:rPr>
              <a:t>m</a:t>
            </a:r>
            <a:r>
              <a:rPr sz="2400" b="1" u="heavy" spc="-5" dirty="0">
                <a:solidFill>
                  <a:srgbClr val="292934"/>
                </a:solidFill>
                <a:latin typeface="Calibri"/>
                <a:cs typeface="Calibri"/>
              </a:rPr>
              <a:t>e</a:t>
            </a:r>
            <a:r>
              <a:rPr sz="2400" b="1" u="heavy" spc="-30" dirty="0">
                <a:solidFill>
                  <a:srgbClr val="292934"/>
                </a:solidFill>
                <a:latin typeface="Calibri"/>
                <a:cs typeface="Calibri"/>
              </a:rPr>
              <a:t>n</a:t>
            </a:r>
            <a:r>
              <a:rPr sz="2400" b="1" u="heavy" dirty="0">
                <a:solidFill>
                  <a:srgbClr val="292934"/>
                </a:solidFill>
                <a:latin typeface="Calibri"/>
                <a:cs typeface="Calibri"/>
              </a:rPr>
              <a:t>ts</a:t>
            </a:r>
            <a:r>
              <a:rPr sz="2400" b="1" u="heavy" spc="-5" dirty="0">
                <a:solidFill>
                  <a:srgbClr val="292934"/>
                </a:solidFill>
                <a:latin typeface="Calibri"/>
                <a:cs typeface="Calibri"/>
              </a:rPr>
              <a:t> </a:t>
            </a:r>
            <a:r>
              <a:rPr sz="2400" b="1" u="heavy" dirty="0">
                <a:solidFill>
                  <a:srgbClr val="292934"/>
                </a:solidFill>
                <a:latin typeface="Calibri"/>
                <a:cs typeface="Calibri"/>
              </a:rPr>
              <a:t>a</a:t>
            </a:r>
            <a:r>
              <a:rPr sz="2400" b="1" u="heavy" spc="-15" dirty="0">
                <a:solidFill>
                  <a:srgbClr val="292934"/>
                </a:solidFill>
                <a:latin typeface="Calibri"/>
                <a:cs typeface="Calibri"/>
              </a:rPr>
              <a:t>n</a:t>
            </a:r>
            <a:r>
              <a:rPr sz="2400" b="1" u="heavy" dirty="0">
                <a:solidFill>
                  <a:srgbClr val="292934"/>
                </a:solidFill>
                <a:latin typeface="Calibri"/>
                <a:cs typeface="Calibri"/>
              </a:rPr>
              <a:t>d</a:t>
            </a:r>
            <a:r>
              <a:rPr sz="2400" b="1" u="heavy" spc="15" dirty="0">
                <a:solidFill>
                  <a:srgbClr val="292934"/>
                </a:solidFill>
                <a:latin typeface="Calibri"/>
                <a:cs typeface="Calibri"/>
              </a:rPr>
              <a:t> </a:t>
            </a:r>
            <a:r>
              <a:rPr sz="2400" b="1" u="heavy" dirty="0">
                <a:solidFill>
                  <a:srgbClr val="292934"/>
                </a:solidFill>
                <a:latin typeface="Calibri"/>
                <a:cs typeface="Calibri"/>
              </a:rPr>
              <a:t>Measu</a:t>
            </a:r>
            <a:r>
              <a:rPr sz="2400" b="1" u="heavy" spc="-30" dirty="0">
                <a:solidFill>
                  <a:srgbClr val="292934"/>
                </a:solidFill>
                <a:latin typeface="Calibri"/>
                <a:cs typeface="Calibri"/>
              </a:rPr>
              <a:t>r</a:t>
            </a:r>
            <a:r>
              <a:rPr sz="2400" b="1" u="heavy" spc="-5" dirty="0">
                <a:solidFill>
                  <a:srgbClr val="292934"/>
                </a:solidFill>
                <a:latin typeface="Calibri"/>
                <a:cs typeface="Calibri"/>
              </a:rPr>
              <a:t>es</a:t>
            </a:r>
            <a:r>
              <a:rPr sz="2400" b="1" u="heavy" dirty="0">
                <a:solidFill>
                  <a:srgbClr val="292934"/>
                </a:solidFill>
                <a:latin typeface="Calibri"/>
                <a:cs typeface="Calibri"/>
              </a:rPr>
              <a:t> of</a:t>
            </a:r>
            <a:r>
              <a:rPr lang="en-US" sz="2400" dirty="0">
                <a:latin typeface="Calibri"/>
                <a:cs typeface="Calibri"/>
              </a:rPr>
              <a:t> </a:t>
            </a:r>
            <a:r>
              <a:rPr sz="2400" b="1" u="heavy" spc="-45" dirty="0">
                <a:solidFill>
                  <a:srgbClr val="292934"/>
                </a:solidFill>
                <a:latin typeface="Calibri"/>
                <a:cs typeface="Calibri"/>
              </a:rPr>
              <a:t>P</a:t>
            </a:r>
            <a:r>
              <a:rPr sz="2400" b="1" u="heavy" spc="-15" dirty="0">
                <a:solidFill>
                  <a:srgbClr val="292934"/>
                </a:solidFill>
                <a:latin typeface="Calibri"/>
                <a:cs typeface="Calibri"/>
              </a:rPr>
              <a:t>o</a:t>
            </a:r>
            <a:r>
              <a:rPr sz="2400" b="1" u="heavy" spc="-5" dirty="0">
                <a:solidFill>
                  <a:srgbClr val="292934"/>
                </a:solidFill>
                <a:latin typeface="Calibri"/>
                <a:cs typeface="Calibri"/>
              </a:rPr>
              <a:t>s</a:t>
            </a:r>
            <a:r>
              <a:rPr sz="2400" b="1" u="heavy" spc="-10" dirty="0">
                <a:solidFill>
                  <a:srgbClr val="292934"/>
                </a:solidFill>
                <a:latin typeface="Calibri"/>
                <a:cs typeface="Calibri"/>
              </a:rPr>
              <a:t>i</a:t>
            </a:r>
            <a:r>
              <a:rPr sz="2400" b="1" u="heavy" spc="-20" dirty="0">
                <a:solidFill>
                  <a:srgbClr val="292934"/>
                </a:solidFill>
                <a:latin typeface="Calibri"/>
                <a:cs typeface="Calibri"/>
              </a:rPr>
              <a:t>t</a:t>
            </a:r>
            <a:r>
              <a:rPr sz="2400" b="1" u="heavy" spc="-10" dirty="0">
                <a:solidFill>
                  <a:srgbClr val="292934"/>
                </a:solidFill>
                <a:latin typeface="Calibri"/>
                <a:cs typeface="Calibri"/>
              </a:rPr>
              <a:t>i</a:t>
            </a:r>
            <a:r>
              <a:rPr sz="2400" b="1" u="heavy" spc="-40" dirty="0">
                <a:solidFill>
                  <a:srgbClr val="292934"/>
                </a:solidFill>
                <a:latin typeface="Calibri"/>
                <a:cs typeface="Calibri"/>
              </a:rPr>
              <a:t>v</a:t>
            </a:r>
            <a:r>
              <a:rPr sz="2400" b="1" u="heavy" dirty="0">
                <a:solidFill>
                  <a:srgbClr val="292934"/>
                </a:solidFill>
                <a:latin typeface="Calibri"/>
                <a:cs typeface="Calibri"/>
              </a:rPr>
              <a:t>e</a:t>
            </a:r>
            <a:r>
              <a:rPr sz="2400" b="1" u="heavy" spc="-5" dirty="0">
                <a:solidFill>
                  <a:srgbClr val="292934"/>
                </a:solidFill>
                <a:latin typeface="Calibri"/>
                <a:cs typeface="Calibri"/>
              </a:rPr>
              <a:t> </a:t>
            </a:r>
            <a:r>
              <a:rPr sz="2400" b="1" u="heavy" spc="-40" dirty="0">
                <a:solidFill>
                  <a:srgbClr val="292934"/>
                </a:solidFill>
                <a:latin typeface="Calibri"/>
                <a:cs typeface="Calibri"/>
              </a:rPr>
              <a:t>P</a:t>
            </a:r>
            <a:r>
              <a:rPr sz="2400" b="1" u="heavy" spc="-5" dirty="0">
                <a:solidFill>
                  <a:srgbClr val="292934"/>
                </a:solidFill>
                <a:latin typeface="Calibri"/>
                <a:cs typeface="Calibri"/>
              </a:rPr>
              <a:t>er</a:t>
            </a:r>
            <a:r>
              <a:rPr sz="2400" b="1" u="heavy" spc="-35" dirty="0">
                <a:solidFill>
                  <a:srgbClr val="292934"/>
                </a:solidFill>
                <a:latin typeface="Calibri"/>
                <a:cs typeface="Calibri"/>
              </a:rPr>
              <a:t>f</a:t>
            </a:r>
            <a:r>
              <a:rPr sz="2400" b="1" u="heavy" dirty="0">
                <a:solidFill>
                  <a:srgbClr val="292934"/>
                </a:solidFill>
                <a:latin typeface="Calibri"/>
                <a:cs typeface="Calibri"/>
              </a:rPr>
              <a:t>or</a:t>
            </a:r>
            <a:r>
              <a:rPr sz="2400" b="1" u="heavy" spc="5" dirty="0">
                <a:solidFill>
                  <a:srgbClr val="292934"/>
                </a:solidFill>
                <a:latin typeface="Calibri"/>
                <a:cs typeface="Calibri"/>
              </a:rPr>
              <a:t>m</a:t>
            </a:r>
            <a:r>
              <a:rPr sz="2400" b="1" u="heavy" dirty="0">
                <a:solidFill>
                  <a:srgbClr val="292934"/>
                </a:solidFill>
                <a:latin typeface="Calibri"/>
                <a:cs typeface="Calibri"/>
              </a:rPr>
              <a:t>ance</a:t>
            </a:r>
            <a:r>
              <a:rPr sz="2400" b="1" u="heavy" spc="-30" dirty="0">
                <a:solidFill>
                  <a:srgbClr val="292934"/>
                </a:solidFill>
                <a:latin typeface="Calibri"/>
                <a:cs typeface="Calibri"/>
              </a:rPr>
              <a:t> </a:t>
            </a:r>
            <a:r>
              <a:rPr sz="2400" b="1" u="heavy" spc="-25" dirty="0">
                <a:solidFill>
                  <a:srgbClr val="292934"/>
                </a:solidFill>
                <a:latin typeface="Calibri"/>
                <a:cs typeface="Calibri"/>
              </a:rPr>
              <a:t>M</a:t>
            </a:r>
            <a:r>
              <a:rPr sz="2400" b="1" u="heavy" spc="-35" dirty="0">
                <a:solidFill>
                  <a:srgbClr val="292934"/>
                </a:solidFill>
                <a:latin typeface="Calibri"/>
                <a:cs typeface="Calibri"/>
              </a:rPr>
              <a:t>a</a:t>
            </a:r>
            <a:r>
              <a:rPr sz="2400" b="1" u="heavy" dirty="0">
                <a:solidFill>
                  <a:srgbClr val="292934"/>
                </a:solidFill>
                <a:latin typeface="Calibri"/>
                <a:cs typeface="Calibri"/>
              </a:rPr>
              <a:t>trix</a:t>
            </a:r>
            <a:endParaRPr lang="en-US" sz="2400" b="1" u="heavy" dirty="0">
              <a:latin typeface="Calibri"/>
              <a:cs typeface="Calibri"/>
            </a:endParaRPr>
          </a:p>
          <a:p>
            <a:pPr marL="12700" algn="just">
              <a:lnSpc>
                <a:spcPct val="100000"/>
              </a:lnSpc>
            </a:pPr>
            <a:endParaRPr lang="en-US" sz="1200" b="1" u="heavy" spc="-20" dirty="0">
              <a:solidFill>
                <a:srgbClr val="292934"/>
              </a:solidFill>
              <a:latin typeface="Calibri"/>
              <a:cs typeface="Calibri"/>
            </a:endParaRPr>
          </a:p>
          <a:p>
            <a:pPr marL="339725" indent="-227013" algn="just">
              <a:lnSpc>
                <a:spcPct val="100000"/>
              </a:lnSpc>
              <a:buClr>
                <a:schemeClr val="accent6">
                  <a:lumMod val="50000"/>
                </a:schemeClr>
              </a:buClr>
              <a:buSzPct val="75000"/>
              <a:buFont typeface="Wingdings" panose="05000000000000000000" pitchFamily="2" charset="2"/>
              <a:buChar char="v"/>
            </a:pPr>
            <a:r>
              <a:rPr sz="2000" spc="-20" dirty="0">
                <a:solidFill>
                  <a:srgbClr val="292934"/>
                </a:solidFill>
                <a:latin typeface="Calibri"/>
                <a:cs typeface="Calibri"/>
              </a:rPr>
              <a:t>Us</a:t>
            </a:r>
            <a:r>
              <a:rPr sz="2000" dirty="0">
                <a:solidFill>
                  <a:srgbClr val="292934"/>
                </a:solidFill>
                <a:latin typeface="Calibri"/>
                <a:cs typeface="Calibri"/>
              </a:rPr>
              <a:t>ing</a:t>
            </a:r>
            <a:r>
              <a:rPr sz="2000" spc="-10" dirty="0">
                <a:solidFill>
                  <a:srgbClr val="292934"/>
                </a:solidFill>
                <a:latin typeface="Calibri"/>
                <a:cs typeface="Calibri"/>
              </a:rPr>
              <a:t> </a:t>
            </a:r>
            <a:r>
              <a:rPr sz="2000" spc="-15" dirty="0">
                <a:solidFill>
                  <a:srgbClr val="292934"/>
                </a:solidFill>
                <a:latin typeface="Calibri" panose="020F0502020204030204" pitchFamily="34" charset="0"/>
                <a:cs typeface="Calibri"/>
              </a:rPr>
              <a:t>the</a:t>
            </a:r>
            <a:r>
              <a:rPr sz="2000" spc="-10" dirty="0">
                <a:solidFill>
                  <a:srgbClr val="292934"/>
                </a:solidFill>
                <a:latin typeface="Calibri" panose="020F0502020204030204" pitchFamily="34" charset="0"/>
                <a:cs typeface="Calibri"/>
              </a:rPr>
              <a:t> </a:t>
            </a:r>
            <a:r>
              <a:rPr sz="2000" spc="-35" dirty="0">
                <a:solidFill>
                  <a:srgbClr val="292934"/>
                </a:solidFill>
                <a:latin typeface="Calibri" panose="020F0502020204030204" pitchFamily="34" charset="0"/>
                <a:cs typeface="Calibri"/>
              </a:rPr>
              <a:t>t</a:t>
            </a:r>
            <a:r>
              <a:rPr sz="2000" spc="-15" dirty="0">
                <a:solidFill>
                  <a:srgbClr val="292934"/>
                </a:solidFill>
                <a:latin typeface="Calibri" panose="020F0502020204030204" pitchFamily="34" charset="0"/>
                <a:cs typeface="Calibri"/>
              </a:rPr>
              <a:t>em</a:t>
            </a:r>
            <a:r>
              <a:rPr sz="2000" spc="-5" dirty="0">
                <a:solidFill>
                  <a:srgbClr val="292934"/>
                </a:solidFill>
                <a:latin typeface="Calibri" panose="020F0502020204030204" pitchFamily="34" charset="0"/>
                <a:cs typeface="Calibri"/>
              </a:rPr>
              <a:t>pl</a:t>
            </a:r>
            <a:r>
              <a:rPr sz="2000" spc="-20" dirty="0">
                <a:solidFill>
                  <a:srgbClr val="292934"/>
                </a:solidFill>
                <a:latin typeface="Calibri" panose="020F0502020204030204" pitchFamily="34" charset="0"/>
                <a:cs typeface="Calibri"/>
              </a:rPr>
              <a:t>a</a:t>
            </a:r>
            <a:r>
              <a:rPr sz="2000" spc="-35" dirty="0">
                <a:solidFill>
                  <a:srgbClr val="292934"/>
                </a:solidFill>
                <a:latin typeface="Calibri" panose="020F0502020204030204" pitchFamily="34" charset="0"/>
                <a:cs typeface="Calibri"/>
              </a:rPr>
              <a:t>t</a:t>
            </a:r>
            <a:r>
              <a:rPr sz="2000" spc="-10" dirty="0">
                <a:solidFill>
                  <a:srgbClr val="292934"/>
                </a:solidFill>
                <a:latin typeface="Calibri" panose="020F0502020204030204" pitchFamily="34" charset="0"/>
                <a:cs typeface="Calibri"/>
              </a:rPr>
              <a:t>e, </a:t>
            </a:r>
            <a:r>
              <a:rPr sz="2000" spc="-5" dirty="0">
                <a:solidFill>
                  <a:srgbClr val="292934"/>
                </a:solidFill>
                <a:latin typeface="Calibri" panose="020F0502020204030204" pitchFamily="34" charset="0"/>
                <a:cs typeface="Calibri"/>
              </a:rPr>
              <a:t>p</a:t>
            </a:r>
            <a:r>
              <a:rPr sz="2000" spc="-35" dirty="0">
                <a:solidFill>
                  <a:srgbClr val="292934"/>
                </a:solidFill>
                <a:latin typeface="Calibri" panose="020F0502020204030204" pitchFamily="34" charset="0"/>
                <a:cs typeface="Calibri"/>
              </a:rPr>
              <a:t>r</a:t>
            </a:r>
            <a:r>
              <a:rPr sz="2000" spc="-20" dirty="0">
                <a:solidFill>
                  <a:srgbClr val="292934"/>
                </a:solidFill>
                <a:latin typeface="Calibri" panose="020F0502020204030204" pitchFamily="34" charset="0"/>
                <a:cs typeface="Calibri"/>
              </a:rPr>
              <a:t>o</a:t>
            </a:r>
            <a:r>
              <a:rPr sz="2000" dirty="0">
                <a:solidFill>
                  <a:srgbClr val="292934"/>
                </a:solidFill>
                <a:latin typeface="Calibri" panose="020F0502020204030204" pitchFamily="34" charset="0"/>
                <a:cs typeface="Calibri"/>
              </a:rPr>
              <a:t>vide</a:t>
            </a:r>
            <a:r>
              <a:rPr sz="2000" spc="-5"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a </a:t>
            </a:r>
            <a:r>
              <a:rPr sz="2000" spc="-20" dirty="0">
                <a:solidFill>
                  <a:srgbClr val="292934"/>
                </a:solidFill>
                <a:latin typeface="Calibri" panose="020F0502020204030204" pitchFamily="34" charset="0"/>
                <a:cs typeface="Calibri"/>
              </a:rPr>
              <a:t>sepa</a:t>
            </a:r>
            <a:r>
              <a:rPr sz="2000" spc="-55" dirty="0">
                <a:solidFill>
                  <a:srgbClr val="292934"/>
                </a:solidFill>
                <a:latin typeface="Calibri" panose="020F0502020204030204" pitchFamily="34" charset="0"/>
                <a:cs typeface="Calibri"/>
              </a:rPr>
              <a:t>r</a:t>
            </a:r>
            <a:r>
              <a:rPr sz="2000" spc="-25" dirty="0">
                <a:solidFill>
                  <a:srgbClr val="292934"/>
                </a:solidFill>
                <a:latin typeface="Calibri" panose="020F0502020204030204" pitchFamily="34" charset="0"/>
                <a:cs typeface="Calibri"/>
              </a:rPr>
              <a:t>a</a:t>
            </a:r>
            <a:r>
              <a:rPr sz="2000" spc="-35" dirty="0">
                <a:solidFill>
                  <a:srgbClr val="292934"/>
                </a:solidFill>
                <a:latin typeface="Calibri" panose="020F0502020204030204" pitchFamily="34" charset="0"/>
                <a:cs typeface="Calibri"/>
              </a:rPr>
              <a:t>t</a:t>
            </a:r>
            <a:r>
              <a:rPr sz="2000" spc="-15" dirty="0">
                <a:solidFill>
                  <a:srgbClr val="292934"/>
                </a:solidFill>
                <a:latin typeface="Calibri" panose="020F0502020204030204" pitchFamily="34" charset="0"/>
                <a:cs typeface="Calibri"/>
              </a:rPr>
              <a:t>e</a:t>
            </a:r>
            <a:r>
              <a:rPr sz="2000" spc="-10"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cha</a:t>
            </a:r>
            <a:r>
              <a:rPr sz="2000" spc="-10" dirty="0">
                <a:solidFill>
                  <a:srgbClr val="292934"/>
                </a:solidFill>
                <a:latin typeface="Calibri" panose="020F0502020204030204" pitchFamily="34" charset="0"/>
                <a:cs typeface="Calibri"/>
              </a:rPr>
              <a:t>rt</a:t>
            </a:r>
            <a:r>
              <a:rPr sz="2000" spc="-15" dirty="0">
                <a:solidFill>
                  <a:srgbClr val="292934"/>
                </a:solidFill>
                <a:latin typeface="Calibri" panose="020F0502020204030204" pitchFamily="34" charset="0"/>
                <a:cs typeface="Calibri"/>
              </a:rPr>
              <a:t> </a:t>
            </a:r>
            <a:r>
              <a:rPr sz="2000" spc="-50" dirty="0">
                <a:solidFill>
                  <a:srgbClr val="292934"/>
                </a:solidFill>
                <a:latin typeface="Calibri" panose="020F0502020204030204" pitchFamily="34" charset="0"/>
                <a:cs typeface="Calibri"/>
              </a:rPr>
              <a:t>f</a:t>
            </a:r>
            <a:r>
              <a:rPr sz="2000" spc="-20" dirty="0">
                <a:solidFill>
                  <a:srgbClr val="292934"/>
                </a:solidFill>
                <a:latin typeface="Calibri" panose="020F0502020204030204" pitchFamily="34" charset="0"/>
                <a:cs typeface="Calibri"/>
              </a:rPr>
              <a:t>o</a:t>
            </a:r>
            <a:r>
              <a:rPr sz="2000" spc="-10" dirty="0">
                <a:solidFill>
                  <a:srgbClr val="292934"/>
                </a:solidFill>
                <a:latin typeface="Calibri" panose="020F0502020204030204" pitchFamily="34" charset="0"/>
                <a:cs typeface="Calibri"/>
              </a:rPr>
              <a:t>r</a:t>
            </a:r>
            <a:r>
              <a:rPr sz="200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each</a:t>
            </a:r>
            <a:r>
              <a:rPr sz="2000" spc="-10" dirty="0">
                <a:solidFill>
                  <a:srgbClr val="292934"/>
                </a:solidFill>
                <a:latin typeface="Calibri" panose="020F0502020204030204" pitchFamily="34" charset="0"/>
                <a:cs typeface="Calibri"/>
              </a:rPr>
              <a:t> </a:t>
            </a:r>
            <a:r>
              <a:rPr sz="2000" spc="-45" dirty="0">
                <a:solidFill>
                  <a:srgbClr val="292934"/>
                </a:solidFill>
                <a:latin typeface="Calibri" panose="020F0502020204030204" pitchFamily="34" charset="0"/>
                <a:cs typeface="Calibri"/>
              </a:rPr>
              <a:t>r</a:t>
            </a:r>
            <a:r>
              <a:rPr sz="2000" dirty="0">
                <a:solidFill>
                  <a:srgbClr val="292934"/>
                </a:solidFill>
                <a:latin typeface="Calibri" panose="020F0502020204030204" pitchFamily="34" charset="0"/>
                <a:cs typeface="Calibri"/>
              </a:rPr>
              <a:t>equi</a:t>
            </a:r>
            <a:r>
              <a:rPr sz="2000" spc="-35" dirty="0">
                <a:solidFill>
                  <a:srgbClr val="292934"/>
                </a:solidFill>
                <a:latin typeface="Calibri" panose="020F0502020204030204" pitchFamily="34" charset="0"/>
                <a:cs typeface="Calibri"/>
              </a:rPr>
              <a:t>r</a:t>
            </a:r>
            <a:r>
              <a:rPr sz="2000" spc="-15" dirty="0">
                <a:solidFill>
                  <a:srgbClr val="292934"/>
                </a:solidFill>
                <a:latin typeface="Calibri" panose="020F0502020204030204" pitchFamily="34" charset="0"/>
                <a:cs typeface="Calibri"/>
              </a:rPr>
              <a:t>eme</a:t>
            </a:r>
            <a:r>
              <a:rPr sz="2000" spc="-40" dirty="0">
                <a:solidFill>
                  <a:srgbClr val="292934"/>
                </a:solidFill>
                <a:latin typeface="Calibri" panose="020F0502020204030204" pitchFamily="34" charset="0"/>
                <a:cs typeface="Calibri"/>
              </a:rPr>
              <a:t>n</a:t>
            </a:r>
            <a:r>
              <a:rPr sz="2000" dirty="0">
                <a:solidFill>
                  <a:srgbClr val="292934"/>
                </a:solidFill>
                <a:latin typeface="Calibri" panose="020F0502020204030204" pitchFamily="34" charset="0"/>
                <a:cs typeface="Calibri"/>
              </a:rPr>
              <a:t>t.</a:t>
            </a:r>
            <a:r>
              <a:rPr sz="2000" spc="-5"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All</a:t>
            </a:r>
            <a:r>
              <a:rPr sz="2000" spc="-20" dirty="0">
                <a:solidFill>
                  <a:srgbClr val="292934"/>
                </a:solidFill>
                <a:latin typeface="Calibri" panose="020F0502020204030204" pitchFamily="34" charset="0"/>
                <a:cs typeface="Calibri"/>
              </a:rPr>
              <a:t> </a:t>
            </a:r>
            <a:r>
              <a:rPr sz="2000" spc="-5" dirty="0">
                <a:solidFill>
                  <a:srgbClr val="292934"/>
                </a:solidFill>
                <a:latin typeface="Calibri" panose="020F0502020204030204" pitchFamily="34" charset="0"/>
                <a:cs typeface="Calibri"/>
              </a:rPr>
              <a:t>o</a:t>
            </a:r>
            <a:r>
              <a:rPr sz="2000" dirty="0">
                <a:solidFill>
                  <a:srgbClr val="292934"/>
                </a:solidFill>
                <a:latin typeface="Calibri" panose="020F0502020204030204" pitchFamily="34" charset="0"/>
                <a:cs typeface="Calibri"/>
              </a:rPr>
              <a:t>f </a:t>
            </a:r>
            <a:r>
              <a:rPr sz="2000" spc="-15" dirty="0">
                <a:solidFill>
                  <a:srgbClr val="292934"/>
                </a:solidFill>
                <a:latin typeface="Calibri" panose="020F0502020204030204" pitchFamily="34" charset="0"/>
                <a:cs typeface="Calibri"/>
              </a:rPr>
              <a:t>the</a:t>
            </a:r>
            <a:r>
              <a:rPr sz="2000" spc="-5"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li</a:t>
            </a:r>
            <a:r>
              <a:rPr sz="2000" spc="-35" dirty="0">
                <a:solidFill>
                  <a:srgbClr val="292934"/>
                </a:solidFill>
                <a:latin typeface="Calibri" panose="020F0502020204030204" pitchFamily="34" charset="0"/>
                <a:cs typeface="Calibri"/>
              </a:rPr>
              <a:t>st</a:t>
            </a:r>
            <a:r>
              <a:rPr sz="2000" spc="-15" dirty="0">
                <a:solidFill>
                  <a:srgbClr val="292934"/>
                </a:solidFill>
                <a:latin typeface="Calibri" panose="020F0502020204030204" pitchFamily="34" charset="0"/>
                <a:cs typeface="Calibri"/>
              </a:rPr>
              <a:t>ed </a:t>
            </a:r>
            <a:r>
              <a:rPr sz="2000" spc="-45" dirty="0">
                <a:solidFill>
                  <a:srgbClr val="292934"/>
                </a:solidFill>
                <a:latin typeface="Calibri" panose="020F0502020204030204" pitchFamily="34" charset="0"/>
                <a:cs typeface="Calibri"/>
              </a:rPr>
              <a:t>r</a:t>
            </a:r>
            <a:r>
              <a:rPr sz="2000" dirty="0">
                <a:solidFill>
                  <a:srgbClr val="292934"/>
                </a:solidFill>
                <a:latin typeface="Calibri" panose="020F0502020204030204" pitchFamily="34" charset="0"/>
                <a:cs typeface="Calibri"/>
              </a:rPr>
              <a:t>equi</a:t>
            </a:r>
            <a:r>
              <a:rPr sz="2000" spc="-35" dirty="0">
                <a:solidFill>
                  <a:srgbClr val="292934"/>
                </a:solidFill>
                <a:latin typeface="Calibri" panose="020F0502020204030204" pitchFamily="34" charset="0"/>
                <a:cs typeface="Calibri"/>
              </a:rPr>
              <a:t>r</a:t>
            </a:r>
            <a:r>
              <a:rPr sz="2000" spc="-15" dirty="0">
                <a:solidFill>
                  <a:srgbClr val="292934"/>
                </a:solidFill>
                <a:latin typeface="Calibri" panose="020F0502020204030204" pitchFamily="34" charset="0"/>
                <a:cs typeface="Calibri"/>
              </a:rPr>
              <a:t>eme</a:t>
            </a:r>
            <a:r>
              <a:rPr sz="2000" spc="-40" dirty="0">
                <a:solidFill>
                  <a:srgbClr val="292934"/>
                </a:solidFill>
                <a:latin typeface="Calibri" panose="020F0502020204030204" pitchFamily="34" charset="0"/>
                <a:cs typeface="Calibri"/>
              </a:rPr>
              <a:t>n</a:t>
            </a:r>
            <a:r>
              <a:rPr sz="2000" dirty="0">
                <a:solidFill>
                  <a:srgbClr val="292934"/>
                </a:solidFill>
                <a:latin typeface="Calibri" panose="020F0502020204030204" pitchFamily="34" charset="0"/>
                <a:cs typeface="Calibri"/>
              </a:rPr>
              <a:t>ts</a:t>
            </a:r>
            <a:r>
              <a:rPr sz="2000" spc="-5"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mu</a:t>
            </a:r>
            <a:r>
              <a:rPr sz="2000" spc="-30" dirty="0">
                <a:solidFill>
                  <a:srgbClr val="292934"/>
                </a:solidFill>
                <a:latin typeface="Calibri" panose="020F0502020204030204" pitchFamily="34" charset="0"/>
                <a:cs typeface="Calibri"/>
              </a:rPr>
              <a:t>s</a:t>
            </a:r>
            <a:r>
              <a:rPr sz="2000" spc="-10" dirty="0">
                <a:solidFill>
                  <a:srgbClr val="292934"/>
                </a:solidFill>
                <a:latin typeface="Calibri" panose="020F0502020204030204" pitchFamily="34" charset="0"/>
                <a:cs typeface="Calibri"/>
              </a:rPr>
              <a:t>t</a:t>
            </a:r>
            <a:r>
              <a:rPr sz="2000" spc="-15" dirty="0">
                <a:solidFill>
                  <a:srgbClr val="292934"/>
                </a:solidFill>
                <a:latin typeface="Calibri" panose="020F0502020204030204" pitchFamily="34" charset="0"/>
                <a:cs typeface="Calibri"/>
              </a:rPr>
              <a:t> </a:t>
            </a:r>
            <a:r>
              <a:rPr sz="2000" spc="-20" dirty="0">
                <a:solidFill>
                  <a:srgbClr val="292934"/>
                </a:solidFill>
                <a:latin typeface="Calibri" panose="020F0502020204030204" pitchFamily="34" charset="0"/>
                <a:cs typeface="Calibri"/>
              </a:rPr>
              <a:t>be</a:t>
            </a:r>
            <a:r>
              <a:rPr sz="2000" spc="-15"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add</a:t>
            </a:r>
            <a:r>
              <a:rPr sz="2000" spc="-40" dirty="0">
                <a:solidFill>
                  <a:srgbClr val="292934"/>
                </a:solidFill>
                <a:latin typeface="Calibri" panose="020F0502020204030204" pitchFamily="34" charset="0"/>
                <a:cs typeface="Calibri"/>
              </a:rPr>
              <a:t>r</a:t>
            </a:r>
            <a:r>
              <a:rPr sz="2000" dirty="0">
                <a:solidFill>
                  <a:srgbClr val="292934"/>
                </a:solidFill>
                <a:latin typeface="Calibri" panose="020F0502020204030204" pitchFamily="34" charset="0"/>
                <a:cs typeface="Calibri"/>
              </a:rPr>
              <a:t>essed;</a:t>
            </a:r>
            <a:r>
              <a:rPr sz="2000" spc="-10" dirty="0">
                <a:solidFill>
                  <a:srgbClr val="292934"/>
                </a:solidFill>
                <a:latin typeface="Calibri" panose="020F0502020204030204" pitchFamily="34" charset="0"/>
                <a:cs typeface="Calibri"/>
              </a:rPr>
              <a:t> </a:t>
            </a:r>
            <a:r>
              <a:rPr sz="2000" spc="-5" dirty="0">
                <a:solidFill>
                  <a:srgbClr val="292934"/>
                </a:solidFill>
                <a:latin typeface="Calibri" panose="020F0502020204030204" pitchFamily="34" charset="0"/>
                <a:cs typeface="Calibri"/>
              </a:rPr>
              <a:t>omis</a:t>
            </a:r>
            <a:r>
              <a:rPr sz="2000" spc="-10" dirty="0">
                <a:solidFill>
                  <a:srgbClr val="292934"/>
                </a:solidFill>
                <a:latin typeface="Calibri" panose="020F0502020204030204" pitchFamily="34" charset="0"/>
                <a:cs typeface="Calibri"/>
              </a:rPr>
              <a:t>s</a:t>
            </a:r>
            <a:r>
              <a:rPr sz="2000" dirty="0">
                <a:solidFill>
                  <a:srgbClr val="292934"/>
                </a:solidFill>
                <a:latin typeface="Calibri" panose="020F0502020204030204" pitchFamily="34" charset="0"/>
                <a:cs typeface="Calibri"/>
              </a:rPr>
              <a:t>ion</a:t>
            </a:r>
            <a:r>
              <a:rPr sz="2000" spc="-1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o</a:t>
            </a:r>
            <a:r>
              <a:rPr sz="2000" dirty="0">
                <a:solidFill>
                  <a:srgbClr val="292934"/>
                </a:solidFill>
                <a:latin typeface="Calibri" panose="020F0502020204030204" pitchFamily="34" charset="0"/>
                <a:cs typeface="Calibri"/>
              </a:rPr>
              <a:t>f a</a:t>
            </a:r>
            <a:r>
              <a:rPr sz="2000" spc="-55" dirty="0">
                <a:solidFill>
                  <a:srgbClr val="292934"/>
                </a:solidFill>
                <a:latin typeface="Calibri" panose="020F0502020204030204" pitchFamily="34" charset="0"/>
                <a:cs typeface="Calibri"/>
              </a:rPr>
              <a:t>n</a:t>
            </a:r>
            <a:r>
              <a:rPr sz="2000" dirty="0">
                <a:solidFill>
                  <a:srgbClr val="292934"/>
                </a:solidFill>
                <a:latin typeface="Calibri" panose="020F0502020204030204" pitchFamily="34" charset="0"/>
                <a:cs typeface="Calibri"/>
              </a:rPr>
              <a:t>y will</a:t>
            </a:r>
            <a:r>
              <a:rPr sz="2000" spc="-15" dirty="0">
                <a:solidFill>
                  <a:srgbClr val="292934"/>
                </a:solidFill>
                <a:latin typeface="Calibri" panose="020F0502020204030204" pitchFamily="34" charset="0"/>
                <a:cs typeface="Calibri"/>
              </a:rPr>
              <a:t> </a:t>
            </a:r>
            <a:r>
              <a:rPr sz="2000" spc="-45" dirty="0">
                <a:solidFill>
                  <a:srgbClr val="292934"/>
                </a:solidFill>
                <a:latin typeface="Calibri" panose="020F0502020204030204" pitchFamily="34" charset="0"/>
                <a:cs typeface="Calibri"/>
              </a:rPr>
              <a:t>r</a:t>
            </a:r>
            <a:r>
              <a:rPr sz="2000" dirty="0">
                <a:solidFill>
                  <a:srgbClr val="292934"/>
                </a:solidFill>
                <a:latin typeface="Calibri" panose="020F0502020204030204" pitchFamily="34" charset="0"/>
                <a:cs typeface="Calibri"/>
              </a:rPr>
              <a:t>educe</a:t>
            </a:r>
            <a:r>
              <a:rPr sz="2000" spc="-15"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the </a:t>
            </a:r>
            <a:r>
              <a:rPr sz="2000" spc="-5" dirty="0">
                <a:solidFill>
                  <a:srgbClr val="292934"/>
                </a:solidFill>
                <a:latin typeface="Calibri" panose="020F0502020204030204" pitchFamily="34" charset="0"/>
                <a:cs typeface="Calibri"/>
              </a:rPr>
              <a:t>numbe</a:t>
            </a:r>
            <a:r>
              <a:rPr sz="2000" dirty="0">
                <a:solidFill>
                  <a:srgbClr val="292934"/>
                </a:solidFill>
                <a:latin typeface="Calibri" panose="020F0502020204030204" pitchFamily="34" charset="0"/>
                <a:cs typeface="Calibri"/>
              </a:rPr>
              <a:t>r</a:t>
            </a:r>
            <a:r>
              <a:rPr sz="2000" spc="5" dirty="0">
                <a:solidFill>
                  <a:srgbClr val="292934"/>
                </a:solidFill>
                <a:latin typeface="Calibri" panose="020F0502020204030204" pitchFamily="34" charset="0"/>
                <a:cs typeface="Calibri"/>
              </a:rPr>
              <a:t> </a:t>
            </a:r>
            <a:r>
              <a:rPr sz="2000" spc="-5" dirty="0">
                <a:solidFill>
                  <a:srgbClr val="292934"/>
                </a:solidFill>
                <a:latin typeface="Calibri" panose="020F0502020204030204" pitchFamily="34" charset="0"/>
                <a:cs typeface="Calibri"/>
              </a:rPr>
              <a:t>o</a:t>
            </a:r>
            <a:r>
              <a:rPr sz="2000" dirty="0">
                <a:solidFill>
                  <a:srgbClr val="292934"/>
                </a:solidFill>
                <a:latin typeface="Calibri" panose="020F0502020204030204" pitchFamily="34" charset="0"/>
                <a:cs typeface="Calibri"/>
              </a:rPr>
              <a:t>f</a:t>
            </a:r>
            <a:r>
              <a:rPr sz="2000" spc="-10" dirty="0">
                <a:solidFill>
                  <a:srgbClr val="292934"/>
                </a:solidFill>
                <a:latin typeface="Calibri" panose="020F0502020204030204" pitchFamily="34" charset="0"/>
                <a:cs typeface="Calibri"/>
              </a:rPr>
              <a:t> </a:t>
            </a:r>
            <a:r>
              <a:rPr sz="2000" spc="-5" dirty="0">
                <a:solidFill>
                  <a:srgbClr val="292934"/>
                </a:solidFill>
                <a:latin typeface="Calibri" panose="020F0502020204030204" pitchFamily="34" charset="0"/>
                <a:cs typeface="Calibri"/>
              </a:rPr>
              <a:t>p</a:t>
            </a:r>
            <a:r>
              <a:rPr sz="2000" spc="-10" dirty="0">
                <a:solidFill>
                  <a:srgbClr val="292934"/>
                </a:solidFill>
                <a:latin typeface="Calibri" panose="020F0502020204030204" pitchFamily="34" charset="0"/>
                <a:cs typeface="Calibri"/>
              </a:rPr>
              <a:t>o</a:t>
            </a:r>
            <a:r>
              <a:rPr sz="2000" dirty="0">
                <a:solidFill>
                  <a:srgbClr val="292934"/>
                </a:solidFill>
                <a:latin typeface="Calibri" panose="020F0502020204030204" pitchFamily="34" charset="0"/>
                <a:cs typeface="Calibri"/>
              </a:rPr>
              <a:t>i</a:t>
            </a:r>
            <a:r>
              <a:rPr sz="2000" spc="-30" dirty="0">
                <a:solidFill>
                  <a:srgbClr val="292934"/>
                </a:solidFill>
                <a:latin typeface="Calibri" panose="020F0502020204030204" pitchFamily="34" charset="0"/>
                <a:cs typeface="Calibri"/>
              </a:rPr>
              <a:t>n</a:t>
            </a:r>
            <a:r>
              <a:rPr sz="2000" dirty="0">
                <a:solidFill>
                  <a:srgbClr val="292934"/>
                </a:solidFill>
                <a:latin typeface="Calibri" panose="020F0502020204030204" pitchFamily="34" charset="0"/>
                <a:cs typeface="Calibri"/>
              </a:rPr>
              <a:t>ts </a:t>
            </a:r>
            <a:r>
              <a:rPr sz="2000" spc="-10" dirty="0">
                <a:solidFill>
                  <a:srgbClr val="292934"/>
                </a:solidFill>
                <a:latin typeface="Calibri" panose="020F0502020204030204" pitchFamily="34" charset="0"/>
                <a:cs typeface="Calibri"/>
              </a:rPr>
              <a:t>a</a:t>
            </a:r>
            <a:r>
              <a:rPr sz="2000" spc="-45" dirty="0">
                <a:solidFill>
                  <a:srgbClr val="292934"/>
                </a:solidFill>
                <a:latin typeface="Calibri" panose="020F0502020204030204" pitchFamily="34" charset="0"/>
                <a:cs typeface="Calibri"/>
              </a:rPr>
              <a:t>w</a:t>
            </a:r>
            <a:r>
              <a:rPr sz="2000" spc="-15" dirty="0">
                <a:solidFill>
                  <a:srgbClr val="292934"/>
                </a:solidFill>
                <a:latin typeface="Calibri" panose="020F0502020204030204" pitchFamily="34" charset="0"/>
                <a:cs typeface="Calibri"/>
              </a:rPr>
              <a:t>a</a:t>
            </a:r>
            <a:r>
              <a:rPr sz="2000" spc="-45" dirty="0">
                <a:solidFill>
                  <a:srgbClr val="292934"/>
                </a:solidFill>
                <a:latin typeface="Calibri" panose="020F0502020204030204" pitchFamily="34" charset="0"/>
                <a:cs typeface="Calibri"/>
              </a:rPr>
              <a:t>r</a:t>
            </a:r>
            <a:r>
              <a:rPr sz="2000" spc="-5" dirty="0">
                <a:solidFill>
                  <a:srgbClr val="292934"/>
                </a:solidFill>
                <a:latin typeface="Calibri" panose="020F0502020204030204" pitchFamily="34" charset="0"/>
                <a:cs typeface="Calibri"/>
              </a:rPr>
              <a:t>ded.</a:t>
            </a:r>
            <a:endParaRPr lang="en-US" sz="1200" spc="-20" dirty="0">
              <a:solidFill>
                <a:srgbClr val="292934"/>
              </a:solidFill>
              <a:latin typeface="Calibri" panose="020F0502020204030204" pitchFamily="34" charset="0"/>
              <a:cs typeface="Calibri"/>
            </a:endParaRPr>
          </a:p>
          <a:p>
            <a:pPr marL="339725" indent="-227013" algn="just">
              <a:lnSpc>
                <a:spcPct val="100000"/>
              </a:lnSpc>
              <a:buClr>
                <a:schemeClr val="accent6">
                  <a:lumMod val="50000"/>
                </a:schemeClr>
              </a:buClr>
              <a:buSzPct val="75000"/>
              <a:buFont typeface="Wingdings" panose="05000000000000000000" pitchFamily="2" charset="2"/>
              <a:buChar char="v"/>
            </a:pPr>
            <a:r>
              <a:rPr sz="2000" spc="-20" dirty="0">
                <a:solidFill>
                  <a:srgbClr val="292934"/>
                </a:solidFill>
                <a:latin typeface="Calibri" panose="020F0502020204030204" pitchFamily="34" charset="0"/>
                <a:cs typeface="Calibri"/>
              </a:rPr>
              <a:t>When</a:t>
            </a:r>
            <a:r>
              <a:rPr sz="2000" spc="-5" dirty="0">
                <a:solidFill>
                  <a:srgbClr val="292934"/>
                </a:solidFill>
                <a:latin typeface="Calibri" panose="020F0502020204030204" pitchFamily="34" charset="0"/>
                <a:cs typeface="Calibri"/>
              </a:rPr>
              <a:t> </a:t>
            </a:r>
            <a:r>
              <a:rPr sz="2000" spc="-35" dirty="0">
                <a:solidFill>
                  <a:srgbClr val="292934"/>
                </a:solidFill>
                <a:latin typeface="Calibri" panose="020F0502020204030204" pitchFamily="34" charset="0"/>
                <a:cs typeface="Calibri"/>
              </a:rPr>
              <a:t>c</a:t>
            </a:r>
            <a:r>
              <a:rPr sz="2000" spc="-5" dirty="0">
                <a:solidFill>
                  <a:srgbClr val="292934"/>
                </a:solidFill>
                <a:latin typeface="Calibri" panose="020F0502020204030204" pitchFamily="34" charset="0"/>
                <a:cs typeface="Calibri"/>
              </a:rPr>
              <a:t>ompletin</a:t>
            </a:r>
            <a:r>
              <a:rPr sz="2000" dirty="0">
                <a:solidFill>
                  <a:srgbClr val="292934"/>
                </a:solidFill>
                <a:latin typeface="Calibri" panose="020F0502020204030204" pitchFamily="34" charset="0"/>
                <a:cs typeface="Calibri"/>
              </a:rPr>
              <a:t>g</a:t>
            </a:r>
            <a:r>
              <a:rPr sz="2000" spc="-2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the</a:t>
            </a:r>
            <a:r>
              <a:rPr sz="2000" spc="-5" dirty="0">
                <a:solidFill>
                  <a:srgbClr val="292934"/>
                </a:solidFill>
                <a:latin typeface="Calibri" panose="020F0502020204030204" pitchFamily="34" charset="0"/>
                <a:cs typeface="Calibri"/>
              </a:rPr>
              <a:t> </a:t>
            </a:r>
            <a:r>
              <a:rPr sz="2000" spc="-45" dirty="0">
                <a:solidFill>
                  <a:srgbClr val="292934"/>
                </a:solidFill>
                <a:latin typeface="Calibri" panose="020F0502020204030204" pitchFamily="34" charset="0"/>
                <a:cs typeface="Calibri"/>
              </a:rPr>
              <a:t>r</a:t>
            </a:r>
            <a:r>
              <a:rPr sz="2000" dirty="0">
                <a:solidFill>
                  <a:srgbClr val="292934"/>
                </a:solidFill>
                <a:latin typeface="Calibri" panose="020F0502020204030204" pitchFamily="34" charset="0"/>
                <a:cs typeface="Calibri"/>
              </a:rPr>
              <a:t>equi</a:t>
            </a:r>
            <a:r>
              <a:rPr sz="2000" spc="-35" dirty="0">
                <a:solidFill>
                  <a:srgbClr val="292934"/>
                </a:solidFill>
                <a:latin typeface="Calibri" panose="020F0502020204030204" pitchFamily="34" charset="0"/>
                <a:cs typeface="Calibri"/>
              </a:rPr>
              <a:t>r</a:t>
            </a:r>
            <a:r>
              <a:rPr sz="2000" spc="-15" dirty="0">
                <a:solidFill>
                  <a:srgbClr val="292934"/>
                </a:solidFill>
                <a:latin typeface="Calibri" panose="020F0502020204030204" pitchFamily="34" charset="0"/>
                <a:cs typeface="Calibri"/>
              </a:rPr>
              <a:t>eme</a:t>
            </a:r>
            <a:r>
              <a:rPr sz="2000" spc="-40" dirty="0">
                <a:solidFill>
                  <a:srgbClr val="292934"/>
                </a:solidFill>
                <a:latin typeface="Calibri" panose="020F0502020204030204" pitchFamily="34" charset="0"/>
                <a:cs typeface="Calibri"/>
              </a:rPr>
              <a:t>n</a:t>
            </a:r>
            <a:r>
              <a:rPr sz="2000" spc="-10" dirty="0">
                <a:solidFill>
                  <a:srgbClr val="292934"/>
                </a:solidFill>
                <a:latin typeface="Calibri" panose="020F0502020204030204" pitchFamily="34" charset="0"/>
                <a:cs typeface="Calibri"/>
              </a:rPr>
              <a:t>t</a:t>
            </a:r>
            <a:r>
              <a:rPr sz="2000" spc="-15"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cha</a:t>
            </a:r>
            <a:r>
              <a:rPr sz="2000" spc="-10" dirty="0">
                <a:solidFill>
                  <a:srgbClr val="292934"/>
                </a:solidFill>
                <a:latin typeface="Calibri" panose="020F0502020204030204" pitchFamily="34" charset="0"/>
                <a:cs typeface="Calibri"/>
              </a:rPr>
              <a:t>rts,</a:t>
            </a:r>
            <a:r>
              <a:rPr sz="2000" spc="-20" dirty="0">
                <a:solidFill>
                  <a:srgbClr val="292934"/>
                </a:solidFill>
                <a:latin typeface="Calibri" panose="020F0502020204030204" pitchFamily="34" charset="0"/>
                <a:cs typeface="Calibri"/>
              </a:rPr>
              <a:t> b</a:t>
            </a:r>
            <a:r>
              <a:rPr sz="2000" spc="-15" dirty="0">
                <a:solidFill>
                  <a:srgbClr val="292934"/>
                </a:solidFill>
                <a:latin typeface="Calibri" panose="020F0502020204030204" pitchFamily="34" charset="0"/>
                <a:cs typeface="Calibri"/>
              </a:rPr>
              <a:t>e</a:t>
            </a:r>
            <a:r>
              <a:rPr sz="2000" dirty="0">
                <a:solidFill>
                  <a:srgbClr val="292934"/>
                </a:solidFill>
                <a:latin typeface="Calibri" panose="020F0502020204030204" pitchFamily="34" charset="0"/>
                <a:cs typeface="Calibri"/>
              </a:rPr>
              <a:t> </a:t>
            </a:r>
            <a:r>
              <a:rPr sz="2000" spc="-5" dirty="0">
                <a:solidFill>
                  <a:srgbClr val="292934"/>
                </a:solidFill>
                <a:latin typeface="Calibri" panose="020F0502020204030204" pitchFamily="34" charset="0"/>
                <a:cs typeface="Calibri"/>
              </a:rPr>
              <a:t>su</a:t>
            </a:r>
            <a:r>
              <a:rPr sz="2000" spc="-35" dirty="0">
                <a:solidFill>
                  <a:srgbClr val="292934"/>
                </a:solidFill>
                <a:latin typeface="Calibri" panose="020F0502020204030204" pitchFamily="34" charset="0"/>
                <a:cs typeface="Calibri"/>
              </a:rPr>
              <a:t>r</a:t>
            </a:r>
            <a:r>
              <a:rPr sz="2000" spc="-15" dirty="0">
                <a:solidFill>
                  <a:srgbClr val="292934"/>
                </a:solidFill>
                <a:latin typeface="Calibri" panose="020F0502020204030204" pitchFamily="34" charset="0"/>
                <a:cs typeface="Calibri"/>
              </a:rPr>
              <a:t>e</a:t>
            </a:r>
            <a:r>
              <a:rPr sz="2000" dirty="0">
                <a:solidFill>
                  <a:srgbClr val="292934"/>
                </a:solidFill>
                <a:latin typeface="Calibri" panose="020F0502020204030204" pitchFamily="34" charset="0"/>
                <a:cs typeface="Calibri"/>
              </a:rPr>
              <a:t> </a:t>
            </a:r>
            <a:r>
              <a:rPr sz="2000" spc="-35" dirty="0">
                <a:solidFill>
                  <a:srgbClr val="292934"/>
                </a:solidFill>
                <a:latin typeface="Calibri" panose="020F0502020204030204" pitchFamily="34" charset="0"/>
                <a:cs typeface="Calibri"/>
              </a:rPr>
              <a:t>t</a:t>
            </a:r>
            <a:r>
              <a:rPr sz="2000" dirty="0">
                <a:solidFill>
                  <a:srgbClr val="292934"/>
                </a:solidFill>
                <a:latin typeface="Calibri" panose="020F0502020204030204" pitchFamily="34" charset="0"/>
                <a:cs typeface="Calibri"/>
              </a:rPr>
              <a:t>o</a:t>
            </a:r>
            <a:r>
              <a:rPr sz="2000" spc="-5" dirty="0">
                <a:solidFill>
                  <a:srgbClr val="292934"/>
                </a:solidFill>
                <a:latin typeface="Calibri" panose="020F0502020204030204" pitchFamily="34" charset="0"/>
                <a:cs typeface="Calibri"/>
              </a:rPr>
              <a:t> p</a:t>
            </a:r>
            <a:r>
              <a:rPr sz="2000" spc="-40" dirty="0">
                <a:solidFill>
                  <a:srgbClr val="292934"/>
                </a:solidFill>
                <a:latin typeface="Calibri" panose="020F0502020204030204" pitchFamily="34" charset="0"/>
                <a:cs typeface="Calibri"/>
              </a:rPr>
              <a:t>r</a:t>
            </a:r>
            <a:r>
              <a:rPr sz="2000" spc="-20" dirty="0">
                <a:solidFill>
                  <a:srgbClr val="292934"/>
                </a:solidFill>
                <a:latin typeface="Calibri" panose="020F0502020204030204" pitchFamily="34" charset="0"/>
                <a:cs typeface="Calibri"/>
              </a:rPr>
              <a:t>o</a:t>
            </a:r>
            <a:r>
              <a:rPr sz="2000" dirty="0">
                <a:solidFill>
                  <a:srgbClr val="292934"/>
                </a:solidFill>
                <a:latin typeface="Calibri" panose="020F0502020204030204" pitchFamily="34" charset="0"/>
                <a:cs typeface="Calibri"/>
              </a:rPr>
              <a:t>vide all</a:t>
            </a:r>
            <a:r>
              <a:rPr sz="2000" spc="-10" dirty="0">
                <a:solidFill>
                  <a:srgbClr val="292934"/>
                </a:solidFill>
                <a:latin typeface="Calibri" panose="020F0502020204030204" pitchFamily="34" charset="0"/>
                <a:cs typeface="Calibri"/>
              </a:rPr>
              <a:t> </a:t>
            </a:r>
            <a:r>
              <a:rPr sz="2000" spc="-45" dirty="0">
                <a:solidFill>
                  <a:srgbClr val="292934"/>
                </a:solidFill>
                <a:latin typeface="Calibri" panose="020F0502020204030204" pitchFamily="34" charset="0"/>
                <a:cs typeface="Calibri"/>
              </a:rPr>
              <a:t>r</a:t>
            </a:r>
            <a:r>
              <a:rPr sz="2000" spc="-15" dirty="0">
                <a:solidFill>
                  <a:srgbClr val="292934"/>
                </a:solidFill>
                <a:latin typeface="Calibri" panose="020F0502020204030204" pitchFamily="34" charset="0"/>
                <a:cs typeface="Calibri"/>
              </a:rPr>
              <a:t>eque</a:t>
            </a:r>
            <a:r>
              <a:rPr sz="2000" spc="-30" dirty="0">
                <a:solidFill>
                  <a:srgbClr val="292934"/>
                </a:solidFill>
                <a:latin typeface="Calibri" panose="020F0502020204030204" pitchFamily="34" charset="0"/>
                <a:cs typeface="Calibri"/>
              </a:rPr>
              <a:t>s</a:t>
            </a:r>
            <a:r>
              <a:rPr sz="2000" spc="-35" dirty="0">
                <a:solidFill>
                  <a:srgbClr val="292934"/>
                </a:solidFill>
                <a:latin typeface="Calibri" panose="020F0502020204030204" pitchFamily="34" charset="0"/>
                <a:cs typeface="Calibri"/>
              </a:rPr>
              <a:t>t</a:t>
            </a:r>
            <a:r>
              <a:rPr sz="2000" spc="-15" dirty="0">
                <a:solidFill>
                  <a:srgbClr val="292934"/>
                </a:solidFill>
                <a:latin typeface="Calibri" panose="020F0502020204030204" pitchFamily="34" charset="0"/>
                <a:cs typeface="Calibri"/>
              </a:rPr>
              <a:t>ed</a:t>
            </a:r>
            <a:r>
              <a:rPr sz="2000" spc="-5"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i</a:t>
            </a:r>
            <a:r>
              <a:rPr sz="2000" spc="-15" dirty="0">
                <a:solidFill>
                  <a:srgbClr val="292934"/>
                </a:solidFill>
                <a:latin typeface="Calibri" panose="020F0502020204030204" pitchFamily="34" charset="0"/>
                <a:cs typeface="Calibri"/>
              </a:rPr>
              <a:t>n</a:t>
            </a:r>
            <a:r>
              <a:rPr sz="2000" spc="-50" dirty="0">
                <a:solidFill>
                  <a:srgbClr val="292934"/>
                </a:solidFill>
                <a:latin typeface="Calibri" panose="020F0502020204030204" pitchFamily="34" charset="0"/>
                <a:cs typeface="Calibri"/>
              </a:rPr>
              <a:t>f</a:t>
            </a:r>
            <a:r>
              <a:rPr sz="2000" spc="-20" dirty="0">
                <a:solidFill>
                  <a:srgbClr val="292934"/>
                </a:solidFill>
                <a:latin typeface="Calibri" panose="020F0502020204030204" pitchFamily="34" charset="0"/>
                <a:cs typeface="Calibri"/>
              </a:rPr>
              <a:t>orm</a:t>
            </a:r>
            <a:r>
              <a:rPr sz="2000" spc="-35" dirty="0">
                <a:solidFill>
                  <a:srgbClr val="292934"/>
                </a:solidFill>
                <a:latin typeface="Calibri" panose="020F0502020204030204" pitchFamily="34" charset="0"/>
                <a:cs typeface="Calibri"/>
              </a:rPr>
              <a:t>a</a:t>
            </a:r>
            <a:r>
              <a:rPr sz="2000" dirty="0">
                <a:solidFill>
                  <a:srgbClr val="292934"/>
                </a:solidFill>
                <a:latin typeface="Calibri" panose="020F0502020204030204" pitchFamily="34" charset="0"/>
                <a:cs typeface="Calibri"/>
              </a:rPr>
              <a:t>tion</a:t>
            </a:r>
            <a:r>
              <a:rPr sz="2000" spc="-25"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by</a:t>
            </a:r>
            <a:r>
              <a:rPr sz="2000" dirty="0">
                <a:solidFill>
                  <a:srgbClr val="292934"/>
                </a:solidFill>
                <a:latin typeface="Calibri" panose="020F0502020204030204" pitchFamily="34" charset="0"/>
                <a:cs typeface="Calibri"/>
              </a:rPr>
              <a:t> including</a:t>
            </a:r>
            <a:r>
              <a:rPr sz="2000" spc="-3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the</a:t>
            </a:r>
            <a:r>
              <a:rPr sz="2000" spc="-5" dirty="0">
                <a:solidFill>
                  <a:srgbClr val="292934"/>
                </a:solidFill>
                <a:latin typeface="Calibri" panose="020F0502020204030204" pitchFamily="34" charset="0"/>
                <a:cs typeface="Calibri"/>
              </a:rPr>
              <a:t> </a:t>
            </a:r>
            <a:r>
              <a:rPr sz="2000" spc="-50" dirty="0">
                <a:solidFill>
                  <a:srgbClr val="292934"/>
                </a:solidFill>
                <a:latin typeface="Calibri" panose="020F0502020204030204" pitchFamily="34" charset="0"/>
                <a:cs typeface="Calibri"/>
              </a:rPr>
              <a:t>f</a:t>
            </a:r>
            <a:r>
              <a:rPr sz="2000" spc="-5" dirty="0">
                <a:solidFill>
                  <a:srgbClr val="292934"/>
                </a:solidFill>
                <a:latin typeface="Calibri" panose="020F0502020204030204" pitchFamily="34" charset="0"/>
                <a:cs typeface="Calibri"/>
              </a:rPr>
              <a:t>oll</a:t>
            </a:r>
            <a:r>
              <a:rPr sz="2000" spc="-20" dirty="0">
                <a:solidFill>
                  <a:srgbClr val="292934"/>
                </a:solidFill>
                <a:latin typeface="Calibri" panose="020F0502020204030204" pitchFamily="34" charset="0"/>
                <a:cs typeface="Calibri"/>
              </a:rPr>
              <a:t>o</a:t>
            </a:r>
            <a:r>
              <a:rPr sz="2000" dirty="0">
                <a:solidFill>
                  <a:srgbClr val="292934"/>
                </a:solidFill>
                <a:latin typeface="Calibri" panose="020F0502020204030204" pitchFamily="34" charset="0"/>
                <a:cs typeface="Calibri"/>
              </a:rPr>
              <a:t>win</a:t>
            </a:r>
            <a:r>
              <a:rPr lang="en-US" sz="2000" dirty="0">
                <a:solidFill>
                  <a:srgbClr val="292934"/>
                </a:solidFill>
                <a:latin typeface="Calibri" panose="020F0502020204030204" pitchFamily="34" charset="0"/>
                <a:cs typeface="Calibri"/>
              </a:rPr>
              <a:t>g:</a:t>
            </a:r>
            <a:endParaRPr lang="en-US" sz="1200" dirty="0">
              <a:solidFill>
                <a:srgbClr val="292934"/>
              </a:solidFill>
              <a:latin typeface="Calibri" panose="020F0502020204030204" pitchFamily="34" charset="0"/>
              <a:cs typeface="Calibri"/>
            </a:endParaRPr>
          </a:p>
          <a:p>
            <a:pPr marL="796925" lvl="1" indent="-227013" algn="just">
              <a:spcBef>
                <a:spcPts val="1200"/>
              </a:spcBef>
              <a:buClr>
                <a:schemeClr val="accent6">
                  <a:lumMod val="50000"/>
                </a:schemeClr>
              </a:buClr>
              <a:buSzPct val="75000"/>
              <a:buFont typeface="Wingdings" panose="05000000000000000000" pitchFamily="2" charset="2"/>
              <a:buChar char="v"/>
            </a:pPr>
            <a:r>
              <a:rPr sz="2000" b="1" spc="-20" dirty="0">
                <a:solidFill>
                  <a:srgbClr val="FF0000"/>
                </a:solidFill>
                <a:latin typeface="Calibri" panose="020F0502020204030204" pitchFamily="34" charset="0"/>
                <a:cs typeface="Calibri"/>
              </a:rPr>
              <a:t>D</a:t>
            </a:r>
            <a:r>
              <a:rPr sz="2000" b="1" spc="-25" dirty="0">
                <a:solidFill>
                  <a:srgbClr val="FF0000"/>
                </a:solidFill>
                <a:latin typeface="Calibri" panose="020F0502020204030204" pitchFamily="34" charset="0"/>
                <a:cs typeface="Calibri"/>
              </a:rPr>
              <a:t>e</a:t>
            </a:r>
            <a:r>
              <a:rPr sz="2000" b="1" spc="-10" dirty="0">
                <a:solidFill>
                  <a:srgbClr val="FF0000"/>
                </a:solidFill>
                <a:latin typeface="Calibri" panose="020F0502020204030204" pitchFamily="34" charset="0"/>
                <a:cs typeface="Calibri"/>
              </a:rPr>
              <a:t>scri</a:t>
            </a:r>
            <a:r>
              <a:rPr sz="2000" b="1" spc="-30" dirty="0">
                <a:solidFill>
                  <a:srgbClr val="FF0000"/>
                </a:solidFill>
                <a:latin typeface="Calibri" panose="020F0502020204030204" pitchFamily="34" charset="0"/>
                <a:cs typeface="Calibri"/>
              </a:rPr>
              <a:t>p</a:t>
            </a:r>
            <a:r>
              <a:rPr sz="2000" b="1" spc="-20" dirty="0">
                <a:solidFill>
                  <a:srgbClr val="FF0000"/>
                </a:solidFill>
                <a:latin typeface="Calibri" panose="020F0502020204030204" pitchFamily="34" charset="0"/>
                <a:cs typeface="Calibri"/>
              </a:rPr>
              <a:t>t</a:t>
            </a:r>
            <a:r>
              <a:rPr sz="2000" b="1" spc="-10" dirty="0">
                <a:solidFill>
                  <a:srgbClr val="FF0000"/>
                </a:solidFill>
                <a:latin typeface="Calibri" panose="020F0502020204030204" pitchFamily="34" charset="0"/>
                <a:cs typeface="Calibri"/>
              </a:rPr>
              <a:t>i</a:t>
            </a:r>
            <a:r>
              <a:rPr sz="2000" b="1" spc="-25" dirty="0">
                <a:solidFill>
                  <a:srgbClr val="FF0000"/>
                </a:solidFill>
                <a:latin typeface="Calibri" panose="020F0502020204030204" pitchFamily="34" charset="0"/>
                <a:cs typeface="Calibri"/>
              </a:rPr>
              <a:t>o</a:t>
            </a:r>
            <a:r>
              <a:rPr sz="2000" b="1" spc="-15" dirty="0">
                <a:solidFill>
                  <a:srgbClr val="FF0000"/>
                </a:solidFill>
                <a:latin typeface="Calibri" panose="020F0502020204030204" pitchFamily="34" charset="0"/>
                <a:cs typeface="Calibri"/>
              </a:rPr>
              <a:t>ns</a:t>
            </a:r>
            <a:r>
              <a:rPr sz="2000" b="1" spc="35" dirty="0">
                <a:solidFill>
                  <a:srgbClr val="FF0000"/>
                </a:solidFill>
                <a:latin typeface="Calibri" panose="020F0502020204030204" pitchFamily="34" charset="0"/>
                <a:cs typeface="Calibri"/>
              </a:rPr>
              <a:t> </a:t>
            </a:r>
            <a:r>
              <a:rPr sz="2000" b="1" spc="-25" dirty="0">
                <a:solidFill>
                  <a:srgbClr val="FF0000"/>
                </a:solidFill>
                <a:latin typeface="Calibri" panose="020F0502020204030204" pitchFamily="34" charset="0"/>
                <a:cs typeface="Calibri"/>
              </a:rPr>
              <a:t>o</a:t>
            </a:r>
            <a:r>
              <a:rPr sz="2000" b="1" dirty="0">
                <a:solidFill>
                  <a:srgbClr val="FF0000"/>
                </a:solidFill>
                <a:latin typeface="Calibri" panose="020F0502020204030204" pitchFamily="34" charset="0"/>
                <a:cs typeface="Calibri"/>
              </a:rPr>
              <a:t>f</a:t>
            </a:r>
            <a:r>
              <a:rPr sz="2000" b="1" spc="15" dirty="0">
                <a:solidFill>
                  <a:srgbClr val="FF0000"/>
                </a:solidFill>
                <a:latin typeface="Calibri" panose="020F0502020204030204" pitchFamily="34" charset="0"/>
                <a:cs typeface="Calibri"/>
              </a:rPr>
              <a:t> </a:t>
            </a:r>
            <a:r>
              <a:rPr sz="2000" b="1" u="heavy" spc="-10" dirty="0">
                <a:solidFill>
                  <a:srgbClr val="FF0000"/>
                </a:solidFill>
                <a:latin typeface="Calibri" panose="020F0502020204030204" pitchFamily="34" charset="0"/>
                <a:cs typeface="Calibri"/>
              </a:rPr>
              <a:t>ac</a:t>
            </a:r>
            <a:r>
              <a:rPr sz="2000" b="1" u="heavy" spc="-20" dirty="0">
                <a:solidFill>
                  <a:srgbClr val="FF0000"/>
                </a:solidFill>
                <a:latin typeface="Calibri" panose="020F0502020204030204" pitchFamily="34" charset="0"/>
                <a:cs typeface="Calibri"/>
              </a:rPr>
              <a:t>t</a:t>
            </a:r>
            <a:r>
              <a:rPr sz="2000" b="1" u="heavy" spc="-10" dirty="0">
                <a:solidFill>
                  <a:srgbClr val="FF0000"/>
                </a:solidFill>
                <a:latin typeface="Calibri" panose="020F0502020204030204" pitchFamily="34" charset="0"/>
                <a:cs typeface="Calibri"/>
              </a:rPr>
              <a:t>iviti</a:t>
            </a:r>
            <a:r>
              <a:rPr sz="2000" b="1" u="heavy" spc="-25" dirty="0">
                <a:solidFill>
                  <a:srgbClr val="FF0000"/>
                </a:solidFill>
                <a:latin typeface="Calibri" panose="020F0502020204030204" pitchFamily="34" charset="0"/>
                <a:cs typeface="Calibri"/>
              </a:rPr>
              <a:t>e</a:t>
            </a:r>
            <a:r>
              <a:rPr sz="2000" b="1" u="heavy" spc="-10" dirty="0">
                <a:solidFill>
                  <a:srgbClr val="FF0000"/>
                </a:solidFill>
                <a:latin typeface="Calibri" panose="020F0502020204030204" pitchFamily="34" charset="0"/>
                <a:cs typeface="Calibri"/>
              </a:rPr>
              <a:t>s</a:t>
            </a:r>
            <a:r>
              <a:rPr sz="2000" b="1" u="heavy" spc="5" dirty="0">
                <a:solidFill>
                  <a:srgbClr val="FF0000"/>
                </a:solidFill>
                <a:latin typeface="Calibri" panose="020F0502020204030204" pitchFamily="34" charset="0"/>
                <a:cs typeface="Calibri"/>
              </a:rPr>
              <a:t> </a:t>
            </a:r>
            <a:r>
              <a:rPr sz="2000" b="1" u="heavy" spc="-15" dirty="0">
                <a:solidFill>
                  <a:srgbClr val="FF0000"/>
                </a:solidFill>
                <a:latin typeface="Calibri" panose="020F0502020204030204" pitchFamily="34" charset="0"/>
                <a:cs typeface="Calibri"/>
              </a:rPr>
              <a:t>a</a:t>
            </a:r>
            <a:r>
              <a:rPr sz="2000" b="1" u="heavy" spc="-30" dirty="0">
                <a:solidFill>
                  <a:srgbClr val="FF0000"/>
                </a:solidFill>
                <a:latin typeface="Calibri" panose="020F0502020204030204" pitchFamily="34" charset="0"/>
                <a:cs typeface="Calibri"/>
              </a:rPr>
              <a:t>n</a:t>
            </a:r>
            <a:r>
              <a:rPr sz="2000" b="1" u="heavy" spc="-15" dirty="0">
                <a:solidFill>
                  <a:srgbClr val="FF0000"/>
                </a:solidFill>
                <a:latin typeface="Calibri" panose="020F0502020204030204" pitchFamily="34" charset="0"/>
                <a:cs typeface="Calibri"/>
              </a:rPr>
              <a:t>d</a:t>
            </a:r>
            <a:r>
              <a:rPr sz="2000" b="1" u="heavy" spc="-60" dirty="0">
                <a:solidFill>
                  <a:srgbClr val="FF0000"/>
                </a:solidFill>
                <a:latin typeface="Calibri" panose="020F0502020204030204" pitchFamily="34" charset="0"/>
                <a:cs typeface="Calibri"/>
              </a:rPr>
              <a:t>/</a:t>
            </a:r>
            <a:r>
              <a:rPr sz="2000" b="1" u="heavy" spc="-25" dirty="0">
                <a:solidFill>
                  <a:srgbClr val="FF0000"/>
                </a:solidFill>
                <a:latin typeface="Calibri" panose="020F0502020204030204" pitchFamily="34" charset="0"/>
                <a:cs typeface="Calibri"/>
              </a:rPr>
              <a:t>o</a:t>
            </a:r>
            <a:r>
              <a:rPr sz="2000" b="1" u="heavy" dirty="0">
                <a:solidFill>
                  <a:srgbClr val="FF0000"/>
                </a:solidFill>
                <a:latin typeface="Calibri" panose="020F0502020204030204" pitchFamily="34" charset="0"/>
                <a:cs typeface="Calibri"/>
              </a:rPr>
              <a:t>r</a:t>
            </a:r>
            <a:r>
              <a:rPr sz="2000" b="1" u="heavy" spc="5" dirty="0">
                <a:solidFill>
                  <a:srgbClr val="FF0000"/>
                </a:solidFill>
                <a:latin typeface="Calibri" panose="020F0502020204030204" pitchFamily="34" charset="0"/>
                <a:cs typeface="Calibri"/>
              </a:rPr>
              <a:t> </a:t>
            </a:r>
            <a:r>
              <a:rPr sz="2000" b="1" u="heavy" spc="-10" dirty="0">
                <a:solidFill>
                  <a:srgbClr val="FF0000"/>
                </a:solidFill>
                <a:latin typeface="Calibri" panose="020F0502020204030204" pitchFamily="34" charset="0"/>
                <a:cs typeface="Calibri"/>
              </a:rPr>
              <a:t>se</a:t>
            </a:r>
            <a:r>
              <a:rPr sz="2000" b="1" u="heavy" spc="0" dirty="0">
                <a:solidFill>
                  <a:srgbClr val="FF0000"/>
                </a:solidFill>
                <a:latin typeface="Calibri" panose="020F0502020204030204" pitchFamily="34" charset="0"/>
                <a:cs typeface="Calibri"/>
              </a:rPr>
              <a:t>r</a:t>
            </a:r>
            <a:r>
              <a:rPr sz="2000" b="1" u="heavy" spc="-15" dirty="0">
                <a:solidFill>
                  <a:srgbClr val="FF0000"/>
                </a:solidFill>
                <a:latin typeface="Calibri" panose="020F0502020204030204" pitchFamily="34" charset="0"/>
                <a:cs typeface="Calibri"/>
              </a:rPr>
              <a:t>vi</a:t>
            </a:r>
            <a:r>
              <a:rPr sz="2000" b="1" u="heavy" spc="-5" dirty="0">
                <a:solidFill>
                  <a:srgbClr val="FF0000"/>
                </a:solidFill>
                <a:latin typeface="Calibri" panose="020F0502020204030204" pitchFamily="34" charset="0"/>
                <a:cs typeface="Calibri"/>
              </a:rPr>
              <a:t>c</a:t>
            </a:r>
            <a:r>
              <a:rPr sz="2000" b="1" u="heavy" spc="-20" dirty="0">
                <a:solidFill>
                  <a:srgbClr val="FF0000"/>
                </a:solidFill>
                <a:latin typeface="Calibri" panose="020F0502020204030204" pitchFamily="34" charset="0"/>
                <a:cs typeface="Calibri"/>
              </a:rPr>
              <a:t>e</a:t>
            </a:r>
            <a:r>
              <a:rPr sz="2000" b="1" u="heavy" spc="-10" dirty="0">
                <a:solidFill>
                  <a:srgbClr val="FF0000"/>
                </a:solidFill>
                <a:latin typeface="Calibri" panose="020F0502020204030204" pitchFamily="34" charset="0"/>
                <a:cs typeface="Calibri"/>
              </a:rPr>
              <a:t>s</a:t>
            </a:r>
            <a:r>
              <a:rPr sz="2000" b="1" spc="25" dirty="0">
                <a:solidFill>
                  <a:srgbClr val="FF0000"/>
                </a:solidFill>
                <a:latin typeface="Calibri" panose="020F0502020204030204" pitchFamily="34" charset="0"/>
                <a:cs typeface="Calibri"/>
              </a:rPr>
              <a:t> </a:t>
            </a:r>
            <a:r>
              <a:rPr sz="2000" spc="-60" dirty="0">
                <a:solidFill>
                  <a:srgbClr val="292934"/>
                </a:solidFill>
                <a:latin typeface="Calibri" panose="020F0502020204030204" pitchFamily="34" charset="0"/>
                <a:cs typeface="Calibri"/>
              </a:rPr>
              <a:t>f</a:t>
            </a:r>
            <a:r>
              <a:rPr sz="2000" spc="-20" dirty="0">
                <a:solidFill>
                  <a:srgbClr val="292934"/>
                </a:solidFill>
                <a:latin typeface="Calibri" panose="020F0502020204030204" pitchFamily="34" charset="0"/>
                <a:cs typeface="Calibri"/>
              </a:rPr>
              <a:t>o</a:t>
            </a:r>
            <a:r>
              <a:rPr sz="2000" spc="-10" dirty="0">
                <a:solidFill>
                  <a:srgbClr val="292934"/>
                </a:solidFill>
                <a:latin typeface="Calibri" panose="020F0502020204030204" pitchFamily="34" charset="0"/>
                <a:cs typeface="Calibri"/>
              </a:rPr>
              <a:t>r</a:t>
            </a:r>
            <a:r>
              <a:rPr sz="200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a</a:t>
            </a:r>
            <a:r>
              <a:rPr sz="2000" spc="5" dirty="0">
                <a:solidFill>
                  <a:srgbClr val="292934"/>
                </a:solidFill>
                <a:latin typeface="Calibri" panose="020F0502020204030204" pitchFamily="34" charset="0"/>
                <a:cs typeface="Calibri"/>
              </a:rPr>
              <a:t> </a:t>
            </a:r>
            <a:r>
              <a:rPr lang="en-US" sz="2000" spc="-15" dirty="0">
                <a:solidFill>
                  <a:srgbClr val="292934"/>
                </a:solidFill>
                <a:latin typeface="Calibri" panose="020F0502020204030204" pitchFamily="34" charset="0"/>
                <a:cs typeface="Calibri"/>
              </a:rPr>
              <a:t>five-year</a:t>
            </a:r>
            <a:r>
              <a:rPr sz="200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period. Sho</a:t>
            </a:r>
            <a:r>
              <a:rPr sz="2000" spc="-20" dirty="0">
                <a:solidFill>
                  <a:srgbClr val="292934"/>
                </a:solidFill>
                <a:latin typeface="Calibri" panose="020F0502020204030204" pitchFamily="34" charset="0"/>
                <a:cs typeface="Calibri"/>
              </a:rPr>
              <a:t>w</a:t>
            </a:r>
            <a:r>
              <a:rPr sz="2000"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inc</a:t>
            </a:r>
            <a:r>
              <a:rPr sz="2000" spc="-40" dirty="0">
                <a:solidFill>
                  <a:srgbClr val="292934"/>
                </a:solidFill>
                <a:latin typeface="Calibri" panose="020F0502020204030204" pitchFamily="34" charset="0"/>
                <a:cs typeface="Calibri"/>
              </a:rPr>
              <a:t>r</a:t>
            </a:r>
            <a:r>
              <a:rPr sz="2000" spc="-15" dirty="0">
                <a:solidFill>
                  <a:srgbClr val="292934"/>
                </a:solidFill>
                <a:latin typeface="Calibri" panose="020F0502020204030204" pitchFamily="34" charset="0"/>
                <a:cs typeface="Calibri"/>
              </a:rPr>
              <a:t>ea</a:t>
            </a:r>
            <a:r>
              <a:rPr sz="2000" spc="-5" dirty="0">
                <a:solidFill>
                  <a:srgbClr val="292934"/>
                </a:solidFill>
                <a:latin typeface="Calibri" panose="020F0502020204030204" pitchFamily="34" charset="0"/>
                <a:cs typeface="Calibri"/>
              </a:rPr>
              <a:t>s</a:t>
            </a:r>
            <a:r>
              <a:rPr sz="2000" spc="-10" dirty="0">
                <a:solidFill>
                  <a:srgbClr val="292934"/>
                </a:solidFill>
                <a:latin typeface="Calibri" panose="020F0502020204030204" pitchFamily="34" charset="0"/>
                <a:cs typeface="Calibri"/>
              </a:rPr>
              <a:t>ing</a:t>
            </a:r>
            <a:r>
              <a:rPr sz="2000" spc="-15" dirty="0">
                <a:solidFill>
                  <a:srgbClr val="292934"/>
                </a:solidFill>
                <a:latin typeface="Calibri" panose="020F0502020204030204" pitchFamily="34" charset="0"/>
                <a:cs typeface="Calibri"/>
              </a:rPr>
              <a:t> measu</a:t>
            </a:r>
            <a:r>
              <a:rPr sz="2000" spc="-30" dirty="0">
                <a:solidFill>
                  <a:srgbClr val="292934"/>
                </a:solidFill>
                <a:latin typeface="Calibri" panose="020F0502020204030204" pitchFamily="34" charset="0"/>
                <a:cs typeface="Calibri"/>
              </a:rPr>
              <a:t>r</a:t>
            </a:r>
            <a:r>
              <a:rPr sz="2000" spc="-10" dirty="0">
                <a:solidFill>
                  <a:srgbClr val="292934"/>
                </a:solidFill>
                <a:latin typeface="Calibri" panose="020F0502020204030204" pitchFamily="34" charset="0"/>
                <a:cs typeface="Calibri"/>
              </a:rPr>
              <a:t>es</a:t>
            </a:r>
            <a:r>
              <a:rPr sz="2000" spc="5"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of</a:t>
            </a:r>
            <a:r>
              <a:rPr sz="2000" spc="5" dirty="0">
                <a:solidFill>
                  <a:srgbClr val="292934"/>
                </a:solidFill>
                <a:latin typeface="Calibri" panose="020F0502020204030204" pitchFamily="34" charset="0"/>
                <a:cs typeface="Calibri"/>
              </a:rPr>
              <a:t> </a:t>
            </a:r>
            <a:r>
              <a:rPr sz="2000" spc="-20" dirty="0">
                <a:solidFill>
                  <a:srgbClr val="292934"/>
                </a:solidFill>
                <a:latin typeface="Calibri" panose="020F0502020204030204" pitchFamily="34" charset="0"/>
                <a:cs typeface="Calibri"/>
              </a:rPr>
              <a:t>po</a:t>
            </a:r>
            <a:r>
              <a:rPr sz="2000" spc="-5" dirty="0">
                <a:solidFill>
                  <a:srgbClr val="292934"/>
                </a:solidFill>
                <a:latin typeface="Calibri" panose="020F0502020204030204" pitchFamily="34" charset="0"/>
                <a:cs typeface="Calibri"/>
              </a:rPr>
              <a:t>s</a:t>
            </a:r>
            <a:r>
              <a:rPr sz="2000" spc="-10" dirty="0">
                <a:solidFill>
                  <a:srgbClr val="292934"/>
                </a:solidFill>
                <a:latin typeface="Calibri" panose="020F0502020204030204" pitchFamily="34" charset="0"/>
                <a:cs typeface="Calibri"/>
              </a:rPr>
              <a:t>iti</a:t>
            </a:r>
            <a:r>
              <a:rPr sz="2000" spc="-40" dirty="0">
                <a:solidFill>
                  <a:srgbClr val="292934"/>
                </a:solidFill>
                <a:latin typeface="Calibri" panose="020F0502020204030204" pitchFamily="34" charset="0"/>
                <a:cs typeface="Calibri"/>
              </a:rPr>
              <a:t>v</a:t>
            </a:r>
            <a:r>
              <a:rPr sz="2000" spc="-15" dirty="0">
                <a:solidFill>
                  <a:srgbClr val="292934"/>
                </a:solidFill>
                <a:latin typeface="Calibri" panose="020F0502020204030204" pitchFamily="34" charset="0"/>
                <a:cs typeface="Calibri"/>
              </a:rPr>
              <a:t>e</a:t>
            </a:r>
            <a:r>
              <a:rPr sz="2000" dirty="0">
                <a:solidFill>
                  <a:srgbClr val="292934"/>
                </a:solidFill>
                <a:latin typeface="Calibri" panose="020F0502020204030204" pitchFamily="34" charset="0"/>
                <a:cs typeface="Calibri"/>
              </a:rPr>
              <a:t> </a:t>
            </a:r>
            <a:r>
              <a:rPr sz="2000" spc="-25" dirty="0">
                <a:solidFill>
                  <a:srgbClr val="292934"/>
                </a:solidFill>
                <a:latin typeface="Calibri" panose="020F0502020204030204" pitchFamily="34" charset="0"/>
                <a:cs typeface="Calibri"/>
              </a:rPr>
              <a:t>p</a:t>
            </a:r>
            <a:r>
              <a:rPr sz="2000" spc="-10" dirty="0">
                <a:solidFill>
                  <a:srgbClr val="292934"/>
                </a:solidFill>
                <a:latin typeface="Calibri" panose="020F0502020204030204" pitchFamily="34" charset="0"/>
                <a:cs typeface="Calibri"/>
              </a:rPr>
              <a:t>er</a:t>
            </a:r>
            <a:r>
              <a:rPr sz="2000" spc="-60" dirty="0">
                <a:solidFill>
                  <a:srgbClr val="292934"/>
                </a:solidFill>
                <a:latin typeface="Calibri" panose="020F0502020204030204" pitchFamily="34" charset="0"/>
                <a:cs typeface="Calibri"/>
              </a:rPr>
              <a:t>f</a:t>
            </a:r>
            <a:r>
              <a:rPr sz="2000" spc="-15" dirty="0">
                <a:solidFill>
                  <a:srgbClr val="292934"/>
                </a:solidFill>
                <a:latin typeface="Calibri" panose="020F0502020204030204" pitchFamily="34" charset="0"/>
                <a:cs typeface="Calibri"/>
              </a:rPr>
              <a:t>ormance</a:t>
            </a:r>
            <a:r>
              <a:rPr sz="2000" spc="-10" dirty="0">
                <a:solidFill>
                  <a:srgbClr val="292934"/>
                </a:solidFill>
                <a:latin typeface="Calibri" panose="020F0502020204030204" pitchFamily="34" charset="0"/>
                <a:cs typeface="Calibri"/>
              </a:rPr>
              <a:t> in</a:t>
            </a:r>
            <a:r>
              <a:rPr sz="2000" spc="-5"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each</a:t>
            </a:r>
            <a:r>
              <a:rPr sz="2000" spc="-10" dirty="0">
                <a:solidFill>
                  <a:srgbClr val="292934"/>
                </a:solidFill>
                <a:latin typeface="Calibri" panose="020F0502020204030204" pitchFamily="34" charset="0"/>
                <a:cs typeface="Calibri"/>
              </a:rPr>
              <a:t> </a:t>
            </a:r>
            <a:r>
              <a:rPr sz="2000" spc="-35" dirty="0">
                <a:solidFill>
                  <a:srgbClr val="292934"/>
                </a:solidFill>
                <a:latin typeface="Calibri" panose="020F0502020204030204" pitchFamily="34" charset="0"/>
                <a:cs typeface="Calibri"/>
              </a:rPr>
              <a:t>y</a:t>
            </a:r>
            <a:r>
              <a:rPr sz="2000" spc="-15" dirty="0">
                <a:solidFill>
                  <a:srgbClr val="292934"/>
                </a:solidFill>
                <a:latin typeface="Calibri" panose="020F0502020204030204" pitchFamily="34" charset="0"/>
                <a:cs typeface="Calibri"/>
              </a:rPr>
              <a:t>ea</a:t>
            </a:r>
            <a:r>
              <a:rPr sz="2000" spc="-225" dirty="0">
                <a:solidFill>
                  <a:srgbClr val="292934"/>
                </a:solidFill>
                <a:latin typeface="Calibri" panose="020F0502020204030204" pitchFamily="34" charset="0"/>
                <a:cs typeface="Calibri"/>
              </a:rPr>
              <a:t>r</a:t>
            </a:r>
            <a:r>
              <a:rPr sz="2000" spc="-10" dirty="0">
                <a:solidFill>
                  <a:srgbClr val="292934"/>
                </a:solidFill>
                <a:latin typeface="Calibri" panose="020F0502020204030204" pitchFamily="34" charset="0"/>
                <a:cs typeface="Calibri"/>
              </a:rPr>
              <a:t>.</a:t>
            </a:r>
            <a:r>
              <a:rPr sz="2000" spc="-5" dirty="0">
                <a:solidFill>
                  <a:srgbClr val="292934"/>
                </a:solidFill>
                <a:latin typeface="Calibri" panose="020F0502020204030204" pitchFamily="34" charset="0"/>
                <a:cs typeface="Calibri"/>
              </a:rPr>
              <a:t> </a:t>
            </a:r>
            <a:r>
              <a:rPr sz="2000" spc="-20" dirty="0">
                <a:solidFill>
                  <a:srgbClr val="292934"/>
                </a:solidFill>
                <a:latin typeface="Calibri" panose="020F0502020204030204" pitchFamily="34" charset="0"/>
                <a:cs typeface="Calibri"/>
              </a:rPr>
              <a:t>Th</a:t>
            </a:r>
            <a:r>
              <a:rPr sz="2000" spc="-15" dirty="0">
                <a:solidFill>
                  <a:srgbClr val="292934"/>
                </a:solidFill>
                <a:latin typeface="Calibri" panose="020F0502020204030204" pitchFamily="34" charset="0"/>
                <a:cs typeface="Calibri"/>
              </a:rPr>
              <a:t>e</a:t>
            </a:r>
            <a:r>
              <a:rPr sz="2000" spc="10" dirty="0">
                <a:solidFill>
                  <a:srgbClr val="292934"/>
                </a:solidFill>
                <a:latin typeface="Calibri" panose="020F0502020204030204" pitchFamily="34" charset="0"/>
                <a:cs typeface="Calibri"/>
              </a:rPr>
              <a:t> </a:t>
            </a:r>
            <a:r>
              <a:rPr sz="2000" spc="-20" dirty="0">
                <a:solidFill>
                  <a:srgbClr val="292934"/>
                </a:solidFill>
                <a:latin typeface="Calibri" panose="020F0502020204030204" pitchFamily="34" charset="0"/>
                <a:cs typeface="Calibri"/>
              </a:rPr>
              <a:t>p</a:t>
            </a:r>
            <a:r>
              <a:rPr sz="2000" spc="-45" dirty="0">
                <a:solidFill>
                  <a:srgbClr val="292934"/>
                </a:solidFill>
                <a:latin typeface="Calibri" panose="020F0502020204030204" pitchFamily="34" charset="0"/>
                <a:cs typeface="Calibri"/>
              </a:rPr>
              <a:t>r</a:t>
            </a:r>
            <a:r>
              <a:rPr sz="2000" spc="-15" dirty="0">
                <a:solidFill>
                  <a:srgbClr val="292934"/>
                </a:solidFill>
                <a:latin typeface="Calibri" panose="020F0502020204030204" pitchFamily="34" charset="0"/>
                <a:cs typeface="Calibri"/>
              </a:rPr>
              <a:t>ojec</a:t>
            </a:r>
            <a:r>
              <a:rPr sz="2000" spc="-10" dirty="0">
                <a:solidFill>
                  <a:srgbClr val="292934"/>
                </a:solidFill>
                <a:latin typeface="Calibri" panose="020F0502020204030204" pitchFamily="34" charset="0"/>
                <a:cs typeface="Calibri"/>
              </a:rPr>
              <a:t>t</a:t>
            </a:r>
            <a:r>
              <a:rPr sz="200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mu</a:t>
            </a:r>
            <a:r>
              <a:rPr sz="2000" spc="-35" dirty="0">
                <a:solidFill>
                  <a:srgbClr val="292934"/>
                </a:solidFill>
                <a:latin typeface="Calibri" panose="020F0502020204030204" pitchFamily="34" charset="0"/>
                <a:cs typeface="Calibri"/>
              </a:rPr>
              <a:t>s</a:t>
            </a:r>
            <a:r>
              <a:rPr sz="2000" spc="-10" dirty="0">
                <a:solidFill>
                  <a:srgbClr val="292934"/>
                </a:solidFill>
                <a:latin typeface="Calibri" panose="020F0502020204030204" pitchFamily="34" charset="0"/>
                <a:cs typeface="Calibri"/>
              </a:rPr>
              <a:t>t</a:t>
            </a:r>
            <a:r>
              <a:rPr sz="2000" spc="-5"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include </a:t>
            </a:r>
            <a:r>
              <a:rPr sz="2000" spc="-35" dirty="0">
                <a:solidFill>
                  <a:srgbClr val="292934"/>
                </a:solidFill>
                <a:latin typeface="Calibri" panose="020F0502020204030204" pitchFamily="34" charset="0"/>
                <a:cs typeface="Calibri"/>
              </a:rPr>
              <a:t>r</a:t>
            </a:r>
            <a:r>
              <a:rPr sz="2000" spc="-10" dirty="0">
                <a:solidFill>
                  <a:srgbClr val="292934"/>
                </a:solidFill>
                <a:latin typeface="Calibri" panose="020F0502020204030204" pitchFamily="34" charset="0"/>
                <a:cs typeface="Calibri"/>
              </a:rPr>
              <a:t>equi</a:t>
            </a:r>
            <a:r>
              <a:rPr sz="2000" spc="-40" dirty="0">
                <a:solidFill>
                  <a:srgbClr val="292934"/>
                </a:solidFill>
                <a:latin typeface="Calibri" panose="020F0502020204030204" pitchFamily="34" charset="0"/>
                <a:cs typeface="Calibri"/>
              </a:rPr>
              <a:t>r</a:t>
            </a:r>
            <a:r>
              <a:rPr sz="2000" spc="-15" dirty="0">
                <a:solidFill>
                  <a:srgbClr val="292934"/>
                </a:solidFill>
                <a:latin typeface="Calibri" panose="020F0502020204030204" pitchFamily="34" charset="0"/>
                <a:cs typeface="Calibri"/>
              </a:rPr>
              <a:t>ed</a:t>
            </a:r>
            <a:r>
              <a:rPr sz="2000" spc="-25"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activi</a:t>
            </a:r>
            <a:r>
              <a:rPr sz="2000" spc="-15" dirty="0">
                <a:solidFill>
                  <a:srgbClr val="292934"/>
                </a:solidFill>
                <a:latin typeface="Calibri" panose="020F0502020204030204" pitchFamily="34" charset="0"/>
                <a:cs typeface="Calibri"/>
              </a:rPr>
              <a:t>t</a:t>
            </a:r>
            <a:r>
              <a:rPr sz="2000" spc="-10" dirty="0">
                <a:solidFill>
                  <a:srgbClr val="292934"/>
                </a:solidFill>
                <a:latin typeface="Calibri" panose="020F0502020204030204" pitchFamily="34" charset="0"/>
                <a:cs typeface="Calibri"/>
              </a:rPr>
              <a:t>ies</a:t>
            </a:r>
            <a:r>
              <a:rPr sz="2000" spc="-5"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and</a:t>
            </a:r>
            <a:r>
              <a:rPr sz="2000" spc="-45" dirty="0">
                <a:solidFill>
                  <a:srgbClr val="292934"/>
                </a:solidFill>
                <a:latin typeface="Calibri" panose="020F0502020204030204" pitchFamily="34" charset="0"/>
                <a:cs typeface="Calibri"/>
              </a:rPr>
              <a:t>/</a:t>
            </a:r>
            <a:r>
              <a:rPr sz="2000" spc="-10" dirty="0">
                <a:solidFill>
                  <a:srgbClr val="292934"/>
                </a:solidFill>
                <a:latin typeface="Calibri" panose="020F0502020204030204" pitchFamily="34" charset="0"/>
                <a:cs typeface="Calibri"/>
              </a:rPr>
              <a:t>or</a:t>
            </a:r>
            <a:r>
              <a:rPr sz="2000" spc="-2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se</a:t>
            </a:r>
            <a:r>
              <a:rPr sz="2000" spc="15" dirty="0">
                <a:solidFill>
                  <a:srgbClr val="292934"/>
                </a:solidFill>
                <a:latin typeface="Calibri" panose="020F0502020204030204" pitchFamily="34" charset="0"/>
                <a:cs typeface="Calibri"/>
              </a:rPr>
              <a:t>r</a:t>
            </a:r>
            <a:r>
              <a:rPr sz="2000" spc="-10" dirty="0">
                <a:solidFill>
                  <a:srgbClr val="292934"/>
                </a:solidFill>
                <a:latin typeface="Calibri" panose="020F0502020204030204" pitchFamily="34" charset="0"/>
                <a:cs typeface="Calibri"/>
              </a:rPr>
              <a:t>vices.</a:t>
            </a:r>
            <a:r>
              <a:rPr sz="2000"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 It</a:t>
            </a:r>
            <a:r>
              <a:rPr sz="2000" spc="-15" dirty="0">
                <a:solidFill>
                  <a:srgbClr val="292934"/>
                </a:solidFill>
                <a:latin typeface="Calibri" panose="020F0502020204030204" pitchFamily="34" charset="0"/>
                <a:cs typeface="Calibri"/>
              </a:rPr>
              <a:t> m</a:t>
            </a:r>
            <a:r>
              <a:rPr sz="2000" spc="-55" dirty="0">
                <a:solidFill>
                  <a:srgbClr val="292934"/>
                </a:solidFill>
                <a:latin typeface="Calibri" panose="020F0502020204030204" pitchFamily="34" charset="0"/>
                <a:cs typeface="Calibri"/>
              </a:rPr>
              <a:t>a</a:t>
            </a:r>
            <a:r>
              <a:rPr sz="2000" spc="-10" dirty="0">
                <a:solidFill>
                  <a:srgbClr val="292934"/>
                </a:solidFill>
                <a:latin typeface="Calibri" panose="020F0502020204030204" pitchFamily="34" charset="0"/>
                <a:cs typeface="Calibri"/>
              </a:rPr>
              <a:t>y</a:t>
            </a:r>
            <a:r>
              <a:rPr sz="2000" spc="5"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al</a:t>
            </a:r>
            <a:r>
              <a:rPr sz="2000" spc="-5" dirty="0">
                <a:solidFill>
                  <a:srgbClr val="292934"/>
                </a:solidFill>
                <a:latin typeface="Calibri" panose="020F0502020204030204" pitchFamily="34" charset="0"/>
                <a:cs typeface="Calibri"/>
              </a:rPr>
              <a:t>s</a:t>
            </a:r>
            <a:r>
              <a:rPr sz="2000" spc="-15" dirty="0">
                <a:solidFill>
                  <a:srgbClr val="292934"/>
                </a:solidFill>
                <a:latin typeface="Calibri" panose="020F0502020204030204" pitchFamily="34" charset="0"/>
                <a:cs typeface="Calibri"/>
              </a:rPr>
              <a:t>o</a:t>
            </a:r>
            <a:r>
              <a:rPr sz="2000"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in</a:t>
            </a:r>
            <a:r>
              <a:rPr sz="2000" spc="-25" dirty="0">
                <a:solidFill>
                  <a:srgbClr val="292934"/>
                </a:solidFill>
                <a:latin typeface="Calibri" panose="020F0502020204030204" pitchFamily="34" charset="0"/>
                <a:cs typeface="Calibri"/>
              </a:rPr>
              <a:t>c</a:t>
            </a:r>
            <a:r>
              <a:rPr sz="2000" spc="-10" dirty="0">
                <a:solidFill>
                  <a:srgbClr val="292934"/>
                </a:solidFill>
                <a:latin typeface="Calibri" panose="020F0502020204030204" pitchFamily="34" charset="0"/>
                <a:cs typeface="Calibri"/>
              </a:rPr>
              <a:t>lude</a:t>
            </a:r>
            <a:r>
              <a:rPr sz="2000" spc="-20"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other</a:t>
            </a:r>
            <a:r>
              <a:rPr sz="2000" spc="-5"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ac</a:t>
            </a:r>
            <a:r>
              <a:rPr sz="2000" spc="-20" dirty="0">
                <a:solidFill>
                  <a:srgbClr val="292934"/>
                </a:solidFill>
                <a:latin typeface="Calibri" panose="020F0502020204030204" pitchFamily="34" charset="0"/>
                <a:cs typeface="Calibri"/>
              </a:rPr>
              <a:t>t</a:t>
            </a:r>
            <a:r>
              <a:rPr sz="2000" spc="-10" dirty="0">
                <a:solidFill>
                  <a:srgbClr val="292934"/>
                </a:solidFill>
                <a:latin typeface="Calibri" panose="020F0502020204030204" pitchFamily="34" charset="0"/>
                <a:cs typeface="Calibri"/>
              </a:rPr>
              <a:t>ivities </a:t>
            </a:r>
            <a:r>
              <a:rPr sz="2000" spc="-15" dirty="0">
                <a:solidFill>
                  <a:srgbClr val="292934"/>
                </a:solidFill>
                <a:latin typeface="Calibri" panose="020F0502020204030204" pitchFamily="34" charset="0"/>
                <a:cs typeface="Calibri"/>
              </a:rPr>
              <a:t>and</a:t>
            </a:r>
            <a:r>
              <a:rPr sz="2000" spc="-50" dirty="0">
                <a:solidFill>
                  <a:srgbClr val="292934"/>
                </a:solidFill>
                <a:latin typeface="Calibri" panose="020F0502020204030204" pitchFamily="34" charset="0"/>
                <a:cs typeface="Calibri"/>
              </a:rPr>
              <a:t>/</a:t>
            </a:r>
            <a:r>
              <a:rPr sz="2000" spc="-10" dirty="0">
                <a:solidFill>
                  <a:srgbClr val="292934"/>
                </a:solidFill>
                <a:latin typeface="Calibri" panose="020F0502020204030204" pitchFamily="34" charset="0"/>
                <a:cs typeface="Calibri"/>
              </a:rPr>
              <a:t>or</a:t>
            </a:r>
            <a:r>
              <a:rPr sz="2000" spc="-2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se</a:t>
            </a:r>
            <a:r>
              <a:rPr sz="2000" spc="15" dirty="0">
                <a:solidFill>
                  <a:srgbClr val="292934"/>
                </a:solidFill>
                <a:latin typeface="Calibri" panose="020F0502020204030204" pitchFamily="34" charset="0"/>
                <a:cs typeface="Calibri"/>
              </a:rPr>
              <a:t>r</a:t>
            </a:r>
            <a:r>
              <a:rPr sz="2000" spc="-10" dirty="0">
                <a:solidFill>
                  <a:srgbClr val="292934"/>
                </a:solidFill>
                <a:latin typeface="Calibri" panose="020F0502020204030204" pitchFamily="34" charset="0"/>
                <a:cs typeface="Calibri"/>
              </a:rPr>
              <a:t>vices</a:t>
            </a:r>
            <a:r>
              <a:rPr sz="2000" spc="-5"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designed</a:t>
            </a:r>
            <a:r>
              <a:rPr sz="2000" spc="5" dirty="0">
                <a:solidFill>
                  <a:srgbClr val="292934"/>
                </a:solidFill>
                <a:latin typeface="Calibri" panose="020F0502020204030204" pitchFamily="34" charset="0"/>
                <a:cs typeface="Calibri"/>
              </a:rPr>
              <a:t> </a:t>
            </a:r>
            <a:r>
              <a:rPr sz="2000" spc="-40" dirty="0">
                <a:solidFill>
                  <a:srgbClr val="292934"/>
                </a:solidFill>
                <a:latin typeface="Calibri" panose="020F0502020204030204" pitchFamily="34" charset="0"/>
                <a:cs typeface="Calibri"/>
              </a:rPr>
              <a:t>t</a:t>
            </a:r>
            <a:r>
              <a:rPr sz="2000" spc="-15" dirty="0">
                <a:solidFill>
                  <a:srgbClr val="292934"/>
                </a:solidFill>
                <a:latin typeface="Calibri" panose="020F0502020204030204" pitchFamily="34" charset="0"/>
                <a:cs typeface="Calibri"/>
              </a:rPr>
              <a:t>o</a:t>
            </a:r>
            <a:r>
              <a:rPr sz="2000" spc="-10" dirty="0">
                <a:solidFill>
                  <a:srgbClr val="292934"/>
                </a:solidFill>
                <a:latin typeface="Calibri" panose="020F0502020204030204" pitchFamily="34" charset="0"/>
                <a:cs typeface="Calibri"/>
              </a:rPr>
              <a:t> ach</a:t>
            </a:r>
            <a:r>
              <a:rPr sz="2000" spc="-15" dirty="0">
                <a:solidFill>
                  <a:srgbClr val="292934"/>
                </a:solidFill>
                <a:latin typeface="Calibri" panose="020F0502020204030204" pitchFamily="34" charset="0"/>
                <a:cs typeface="Calibri"/>
              </a:rPr>
              <a:t>i</a:t>
            </a:r>
            <a:r>
              <a:rPr sz="2000" spc="-30" dirty="0">
                <a:solidFill>
                  <a:srgbClr val="292934"/>
                </a:solidFill>
                <a:latin typeface="Calibri" panose="020F0502020204030204" pitchFamily="34" charset="0"/>
                <a:cs typeface="Calibri"/>
              </a:rPr>
              <a:t>e</a:t>
            </a:r>
            <a:r>
              <a:rPr sz="2000" spc="-35" dirty="0">
                <a:solidFill>
                  <a:srgbClr val="292934"/>
                </a:solidFill>
                <a:latin typeface="Calibri" panose="020F0502020204030204" pitchFamily="34" charset="0"/>
                <a:cs typeface="Calibri"/>
              </a:rPr>
              <a:t>v</a:t>
            </a:r>
            <a:r>
              <a:rPr sz="2000" spc="-15" dirty="0">
                <a:solidFill>
                  <a:srgbClr val="292934"/>
                </a:solidFill>
                <a:latin typeface="Calibri" panose="020F0502020204030204" pitchFamily="34" charset="0"/>
                <a:cs typeface="Calibri"/>
              </a:rPr>
              <a:t>e</a:t>
            </a:r>
            <a:r>
              <a:rPr sz="2000" dirty="0">
                <a:solidFill>
                  <a:srgbClr val="292934"/>
                </a:solidFill>
                <a:latin typeface="Calibri" panose="020F0502020204030204" pitchFamily="34" charset="0"/>
                <a:cs typeface="Calibri"/>
              </a:rPr>
              <a:t> </a:t>
            </a:r>
            <a:r>
              <a:rPr sz="2000" spc="-20" dirty="0">
                <a:solidFill>
                  <a:srgbClr val="292934"/>
                </a:solidFill>
                <a:latin typeface="Calibri" panose="020F0502020204030204" pitchFamily="34" charset="0"/>
                <a:cs typeface="Calibri"/>
              </a:rPr>
              <a:t>p</a:t>
            </a:r>
            <a:r>
              <a:rPr sz="2000" spc="-45" dirty="0">
                <a:solidFill>
                  <a:srgbClr val="292934"/>
                </a:solidFill>
                <a:latin typeface="Calibri" panose="020F0502020204030204" pitchFamily="34" charset="0"/>
                <a:cs typeface="Calibri"/>
              </a:rPr>
              <a:t>r</a:t>
            </a:r>
            <a:r>
              <a:rPr sz="2000" spc="-20" dirty="0">
                <a:solidFill>
                  <a:srgbClr val="292934"/>
                </a:solidFill>
                <a:latin typeface="Calibri" panose="020F0502020204030204" pitchFamily="34" charset="0"/>
                <a:cs typeface="Calibri"/>
              </a:rPr>
              <a:t>og</a:t>
            </a:r>
            <a:r>
              <a:rPr sz="2000" spc="-55" dirty="0">
                <a:solidFill>
                  <a:srgbClr val="292934"/>
                </a:solidFill>
                <a:latin typeface="Calibri" panose="020F0502020204030204" pitchFamily="34" charset="0"/>
                <a:cs typeface="Calibri"/>
              </a:rPr>
              <a:t>r</a:t>
            </a:r>
            <a:r>
              <a:rPr sz="2000" spc="-15" dirty="0">
                <a:solidFill>
                  <a:srgbClr val="292934"/>
                </a:solidFill>
                <a:latin typeface="Calibri" panose="020F0502020204030204" pitchFamily="34" charset="0"/>
                <a:cs typeface="Calibri"/>
              </a:rPr>
              <a:t>am</a:t>
            </a:r>
            <a:r>
              <a:rPr sz="2000"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p</a:t>
            </a:r>
            <a:r>
              <a:rPr sz="2000" spc="-20" dirty="0">
                <a:solidFill>
                  <a:srgbClr val="292934"/>
                </a:solidFill>
                <a:latin typeface="Calibri" panose="020F0502020204030204" pitchFamily="34" charset="0"/>
                <a:cs typeface="Calibri"/>
              </a:rPr>
              <a:t>urpose</a:t>
            </a:r>
            <a:r>
              <a:rPr sz="2000" dirty="0">
                <a:solidFill>
                  <a:srgbClr val="292934"/>
                </a:solidFill>
                <a:latin typeface="Calibri" panose="020F0502020204030204" pitchFamily="34" charset="0"/>
                <a:cs typeface="Calibri"/>
              </a:rPr>
              <a:t>s</a:t>
            </a:r>
            <a:r>
              <a:rPr sz="2200" dirty="0">
                <a:solidFill>
                  <a:srgbClr val="292934"/>
                </a:solidFill>
                <a:latin typeface="Calibri" panose="020F0502020204030204" pitchFamily="34" charset="0"/>
                <a:cs typeface="Calibri"/>
              </a:rPr>
              <a:t>.</a:t>
            </a:r>
            <a:endParaRPr lang="en-US" sz="2200" dirty="0">
              <a:solidFill>
                <a:srgbClr val="292934"/>
              </a:solidFill>
              <a:latin typeface="Calibri" panose="020F0502020204030204" pitchFamily="34" charset="0"/>
              <a:cs typeface="Calibri"/>
            </a:endParaRPr>
          </a:p>
          <a:p>
            <a:pPr marL="1270000" lvl="2" indent="-342900" algn="just">
              <a:spcBef>
                <a:spcPts val="1200"/>
              </a:spcBef>
              <a:buClr>
                <a:schemeClr val="accent6">
                  <a:lumMod val="50000"/>
                </a:schemeClr>
              </a:buClr>
              <a:buSzPct val="75000"/>
              <a:buFont typeface="Wingdings" panose="05000000000000000000" pitchFamily="2" charset="2"/>
              <a:buChar char="§"/>
            </a:pPr>
            <a:r>
              <a:rPr lang="en-US" sz="2000" b="1" i="1" dirty="0">
                <a:solidFill>
                  <a:srgbClr val="FF0000"/>
                </a:solidFill>
                <a:latin typeface="Calibri" panose="020F0502020204030204" pitchFamily="34" charset="0"/>
              </a:rPr>
              <a:t>Some activities/services may be repeated within any requirement, annually or as needed, during the grant cycle</a:t>
            </a:r>
            <a:r>
              <a:rPr lang="en-US" sz="2000" i="1" dirty="0">
                <a:solidFill>
                  <a:srgbClr val="FF0000"/>
                </a:solidFill>
                <a:latin typeface="Calibri" panose="020F0502020204030204" pitchFamily="34" charset="0"/>
              </a:rPr>
              <a:t>.</a:t>
            </a:r>
            <a:endParaRPr sz="2000" dirty="0">
              <a:solidFill>
                <a:srgbClr val="FF0000"/>
              </a:solidFill>
              <a:latin typeface="Calibri" panose="020F0502020204030204" pitchFamily="34" charset="0"/>
              <a:cs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5400" y="228600"/>
            <a:ext cx="5029200" cy="923355"/>
          </a:xfrm>
          <a:prstGeom prst="rect">
            <a:avLst/>
          </a:prstGeom>
        </p:spPr>
        <p:txBody>
          <a:bodyPr vert="horz" wrap="square" lIns="0" tIns="304825" rIns="0" bIns="0" rtlCol="0">
            <a:spAutoFit/>
          </a:bodyPr>
          <a:lstStyle/>
          <a:p>
            <a:pPr marL="733425" indent="-506413">
              <a:lnSpc>
                <a:spcPct val="100000"/>
              </a:lnSpc>
            </a:pPr>
            <a:r>
              <a:rPr sz="4000" b="1" spc="-120" dirty="0"/>
              <a:t>A</a:t>
            </a:r>
            <a:r>
              <a:rPr sz="4000" b="1" spc="-75" dirty="0"/>
              <a:t>t</a:t>
            </a:r>
            <a:r>
              <a:rPr sz="4000" b="1" spc="-60" dirty="0"/>
              <a:t>t</a:t>
            </a:r>
            <a:r>
              <a:rPr sz="4000" b="1" spc="-25" dirty="0"/>
              <a:t>achme</a:t>
            </a:r>
            <a:r>
              <a:rPr sz="4000" b="1" spc="-60" dirty="0"/>
              <a:t>n</a:t>
            </a:r>
            <a:r>
              <a:rPr sz="4000" b="1" spc="-15" dirty="0"/>
              <a:t>ts</a:t>
            </a:r>
            <a:r>
              <a:rPr sz="4000" b="1" spc="-35" dirty="0"/>
              <a:t> </a:t>
            </a:r>
            <a:r>
              <a:rPr sz="2800" b="1" i="1" spc="-5" dirty="0"/>
              <a:t>(Co</a:t>
            </a:r>
            <a:r>
              <a:rPr sz="2800" b="1" i="1" spc="-30" dirty="0"/>
              <a:t>n</a:t>
            </a:r>
            <a:r>
              <a:rPr sz="2800" b="1" i="1" dirty="0"/>
              <a:t>t</a:t>
            </a:r>
            <a:r>
              <a:rPr sz="2800" b="1" i="1" spc="-10" dirty="0"/>
              <a:t>i</a:t>
            </a:r>
            <a:r>
              <a:rPr sz="2800" b="1" i="1" spc="-5" dirty="0"/>
              <a:t>n</a:t>
            </a:r>
            <a:r>
              <a:rPr sz="2800" b="1" i="1" spc="-15" dirty="0"/>
              <a:t>ued)</a:t>
            </a:r>
            <a:endParaRPr sz="2800" b="1" i="1" dirty="0"/>
          </a:p>
        </p:txBody>
      </p:sp>
      <p:sp>
        <p:nvSpPr>
          <p:cNvPr id="3" name="object 3"/>
          <p:cNvSpPr/>
          <p:nvPr/>
        </p:nvSpPr>
        <p:spPr>
          <a:xfrm>
            <a:off x="247650" y="228600"/>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04801" y="1371600"/>
            <a:ext cx="8305799" cy="4906471"/>
          </a:xfrm>
          <a:prstGeom prst="rect">
            <a:avLst/>
          </a:prstGeom>
        </p:spPr>
        <p:txBody>
          <a:bodyPr vert="horz" wrap="square" lIns="0" tIns="0" rIns="0" bIns="0" rtlCol="0">
            <a:spAutoFit/>
          </a:bodyPr>
          <a:lstStyle/>
          <a:p>
            <a:pPr marL="112713" algn="just">
              <a:lnSpc>
                <a:spcPct val="100000"/>
              </a:lnSpc>
            </a:pPr>
            <a:r>
              <a:rPr sz="2400" b="1" dirty="0">
                <a:latin typeface="Calibri"/>
                <a:cs typeface="Calibri"/>
              </a:rPr>
              <a:t>When</a:t>
            </a:r>
            <a:r>
              <a:rPr sz="2400" b="1" spc="-10" dirty="0">
                <a:latin typeface="Calibri"/>
                <a:cs typeface="Calibri"/>
              </a:rPr>
              <a:t> </a:t>
            </a:r>
            <a:r>
              <a:rPr sz="2400" b="1" spc="-20" dirty="0">
                <a:latin typeface="Calibri"/>
                <a:cs typeface="Calibri"/>
              </a:rPr>
              <a:t>c</a:t>
            </a:r>
            <a:r>
              <a:rPr sz="2400" b="1" spc="-5" dirty="0">
                <a:latin typeface="Calibri"/>
                <a:cs typeface="Calibri"/>
              </a:rPr>
              <a:t>ompl</a:t>
            </a:r>
            <a:r>
              <a:rPr sz="2400" b="1" spc="-15" dirty="0">
                <a:latin typeface="Calibri"/>
                <a:cs typeface="Calibri"/>
              </a:rPr>
              <a:t>e</a:t>
            </a:r>
            <a:r>
              <a:rPr sz="2400" b="1" dirty="0">
                <a:latin typeface="Calibri"/>
                <a:cs typeface="Calibri"/>
              </a:rPr>
              <a:t>ting</a:t>
            </a:r>
            <a:r>
              <a:rPr sz="2400" b="1" spc="-35" dirty="0">
                <a:latin typeface="Calibri"/>
                <a:cs typeface="Calibri"/>
              </a:rPr>
              <a:t> </a:t>
            </a:r>
            <a:r>
              <a:rPr sz="2400" b="1" dirty="0">
                <a:latin typeface="Calibri"/>
                <a:cs typeface="Calibri"/>
              </a:rPr>
              <a:t>the </a:t>
            </a:r>
            <a:r>
              <a:rPr sz="2400" b="1" spc="-50" dirty="0">
                <a:latin typeface="Calibri"/>
                <a:cs typeface="Calibri"/>
              </a:rPr>
              <a:t>r</a:t>
            </a:r>
            <a:r>
              <a:rPr sz="2400" b="1" dirty="0">
                <a:latin typeface="Calibri"/>
                <a:cs typeface="Calibri"/>
              </a:rPr>
              <a:t>equi</a:t>
            </a:r>
            <a:r>
              <a:rPr sz="2400" b="1" spc="-40" dirty="0">
                <a:latin typeface="Calibri"/>
                <a:cs typeface="Calibri"/>
              </a:rPr>
              <a:t>r</a:t>
            </a:r>
            <a:r>
              <a:rPr sz="2400" b="1" dirty="0">
                <a:latin typeface="Calibri"/>
                <a:cs typeface="Calibri"/>
              </a:rPr>
              <a:t>em</a:t>
            </a:r>
            <a:r>
              <a:rPr sz="2400" b="1" spc="5" dirty="0">
                <a:latin typeface="Calibri"/>
                <a:cs typeface="Calibri"/>
              </a:rPr>
              <a:t>e</a:t>
            </a:r>
            <a:r>
              <a:rPr sz="2400" b="1" spc="-30" dirty="0">
                <a:latin typeface="Calibri"/>
                <a:cs typeface="Calibri"/>
              </a:rPr>
              <a:t>n</a:t>
            </a:r>
            <a:r>
              <a:rPr sz="2400" b="1" dirty="0">
                <a:latin typeface="Calibri"/>
                <a:cs typeface="Calibri"/>
              </a:rPr>
              <a:t>t charts,</a:t>
            </a:r>
            <a:r>
              <a:rPr sz="2400" b="1" spc="-25" dirty="0">
                <a:latin typeface="Calibri"/>
                <a:cs typeface="Calibri"/>
              </a:rPr>
              <a:t> </a:t>
            </a:r>
            <a:r>
              <a:rPr sz="2400" b="1" spc="-5" dirty="0">
                <a:latin typeface="Calibri"/>
                <a:cs typeface="Calibri"/>
              </a:rPr>
              <a:t>be su</a:t>
            </a:r>
            <a:r>
              <a:rPr sz="2400" b="1" spc="-40" dirty="0">
                <a:latin typeface="Calibri"/>
                <a:cs typeface="Calibri"/>
              </a:rPr>
              <a:t>r</a:t>
            </a:r>
            <a:r>
              <a:rPr sz="2400" b="1" spc="-15" dirty="0">
                <a:latin typeface="Calibri"/>
                <a:cs typeface="Calibri"/>
              </a:rPr>
              <a:t>e</a:t>
            </a:r>
            <a:r>
              <a:rPr sz="2400" b="1" dirty="0">
                <a:latin typeface="Calibri"/>
                <a:cs typeface="Calibri"/>
              </a:rPr>
              <a:t> </a:t>
            </a:r>
            <a:r>
              <a:rPr sz="2400" b="1" spc="-35" dirty="0">
                <a:latin typeface="Calibri"/>
                <a:cs typeface="Calibri"/>
              </a:rPr>
              <a:t>t</a:t>
            </a:r>
            <a:r>
              <a:rPr sz="2400" b="1" dirty="0">
                <a:latin typeface="Calibri"/>
                <a:cs typeface="Calibri"/>
              </a:rPr>
              <a:t>o</a:t>
            </a:r>
            <a:r>
              <a:rPr sz="2400" b="1" spc="-5" dirty="0">
                <a:latin typeface="Calibri"/>
                <a:cs typeface="Calibri"/>
              </a:rPr>
              <a:t> p</a:t>
            </a:r>
            <a:r>
              <a:rPr sz="2400" b="1" spc="-40" dirty="0">
                <a:latin typeface="Calibri"/>
                <a:cs typeface="Calibri"/>
              </a:rPr>
              <a:t>r</a:t>
            </a:r>
            <a:r>
              <a:rPr sz="2400" b="1" spc="-20" dirty="0">
                <a:latin typeface="Calibri"/>
                <a:cs typeface="Calibri"/>
              </a:rPr>
              <a:t>o</a:t>
            </a:r>
            <a:r>
              <a:rPr sz="2400" b="1" dirty="0">
                <a:latin typeface="Calibri"/>
                <a:cs typeface="Calibri"/>
              </a:rPr>
              <a:t>vide all</a:t>
            </a:r>
            <a:r>
              <a:rPr sz="2400" b="1" spc="-10" dirty="0">
                <a:latin typeface="Calibri"/>
                <a:cs typeface="Calibri"/>
              </a:rPr>
              <a:t> </a:t>
            </a:r>
            <a:r>
              <a:rPr sz="2400" b="1" spc="-45" dirty="0">
                <a:latin typeface="Calibri"/>
                <a:cs typeface="Calibri"/>
              </a:rPr>
              <a:t>r</a:t>
            </a:r>
            <a:r>
              <a:rPr sz="2400" b="1" spc="-15" dirty="0">
                <a:latin typeface="Calibri"/>
                <a:cs typeface="Calibri"/>
              </a:rPr>
              <a:t>eque</a:t>
            </a:r>
            <a:r>
              <a:rPr sz="2400" b="1" spc="-30" dirty="0">
                <a:latin typeface="Calibri"/>
                <a:cs typeface="Calibri"/>
              </a:rPr>
              <a:t>s</a:t>
            </a:r>
            <a:r>
              <a:rPr sz="2400" b="1" spc="-35" dirty="0">
                <a:latin typeface="Calibri"/>
                <a:cs typeface="Calibri"/>
              </a:rPr>
              <a:t>t</a:t>
            </a:r>
            <a:r>
              <a:rPr sz="2400" b="1" spc="-15" dirty="0">
                <a:latin typeface="Calibri"/>
                <a:cs typeface="Calibri"/>
              </a:rPr>
              <a:t>ed</a:t>
            </a:r>
            <a:r>
              <a:rPr sz="2400" b="1" spc="-5" dirty="0">
                <a:latin typeface="Calibri"/>
                <a:cs typeface="Calibri"/>
              </a:rPr>
              <a:t> </a:t>
            </a:r>
            <a:r>
              <a:rPr sz="2400" b="1" dirty="0">
                <a:latin typeface="Calibri"/>
                <a:cs typeface="Calibri"/>
              </a:rPr>
              <a:t>i</a:t>
            </a:r>
            <a:r>
              <a:rPr sz="2400" b="1" spc="-15" dirty="0">
                <a:latin typeface="Calibri"/>
                <a:cs typeface="Calibri"/>
              </a:rPr>
              <a:t>n</a:t>
            </a:r>
            <a:r>
              <a:rPr sz="2400" b="1" spc="-50" dirty="0">
                <a:latin typeface="Calibri"/>
                <a:cs typeface="Calibri"/>
              </a:rPr>
              <a:t>f</a:t>
            </a:r>
            <a:r>
              <a:rPr sz="2400" b="1" spc="-20" dirty="0">
                <a:latin typeface="Calibri"/>
                <a:cs typeface="Calibri"/>
              </a:rPr>
              <a:t>orm</a:t>
            </a:r>
            <a:r>
              <a:rPr sz="2400" b="1" spc="-35" dirty="0">
                <a:latin typeface="Calibri"/>
                <a:cs typeface="Calibri"/>
              </a:rPr>
              <a:t>a</a:t>
            </a:r>
            <a:r>
              <a:rPr sz="2400" b="1" dirty="0">
                <a:latin typeface="Calibri"/>
                <a:cs typeface="Calibri"/>
              </a:rPr>
              <a:t>tion</a:t>
            </a:r>
            <a:r>
              <a:rPr sz="2400" b="1" spc="-25" dirty="0">
                <a:latin typeface="Calibri"/>
                <a:cs typeface="Calibri"/>
              </a:rPr>
              <a:t> </a:t>
            </a:r>
            <a:r>
              <a:rPr sz="2400" b="1" spc="-15" dirty="0">
                <a:latin typeface="Calibri"/>
                <a:cs typeface="Calibri"/>
              </a:rPr>
              <a:t>by</a:t>
            </a:r>
            <a:r>
              <a:rPr sz="2400" b="1" dirty="0">
                <a:latin typeface="Calibri"/>
                <a:cs typeface="Calibri"/>
              </a:rPr>
              <a:t> including</a:t>
            </a:r>
            <a:r>
              <a:rPr sz="2400" b="1" spc="-30" dirty="0">
                <a:latin typeface="Calibri"/>
                <a:cs typeface="Calibri"/>
              </a:rPr>
              <a:t> </a:t>
            </a:r>
            <a:r>
              <a:rPr sz="2400" b="1" spc="-15" dirty="0">
                <a:latin typeface="Calibri"/>
                <a:cs typeface="Calibri"/>
              </a:rPr>
              <a:t>the</a:t>
            </a:r>
            <a:r>
              <a:rPr sz="2400" b="1" spc="-10" dirty="0">
                <a:latin typeface="Calibri"/>
                <a:cs typeface="Calibri"/>
              </a:rPr>
              <a:t> </a:t>
            </a:r>
            <a:r>
              <a:rPr sz="2400" b="1" spc="-50" dirty="0">
                <a:latin typeface="Calibri"/>
                <a:cs typeface="Calibri"/>
              </a:rPr>
              <a:t>f</a:t>
            </a:r>
            <a:r>
              <a:rPr sz="2400" b="1" spc="-5" dirty="0">
                <a:latin typeface="Calibri"/>
                <a:cs typeface="Calibri"/>
              </a:rPr>
              <a:t>oll</a:t>
            </a:r>
            <a:r>
              <a:rPr sz="2400" b="1" spc="-20" dirty="0">
                <a:latin typeface="Calibri"/>
                <a:cs typeface="Calibri"/>
              </a:rPr>
              <a:t>o</a:t>
            </a:r>
            <a:r>
              <a:rPr sz="2400" b="1" dirty="0">
                <a:latin typeface="Calibri"/>
                <a:cs typeface="Calibri"/>
              </a:rPr>
              <a:t>win</a:t>
            </a:r>
            <a:r>
              <a:rPr sz="2400" b="1" spc="-5" dirty="0">
                <a:latin typeface="Calibri"/>
                <a:cs typeface="Calibri"/>
              </a:rPr>
              <a:t>g</a:t>
            </a:r>
            <a:r>
              <a:rPr sz="2400" b="1" spc="-10" dirty="0">
                <a:latin typeface="Calibri"/>
                <a:cs typeface="Calibri"/>
              </a:rPr>
              <a:t>:</a:t>
            </a:r>
            <a:endParaRPr lang="en-US" sz="2400" b="1" spc="-25" dirty="0">
              <a:solidFill>
                <a:srgbClr val="292934"/>
              </a:solidFill>
              <a:latin typeface="Calibri"/>
              <a:cs typeface="Calibri"/>
            </a:endParaRPr>
          </a:p>
          <a:p>
            <a:pPr marL="339725" indent="-282575" algn="just">
              <a:lnSpc>
                <a:spcPts val="2000"/>
              </a:lnSpc>
              <a:spcBef>
                <a:spcPts val="900"/>
              </a:spcBef>
              <a:buClr>
                <a:schemeClr val="accent6">
                  <a:lumMod val="50000"/>
                </a:schemeClr>
              </a:buClr>
              <a:buSzPct val="75000"/>
              <a:buFont typeface="Wingdings" panose="05000000000000000000" pitchFamily="2" charset="2"/>
              <a:buChar char="v"/>
            </a:pPr>
            <a:r>
              <a:rPr sz="1800" spc="-25" dirty="0">
                <a:solidFill>
                  <a:srgbClr val="292934"/>
                </a:solidFill>
                <a:latin typeface="Calibri"/>
                <a:cs typeface="Calibri"/>
              </a:rPr>
              <a:t>F</a:t>
            </a:r>
            <a:r>
              <a:rPr sz="1800" spc="-15" dirty="0">
                <a:solidFill>
                  <a:srgbClr val="292934"/>
                </a:solidFill>
                <a:latin typeface="Calibri"/>
                <a:cs typeface="Calibri"/>
              </a:rPr>
              <a:t>o</a:t>
            </a:r>
            <a:r>
              <a:rPr sz="1800" spc="-10" dirty="0">
                <a:solidFill>
                  <a:srgbClr val="292934"/>
                </a:solidFill>
                <a:latin typeface="Calibri"/>
                <a:cs typeface="Calibri"/>
              </a:rPr>
              <a:t>r</a:t>
            </a:r>
            <a:r>
              <a:rPr sz="1800" spc="-5" dirty="0">
                <a:solidFill>
                  <a:srgbClr val="292934"/>
                </a:solidFill>
                <a:latin typeface="Calibri"/>
                <a:cs typeface="Calibri"/>
              </a:rPr>
              <a:t> </a:t>
            </a:r>
            <a:r>
              <a:rPr sz="1800" spc="-10" dirty="0">
                <a:solidFill>
                  <a:srgbClr val="292934"/>
                </a:solidFill>
                <a:latin typeface="Calibri"/>
                <a:cs typeface="Calibri"/>
              </a:rPr>
              <a:t>ea</a:t>
            </a:r>
            <a:r>
              <a:rPr sz="1800" spc="-20" dirty="0">
                <a:solidFill>
                  <a:srgbClr val="292934"/>
                </a:solidFill>
                <a:latin typeface="Calibri"/>
                <a:cs typeface="Calibri"/>
              </a:rPr>
              <a:t>c</a:t>
            </a:r>
            <a:r>
              <a:rPr sz="1800" dirty="0">
                <a:solidFill>
                  <a:srgbClr val="292934"/>
                </a:solidFill>
                <a:latin typeface="Calibri"/>
                <a:cs typeface="Calibri"/>
              </a:rPr>
              <a:t>h</a:t>
            </a:r>
            <a:r>
              <a:rPr sz="1800" spc="10" dirty="0">
                <a:solidFill>
                  <a:srgbClr val="292934"/>
                </a:solidFill>
                <a:latin typeface="Calibri"/>
                <a:cs typeface="Calibri"/>
              </a:rPr>
              <a:t> </a:t>
            </a:r>
            <a:r>
              <a:rPr sz="1800" spc="-10" dirty="0">
                <a:solidFill>
                  <a:srgbClr val="292934"/>
                </a:solidFill>
                <a:latin typeface="Calibri"/>
                <a:cs typeface="Calibri"/>
              </a:rPr>
              <a:t>ac</a:t>
            </a:r>
            <a:r>
              <a:rPr sz="1800" spc="-20" dirty="0">
                <a:solidFill>
                  <a:srgbClr val="292934"/>
                </a:solidFill>
                <a:latin typeface="Calibri"/>
                <a:cs typeface="Calibri"/>
              </a:rPr>
              <a:t>t</a:t>
            </a:r>
            <a:r>
              <a:rPr sz="1800" spc="-5" dirty="0">
                <a:solidFill>
                  <a:srgbClr val="292934"/>
                </a:solidFill>
                <a:latin typeface="Calibri"/>
                <a:cs typeface="Calibri"/>
              </a:rPr>
              <a:t>i</a:t>
            </a:r>
            <a:r>
              <a:rPr sz="1800" dirty="0">
                <a:solidFill>
                  <a:srgbClr val="292934"/>
                </a:solidFill>
                <a:latin typeface="Calibri"/>
                <a:cs typeface="Calibri"/>
              </a:rPr>
              <a:t>vi</a:t>
            </a:r>
            <a:r>
              <a:rPr sz="1800" spc="-10" dirty="0">
                <a:solidFill>
                  <a:srgbClr val="292934"/>
                </a:solidFill>
                <a:latin typeface="Calibri"/>
                <a:cs typeface="Calibri"/>
              </a:rPr>
              <a:t>ty</a:t>
            </a:r>
            <a:r>
              <a:rPr sz="1800" spc="10" dirty="0">
                <a:solidFill>
                  <a:srgbClr val="292934"/>
                </a:solidFill>
                <a:latin typeface="Calibri"/>
                <a:cs typeface="Calibri"/>
              </a:rPr>
              <a:t> </a:t>
            </a:r>
            <a:r>
              <a:rPr sz="1800" dirty="0">
                <a:solidFill>
                  <a:srgbClr val="292934"/>
                </a:solidFill>
                <a:latin typeface="Calibri"/>
                <a:cs typeface="Calibri"/>
              </a:rPr>
              <a:t>and</a:t>
            </a:r>
            <a:r>
              <a:rPr sz="1800" spc="10" dirty="0">
                <a:solidFill>
                  <a:srgbClr val="292934"/>
                </a:solidFill>
                <a:latin typeface="Calibri"/>
                <a:cs typeface="Calibri"/>
              </a:rPr>
              <a:t> </a:t>
            </a:r>
            <a:r>
              <a:rPr sz="1800" spc="-15" dirty="0">
                <a:solidFill>
                  <a:srgbClr val="292934"/>
                </a:solidFill>
                <a:latin typeface="Calibri"/>
                <a:cs typeface="Calibri"/>
              </a:rPr>
              <a:t>s</a:t>
            </a:r>
            <a:r>
              <a:rPr sz="1800" spc="-5" dirty="0">
                <a:solidFill>
                  <a:srgbClr val="292934"/>
                </a:solidFill>
                <a:latin typeface="Calibri"/>
                <a:cs typeface="Calibri"/>
              </a:rPr>
              <a:t>er</a:t>
            </a:r>
            <a:r>
              <a:rPr sz="1800" dirty="0">
                <a:solidFill>
                  <a:srgbClr val="292934"/>
                </a:solidFill>
                <a:latin typeface="Calibri"/>
                <a:cs typeface="Calibri"/>
              </a:rPr>
              <a:t>vi</a:t>
            </a:r>
            <a:r>
              <a:rPr sz="1800" spc="-10" dirty="0">
                <a:solidFill>
                  <a:srgbClr val="292934"/>
                </a:solidFill>
                <a:latin typeface="Calibri"/>
                <a:cs typeface="Calibri"/>
              </a:rPr>
              <a:t>ce</a:t>
            </a:r>
            <a:r>
              <a:rPr sz="1800" spc="-10" dirty="0">
                <a:latin typeface="Calibri"/>
                <a:cs typeface="Calibri"/>
              </a:rPr>
              <a:t>,</a:t>
            </a:r>
            <a:r>
              <a:rPr sz="1800" b="1" spc="5" dirty="0">
                <a:solidFill>
                  <a:srgbClr val="FF0000"/>
                </a:solidFill>
                <a:latin typeface="Calibri"/>
                <a:cs typeface="Calibri"/>
              </a:rPr>
              <a:t> </a:t>
            </a:r>
            <a:r>
              <a:rPr sz="1800" b="1" spc="-5" dirty="0">
                <a:solidFill>
                  <a:srgbClr val="FF0000"/>
                </a:solidFill>
                <a:latin typeface="Calibri"/>
                <a:cs typeface="Calibri"/>
              </a:rPr>
              <a:t>in</a:t>
            </a:r>
            <a:r>
              <a:rPr sz="1800" b="1" dirty="0">
                <a:solidFill>
                  <a:srgbClr val="FF0000"/>
                </a:solidFill>
                <a:latin typeface="Calibri"/>
                <a:cs typeface="Calibri"/>
              </a:rPr>
              <a:t>d</a:t>
            </a:r>
            <a:r>
              <a:rPr sz="1800" b="1" spc="-5" dirty="0">
                <a:solidFill>
                  <a:srgbClr val="FF0000"/>
                </a:solidFill>
                <a:latin typeface="Calibri"/>
                <a:cs typeface="Calibri"/>
              </a:rPr>
              <a:t>i</a:t>
            </a:r>
            <a:r>
              <a:rPr sz="1800" b="1" spc="-30" dirty="0">
                <a:solidFill>
                  <a:srgbClr val="FF0000"/>
                </a:solidFill>
                <a:latin typeface="Calibri"/>
                <a:cs typeface="Calibri"/>
              </a:rPr>
              <a:t>c</a:t>
            </a:r>
            <a:r>
              <a:rPr sz="1800" b="1" spc="-15" dirty="0">
                <a:solidFill>
                  <a:srgbClr val="FF0000"/>
                </a:solidFill>
                <a:latin typeface="Calibri"/>
                <a:cs typeface="Calibri"/>
              </a:rPr>
              <a:t>a</a:t>
            </a:r>
            <a:r>
              <a:rPr sz="1800" b="1" spc="-40" dirty="0">
                <a:solidFill>
                  <a:srgbClr val="FF0000"/>
                </a:solidFill>
                <a:latin typeface="Calibri"/>
                <a:cs typeface="Calibri"/>
              </a:rPr>
              <a:t>t</a:t>
            </a:r>
            <a:r>
              <a:rPr sz="1800" b="1" spc="-10" dirty="0">
                <a:solidFill>
                  <a:srgbClr val="FF0000"/>
                </a:solidFill>
                <a:latin typeface="Calibri"/>
                <a:cs typeface="Calibri"/>
              </a:rPr>
              <a:t>e</a:t>
            </a:r>
            <a:r>
              <a:rPr sz="1800" b="1" spc="25" dirty="0">
                <a:solidFill>
                  <a:srgbClr val="FF0000"/>
                </a:solidFill>
                <a:latin typeface="Calibri"/>
                <a:cs typeface="Calibri"/>
              </a:rPr>
              <a:t> </a:t>
            </a:r>
            <a:r>
              <a:rPr sz="1800" b="1" spc="-10" dirty="0">
                <a:solidFill>
                  <a:srgbClr val="FF0000"/>
                </a:solidFill>
                <a:latin typeface="Calibri"/>
                <a:cs typeface="Calibri"/>
              </a:rPr>
              <a:t>the</a:t>
            </a:r>
            <a:r>
              <a:rPr sz="1800" b="1" spc="-5" dirty="0">
                <a:solidFill>
                  <a:srgbClr val="FF0000"/>
                </a:solidFill>
                <a:latin typeface="Calibri"/>
                <a:cs typeface="Calibri"/>
              </a:rPr>
              <a:t> </a:t>
            </a:r>
            <a:r>
              <a:rPr sz="1800" b="1" spc="-15" dirty="0">
                <a:solidFill>
                  <a:srgbClr val="FF0000"/>
                </a:solidFill>
                <a:latin typeface="Calibri"/>
                <a:cs typeface="Calibri"/>
              </a:rPr>
              <a:t>s</a:t>
            </a:r>
            <a:r>
              <a:rPr sz="1800" b="1" spc="-40" dirty="0">
                <a:solidFill>
                  <a:srgbClr val="FF0000"/>
                </a:solidFill>
                <a:latin typeface="Calibri"/>
                <a:cs typeface="Calibri"/>
              </a:rPr>
              <a:t>t</a:t>
            </a:r>
            <a:r>
              <a:rPr sz="1800" b="1" spc="-15" dirty="0">
                <a:solidFill>
                  <a:srgbClr val="FF0000"/>
                </a:solidFill>
                <a:latin typeface="Calibri"/>
                <a:cs typeface="Calibri"/>
              </a:rPr>
              <a:t>a</a:t>
            </a:r>
            <a:r>
              <a:rPr sz="1800" b="1" spc="-10" dirty="0">
                <a:solidFill>
                  <a:srgbClr val="FF0000"/>
                </a:solidFill>
                <a:latin typeface="Calibri"/>
                <a:cs typeface="Calibri"/>
              </a:rPr>
              <a:t>f</a:t>
            </a:r>
            <a:r>
              <a:rPr sz="1800" b="1" dirty="0">
                <a:solidFill>
                  <a:srgbClr val="FF0000"/>
                </a:solidFill>
                <a:latin typeface="Calibri"/>
                <a:cs typeface="Calibri"/>
              </a:rPr>
              <a:t>f</a:t>
            </a:r>
            <a:r>
              <a:rPr sz="1800" b="1" spc="-5" dirty="0">
                <a:solidFill>
                  <a:srgbClr val="FF0000"/>
                </a:solidFill>
                <a:latin typeface="Calibri"/>
                <a:cs typeface="Calibri"/>
              </a:rPr>
              <a:t> </a:t>
            </a:r>
            <a:r>
              <a:rPr sz="1800" dirty="0">
                <a:solidFill>
                  <a:srgbClr val="292934"/>
                </a:solidFill>
                <a:latin typeface="Calibri"/>
                <a:cs typeface="Calibri"/>
              </a:rPr>
              <a:t>th</a:t>
            </a:r>
            <a:r>
              <a:rPr sz="1800" spc="-10" dirty="0">
                <a:solidFill>
                  <a:srgbClr val="292934"/>
                </a:solidFill>
                <a:latin typeface="Calibri"/>
                <a:cs typeface="Calibri"/>
              </a:rPr>
              <a:t>at</a:t>
            </a:r>
            <a:r>
              <a:rPr sz="1800" dirty="0">
                <a:solidFill>
                  <a:srgbClr val="292934"/>
                </a:solidFill>
                <a:latin typeface="Calibri"/>
                <a:cs typeface="Calibri"/>
              </a:rPr>
              <a:t> w</a:t>
            </a:r>
            <a:r>
              <a:rPr sz="1800" spc="-10" dirty="0">
                <a:solidFill>
                  <a:srgbClr val="292934"/>
                </a:solidFill>
                <a:latin typeface="Calibri"/>
                <a:cs typeface="Calibri"/>
              </a:rPr>
              <a:t>i</a:t>
            </a:r>
            <a:r>
              <a:rPr sz="1800" spc="-5" dirty="0">
                <a:solidFill>
                  <a:srgbClr val="292934"/>
                </a:solidFill>
                <a:latin typeface="Calibri"/>
                <a:cs typeface="Calibri"/>
              </a:rPr>
              <a:t>l</a:t>
            </a:r>
            <a:r>
              <a:rPr sz="1800" dirty="0">
                <a:solidFill>
                  <a:srgbClr val="292934"/>
                </a:solidFill>
                <a:latin typeface="Calibri"/>
                <a:cs typeface="Calibri"/>
              </a:rPr>
              <a:t>l</a:t>
            </a:r>
            <a:r>
              <a:rPr sz="1800" spc="15" dirty="0">
                <a:solidFill>
                  <a:srgbClr val="292934"/>
                </a:solidFill>
                <a:latin typeface="Calibri"/>
                <a:cs typeface="Calibri"/>
              </a:rPr>
              <a:t> </a:t>
            </a:r>
            <a:r>
              <a:rPr sz="1800" spc="-15" dirty="0">
                <a:solidFill>
                  <a:srgbClr val="292934"/>
                </a:solidFill>
                <a:latin typeface="Calibri"/>
                <a:cs typeface="Calibri"/>
              </a:rPr>
              <a:t>b</a:t>
            </a:r>
            <a:r>
              <a:rPr sz="1800" spc="-10" dirty="0">
                <a:solidFill>
                  <a:srgbClr val="292934"/>
                </a:solidFill>
                <a:latin typeface="Calibri"/>
                <a:cs typeface="Calibri"/>
              </a:rPr>
              <a:t>e</a:t>
            </a:r>
            <a:r>
              <a:rPr sz="1800" spc="5" dirty="0">
                <a:solidFill>
                  <a:srgbClr val="292934"/>
                </a:solidFill>
                <a:latin typeface="Calibri"/>
                <a:cs typeface="Calibri"/>
              </a:rPr>
              <a:t> </a:t>
            </a:r>
            <a:r>
              <a:rPr sz="1800" spc="-40" dirty="0">
                <a:solidFill>
                  <a:srgbClr val="292934"/>
                </a:solidFill>
                <a:latin typeface="Calibri"/>
                <a:cs typeface="Calibri"/>
              </a:rPr>
              <a:t>r</a:t>
            </a:r>
            <a:r>
              <a:rPr sz="1800" spc="-10" dirty="0">
                <a:solidFill>
                  <a:srgbClr val="292934"/>
                </a:solidFill>
                <a:latin typeface="Calibri"/>
                <a:cs typeface="Calibri"/>
              </a:rPr>
              <a:t>e</a:t>
            </a:r>
            <a:r>
              <a:rPr sz="1800" spc="-5" dirty="0">
                <a:solidFill>
                  <a:srgbClr val="292934"/>
                </a:solidFill>
                <a:latin typeface="Calibri"/>
                <a:cs typeface="Calibri"/>
              </a:rPr>
              <a:t>spon</a:t>
            </a:r>
            <a:r>
              <a:rPr sz="1800" spc="5" dirty="0">
                <a:solidFill>
                  <a:srgbClr val="292934"/>
                </a:solidFill>
                <a:latin typeface="Calibri"/>
                <a:cs typeface="Calibri"/>
              </a:rPr>
              <a:t>s</a:t>
            </a:r>
            <a:r>
              <a:rPr sz="1800" spc="-5" dirty="0">
                <a:solidFill>
                  <a:srgbClr val="292934"/>
                </a:solidFill>
                <a:latin typeface="Calibri"/>
                <a:cs typeface="Calibri"/>
              </a:rPr>
              <a:t>ibl</a:t>
            </a:r>
            <a:r>
              <a:rPr sz="1800" dirty="0">
                <a:solidFill>
                  <a:srgbClr val="292934"/>
                </a:solidFill>
                <a:latin typeface="Calibri"/>
                <a:cs typeface="Calibri"/>
              </a:rPr>
              <a:t>e</a:t>
            </a:r>
            <a:r>
              <a:rPr sz="1800" spc="15" dirty="0">
                <a:solidFill>
                  <a:srgbClr val="292934"/>
                </a:solidFill>
                <a:latin typeface="Calibri"/>
                <a:cs typeface="Calibri"/>
              </a:rPr>
              <a:t> </a:t>
            </a:r>
            <a:r>
              <a:rPr sz="1800" spc="-35" dirty="0">
                <a:solidFill>
                  <a:srgbClr val="292934"/>
                </a:solidFill>
                <a:latin typeface="Calibri"/>
                <a:cs typeface="Calibri"/>
              </a:rPr>
              <a:t>f</a:t>
            </a:r>
            <a:r>
              <a:rPr sz="1800" spc="-15" dirty="0">
                <a:solidFill>
                  <a:srgbClr val="292934"/>
                </a:solidFill>
                <a:latin typeface="Calibri"/>
                <a:cs typeface="Calibri"/>
              </a:rPr>
              <a:t>o</a:t>
            </a:r>
            <a:r>
              <a:rPr sz="1800" spc="-10" dirty="0">
                <a:solidFill>
                  <a:srgbClr val="292934"/>
                </a:solidFill>
                <a:latin typeface="Calibri"/>
                <a:cs typeface="Calibri"/>
              </a:rPr>
              <a:t>r</a:t>
            </a:r>
            <a:r>
              <a:rPr sz="1800" dirty="0">
                <a:solidFill>
                  <a:srgbClr val="292934"/>
                </a:solidFill>
                <a:latin typeface="Calibri"/>
                <a:cs typeface="Calibri"/>
              </a:rPr>
              <a:t> </a:t>
            </a:r>
            <a:r>
              <a:rPr sz="1800" spc="-20" dirty="0">
                <a:solidFill>
                  <a:srgbClr val="292934"/>
                </a:solidFill>
                <a:latin typeface="Calibri"/>
                <a:cs typeface="Calibri"/>
              </a:rPr>
              <a:t>t</a:t>
            </a:r>
            <a:r>
              <a:rPr sz="1800" spc="-15" dirty="0">
                <a:solidFill>
                  <a:srgbClr val="292934"/>
                </a:solidFill>
                <a:latin typeface="Calibri"/>
                <a:cs typeface="Calibri"/>
              </a:rPr>
              <a:t>he</a:t>
            </a:r>
            <a:r>
              <a:rPr sz="1800" spc="-10" dirty="0">
                <a:solidFill>
                  <a:srgbClr val="292934"/>
                </a:solidFill>
                <a:latin typeface="Calibri"/>
                <a:cs typeface="Calibri"/>
              </a:rPr>
              <a:t> </a:t>
            </a:r>
            <a:r>
              <a:rPr sz="1800" spc="-5" dirty="0">
                <a:solidFill>
                  <a:srgbClr val="292934"/>
                </a:solidFill>
                <a:latin typeface="Calibri"/>
                <a:cs typeface="Calibri"/>
              </a:rPr>
              <a:t>i</a:t>
            </a:r>
            <a:r>
              <a:rPr sz="1800" spc="-15" dirty="0">
                <a:solidFill>
                  <a:srgbClr val="292934"/>
                </a:solidFill>
                <a:latin typeface="Calibri"/>
                <a:cs typeface="Calibri"/>
              </a:rPr>
              <a:t>mplem</a:t>
            </a:r>
            <a:r>
              <a:rPr sz="1800" spc="-5" dirty="0">
                <a:solidFill>
                  <a:srgbClr val="292934"/>
                </a:solidFill>
                <a:latin typeface="Calibri"/>
                <a:cs typeface="Calibri"/>
              </a:rPr>
              <a:t>e</a:t>
            </a:r>
            <a:r>
              <a:rPr sz="1800" spc="-10" dirty="0">
                <a:solidFill>
                  <a:srgbClr val="292934"/>
                </a:solidFill>
                <a:latin typeface="Calibri"/>
                <a:cs typeface="Calibri"/>
              </a:rPr>
              <a:t>n</a:t>
            </a:r>
            <a:r>
              <a:rPr sz="1800" spc="-40" dirty="0">
                <a:solidFill>
                  <a:srgbClr val="292934"/>
                </a:solidFill>
                <a:latin typeface="Calibri"/>
                <a:cs typeface="Calibri"/>
              </a:rPr>
              <a:t>t</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a:t>
            </a:r>
            <a:r>
              <a:rPr sz="1800" spc="-5" dirty="0">
                <a:solidFill>
                  <a:srgbClr val="292934"/>
                </a:solidFill>
                <a:latin typeface="Calibri"/>
                <a:cs typeface="Calibri"/>
              </a:rPr>
              <a:t>e</a:t>
            </a:r>
            <a:r>
              <a:rPr sz="1800" dirty="0">
                <a:solidFill>
                  <a:srgbClr val="292934"/>
                </a:solidFill>
                <a:latin typeface="Calibri"/>
                <a:cs typeface="Calibri"/>
              </a:rPr>
              <a:t>ach</a:t>
            </a:r>
            <a:r>
              <a:rPr sz="1800" spc="10" dirty="0">
                <a:solidFill>
                  <a:srgbClr val="292934"/>
                </a:solidFill>
                <a:latin typeface="Calibri"/>
                <a:cs typeface="Calibri"/>
              </a:rPr>
              <a:t> </a:t>
            </a:r>
            <a:r>
              <a:rPr sz="1800" spc="-5" dirty="0">
                <a:solidFill>
                  <a:srgbClr val="292934"/>
                </a:solidFill>
                <a:latin typeface="Calibri"/>
                <a:cs typeface="Calibri"/>
              </a:rPr>
              <a:t>obj</a:t>
            </a:r>
            <a:r>
              <a:rPr sz="1800" spc="5" dirty="0">
                <a:solidFill>
                  <a:srgbClr val="292934"/>
                </a:solidFill>
                <a:latin typeface="Calibri"/>
                <a:cs typeface="Calibri"/>
              </a:rPr>
              <a:t>e</a:t>
            </a:r>
            <a:r>
              <a:rPr sz="1800" spc="-20" dirty="0">
                <a:solidFill>
                  <a:srgbClr val="292934"/>
                </a:solidFill>
                <a:latin typeface="Calibri"/>
                <a:cs typeface="Calibri"/>
              </a:rPr>
              <a:t>c</a:t>
            </a:r>
            <a:r>
              <a:rPr sz="1800" dirty="0">
                <a:solidFill>
                  <a:srgbClr val="292934"/>
                </a:solidFill>
                <a:latin typeface="Calibri"/>
                <a:cs typeface="Calibri"/>
              </a:rPr>
              <a:t>t</a:t>
            </a:r>
            <a:r>
              <a:rPr sz="1800" spc="-10" dirty="0">
                <a:solidFill>
                  <a:srgbClr val="292934"/>
                </a:solidFill>
                <a:latin typeface="Calibri"/>
                <a:cs typeface="Calibri"/>
              </a:rPr>
              <a:t>i</a:t>
            </a:r>
            <a:r>
              <a:rPr sz="1800" spc="-20" dirty="0">
                <a:solidFill>
                  <a:srgbClr val="292934"/>
                </a:solidFill>
                <a:latin typeface="Calibri"/>
                <a:cs typeface="Calibri"/>
              </a:rPr>
              <a:t>v</a:t>
            </a:r>
            <a:r>
              <a:rPr sz="1800" dirty="0">
                <a:solidFill>
                  <a:srgbClr val="292934"/>
                </a:solidFill>
                <a:latin typeface="Calibri"/>
                <a:cs typeface="Calibri"/>
              </a:rPr>
              <a:t>e.</a:t>
            </a:r>
            <a:endParaRPr lang="en-US" sz="1800" spc="-25" dirty="0">
              <a:solidFill>
                <a:srgbClr val="292934"/>
              </a:solidFill>
              <a:latin typeface="Calibri"/>
              <a:cs typeface="Calibri"/>
            </a:endParaRPr>
          </a:p>
          <a:p>
            <a:pPr marL="339725" indent="-282575" algn="just">
              <a:lnSpc>
                <a:spcPts val="2000"/>
              </a:lnSpc>
              <a:spcBef>
                <a:spcPts val="900"/>
              </a:spcBef>
              <a:buClr>
                <a:schemeClr val="accent6">
                  <a:lumMod val="50000"/>
                </a:schemeClr>
              </a:buClr>
              <a:buSzPct val="75000"/>
              <a:buFont typeface="Wingdings" panose="05000000000000000000" pitchFamily="2" charset="2"/>
              <a:buChar char="v"/>
            </a:pPr>
            <a:r>
              <a:rPr sz="1800" spc="-25" dirty="0">
                <a:solidFill>
                  <a:srgbClr val="292934"/>
                </a:solidFill>
                <a:latin typeface="Calibri"/>
                <a:cs typeface="Calibri"/>
              </a:rPr>
              <a:t>F</a:t>
            </a:r>
            <a:r>
              <a:rPr sz="1800" spc="-15" dirty="0">
                <a:solidFill>
                  <a:srgbClr val="292934"/>
                </a:solidFill>
                <a:latin typeface="Calibri"/>
                <a:cs typeface="Calibri"/>
              </a:rPr>
              <a:t>o</a:t>
            </a:r>
            <a:r>
              <a:rPr sz="1800" spc="-10" dirty="0">
                <a:solidFill>
                  <a:srgbClr val="292934"/>
                </a:solidFill>
                <a:latin typeface="Calibri"/>
                <a:cs typeface="Calibri"/>
              </a:rPr>
              <a:t>r</a:t>
            </a:r>
            <a:r>
              <a:rPr sz="1800" dirty="0">
                <a:solidFill>
                  <a:srgbClr val="292934"/>
                </a:solidFill>
                <a:latin typeface="Calibri"/>
                <a:cs typeface="Calibri"/>
              </a:rPr>
              <a:t> </a:t>
            </a:r>
            <a:r>
              <a:rPr sz="1800" spc="-10" dirty="0">
                <a:solidFill>
                  <a:srgbClr val="292934"/>
                </a:solidFill>
                <a:latin typeface="Calibri"/>
                <a:cs typeface="Calibri"/>
              </a:rPr>
              <a:t>each</a:t>
            </a:r>
            <a:r>
              <a:rPr sz="1800" spc="5" dirty="0">
                <a:solidFill>
                  <a:srgbClr val="292934"/>
                </a:solidFill>
                <a:latin typeface="Calibri"/>
                <a:cs typeface="Calibri"/>
              </a:rPr>
              <a:t> </a:t>
            </a:r>
            <a:r>
              <a:rPr sz="1800" spc="-10" dirty="0">
                <a:solidFill>
                  <a:srgbClr val="292934"/>
                </a:solidFill>
                <a:latin typeface="Calibri"/>
                <a:cs typeface="Calibri"/>
              </a:rPr>
              <a:t>ac</a:t>
            </a:r>
            <a:r>
              <a:rPr sz="1800" spc="-20" dirty="0">
                <a:solidFill>
                  <a:srgbClr val="292934"/>
                </a:solidFill>
                <a:latin typeface="Calibri"/>
                <a:cs typeface="Calibri"/>
              </a:rPr>
              <a:t>t</a:t>
            </a:r>
            <a:r>
              <a:rPr sz="1800" spc="-5" dirty="0">
                <a:solidFill>
                  <a:srgbClr val="292934"/>
                </a:solidFill>
                <a:latin typeface="Calibri"/>
                <a:cs typeface="Calibri"/>
              </a:rPr>
              <a:t>i</a:t>
            </a:r>
            <a:r>
              <a:rPr sz="1800" dirty="0">
                <a:solidFill>
                  <a:srgbClr val="292934"/>
                </a:solidFill>
                <a:latin typeface="Calibri"/>
                <a:cs typeface="Calibri"/>
              </a:rPr>
              <a:t>vi</a:t>
            </a:r>
            <a:r>
              <a:rPr sz="1800" spc="-10" dirty="0">
                <a:solidFill>
                  <a:srgbClr val="292934"/>
                </a:solidFill>
                <a:latin typeface="Calibri"/>
                <a:cs typeface="Calibri"/>
              </a:rPr>
              <a:t>ty</a:t>
            </a:r>
            <a:r>
              <a:rPr sz="1800" spc="10" dirty="0">
                <a:solidFill>
                  <a:srgbClr val="292934"/>
                </a:solidFill>
                <a:latin typeface="Calibri"/>
                <a:cs typeface="Calibri"/>
              </a:rPr>
              <a:t> </a:t>
            </a:r>
            <a:r>
              <a:rPr sz="1800" dirty="0">
                <a:solidFill>
                  <a:srgbClr val="292934"/>
                </a:solidFill>
                <a:latin typeface="Calibri"/>
                <a:cs typeface="Calibri"/>
              </a:rPr>
              <a:t>and</a:t>
            </a:r>
            <a:r>
              <a:rPr sz="1800" spc="-35" dirty="0">
                <a:solidFill>
                  <a:srgbClr val="292934"/>
                </a:solidFill>
                <a:latin typeface="Calibri"/>
                <a:cs typeface="Calibri"/>
              </a:rPr>
              <a:t>/</a:t>
            </a:r>
            <a:r>
              <a:rPr sz="1800" spc="-15" dirty="0">
                <a:solidFill>
                  <a:srgbClr val="292934"/>
                </a:solidFill>
                <a:latin typeface="Calibri"/>
                <a:cs typeface="Calibri"/>
              </a:rPr>
              <a:t>o</a:t>
            </a:r>
            <a:r>
              <a:rPr sz="1800" spc="-10" dirty="0">
                <a:solidFill>
                  <a:srgbClr val="292934"/>
                </a:solidFill>
                <a:latin typeface="Calibri"/>
                <a:cs typeface="Calibri"/>
              </a:rPr>
              <a:t>r</a:t>
            </a:r>
            <a:r>
              <a:rPr sz="1800" spc="15" dirty="0">
                <a:solidFill>
                  <a:srgbClr val="292934"/>
                </a:solidFill>
                <a:latin typeface="Calibri"/>
                <a:cs typeface="Calibri"/>
              </a:rPr>
              <a:t> </a:t>
            </a:r>
            <a:r>
              <a:rPr sz="1800" spc="-15" dirty="0">
                <a:solidFill>
                  <a:srgbClr val="292934"/>
                </a:solidFill>
                <a:latin typeface="Calibri"/>
                <a:cs typeface="Calibri"/>
              </a:rPr>
              <a:t>s</a:t>
            </a:r>
            <a:r>
              <a:rPr sz="1800" spc="-5" dirty="0">
                <a:solidFill>
                  <a:srgbClr val="292934"/>
                </a:solidFill>
                <a:latin typeface="Calibri"/>
                <a:cs typeface="Calibri"/>
              </a:rPr>
              <a:t>er</a:t>
            </a:r>
            <a:r>
              <a:rPr sz="1800" dirty="0">
                <a:solidFill>
                  <a:srgbClr val="292934"/>
                </a:solidFill>
                <a:latin typeface="Calibri"/>
                <a:cs typeface="Calibri"/>
              </a:rPr>
              <a:t>vi</a:t>
            </a:r>
            <a:r>
              <a:rPr sz="1800" spc="-10" dirty="0">
                <a:solidFill>
                  <a:srgbClr val="292934"/>
                </a:solidFill>
                <a:latin typeface="Calibri"/>
                <a:cs typeface="Calibri"/>
              </a:rPr>
              <a:t>c</a:t>
            </a:r>
            <a:r>
              <a:rPr sz="1800" spc="-10" dirty="0">
                <a:latin typeface="Calibri"/>
                <a:cs typeface="Calibri"/>
              </a:rPr>
              <a:t>e,</a:t>
            </a:r>
            <a:r>
              <a:rPr sz="1800" b="1" spc="5" dirty="0">
                <a:latin typeface="Calibri"/>
                <a:cs typeface="Calibri"/>
              </a:rPr>
              <a:t> </a:t>
            </a:r>
            <a:r>
              <a:rPr sz="1800" b="1" spc="-5" dirty="0">
                <a:solidFill>
                  <a:srgbClr val="FF0000"/>
                </a:solidFill>
                <a:latin typeface="Calibri"/>
                <a:cs typeface="Calibri"/>
              </a:rPr>
              <a:t>in</a:t>
            </a:r>
            <a:r>
              <a:rPr sz="1800" b="1" dirty="0">
                <a:solidFill>
                  <a:srgbClr val="FF0000"/>
                </a:solidFill>
                <a:latin typeface="Calibri"/>
                <a:cs typeface="Calibri"/>
              </a:rPr>
              <a:t>d</a:t>
            </a:r>
            <a:r>
              <a:rPr sz="1800" b="1" spc="-5" dirty="0">
                <a:solidFill>
                  <a:srgbClr val="FF0000"/>
                </a:solidFill>
                <a:latin typeface="Calibri"/>
                <a:cs typeface="Calibri"/>
              </a:rPr>
              <a:t>i</a:t>
            </a:r>
            <a:r>
              <a:rPr sz="1800" b="1" spc="-30" dirty="0">
                <a:solidFill>
                  <a:srgbClr val="FF0000"/>
                </a:solidFill>
                <a:latin typeface="Calibri"/>
                <a:cs typeface="Calibri"/>
              </a:rPr>
              <a:t>c</a:t>
            </a:r>
            <a:r>
              <a:rPr sz="1800" b="1" spc="-15" dirty="0">
                <a:solidFill>
                  <a:srgbClr val="FF0000"/>
                </a:solidFill>
                <a:latin typeface="Calibri"/>
                <a:cs typeface="Calibri"/>
              </a:rPr>
              <a:t>a</a:t>
            </a:r>
            <a:r>
              <a:rPr sz="1800" b="1" spc="-40" dirty="0">
                <a:solidFill>
                  <a:srgbClr val="FF0000"/>
                </a:solidFill>
                <a:latin typeface="Calibri"/>
                <a:cs typeface="Calibri"/>
              </a:rPr>
              <a:t>t</a:t>
            </a:r>
            <a:r>
              <a:rPr sz="1800" b="1" spc="-10" dirty="0">
                <a:solidFill>
                  <a:srgbClr val="FF0000"/>
                </a:solidFill>
                <a:latin typeface="Calibri"/>
                <a:cs typeface="Calibri"/>
              </a:rPr>
              <a:t>e</a:t>
            </a:r>
            <a:r>
              <a:rPr sz="1800" b="1" spc="25" dirty="0">
                <a:solidFill>
                  <a:srgbClr val="FF0000"/>
                </a:solidFill>
                <a:latin typeface="Calibri"/>
                <a:cs typeface="Calibri"/>
              </a:rPr>
              <a:t> </a:t>
            </a:r>
            <a:r>
              <a:rPr sz="1800" b="1" spc="-10" dirty="0">
                <a:solidFill>
                  <a:srgbClr val="FF0000"/>
                </a:solidFill>
                <a:latin typeface="Calibri"/>
                <a:cs typeface="Calibri"/>
              </a:rPr>
              <a:t>the</a:t>
            </a:r>
            <a:r>
              <a:rPr sz="1800" b="1" spc="-5" dirty="0">
                <a:solidFill>
                  <a:srgbClr val="FF0000"/>
                </a:solidFill>
                <a:latin typeface="Calibri"/>
                <a:cs typeface="Calibri"/>
              </a:rPr>
              <a:t> </a:t>
            </a:r>
            <a:r>
              <a:rPr sz="1800" b="1" spc="5" dirty="0">
                <a:solidFill>
                  <a:srgbClr val="FF0000"/>
                </a:solidFill>
                <a:latin typeface="Calibri"/>
                <a:cs typeface="Calibri"/>
              </a:rPr>
              <a:t>f</a:t>
            </a:r>
            <a:r>
              <a:rPr sz="1800" b="1" spc="-5" dirty="0">
                <a:solidFill>
                  <a:srgbClr val="FF0000"/>
                </a:solidFill>
                <a:latin typeface="Calibri"/>
                <a:cs typeface="Calibri"/>
              </a:rPr>
              <a:t>ul</a:t>
            </a:r>
            <a:r>
              <a:rPr sz="1800" b="1" spc="15" dirty="0">
                <a:solidFill>
                  <a:srgbClr val="FF0000"/>
                </a:solidFill>
                <a:latin typeface="Calibri"/>
                <a:cs typeface="Calibri"/>
              </a:rPr>
              <a:t>l</a:t>
            </a:r>
            <a:r>
              <a:rPr sz="1800" b="1" dirty="0">
                <a:solidFill>
                  <a:srgbClr val="FF0000"/>
                </a:solidFill>
                <a:latin typeface="Calibri"/>
                <a:cs typeface="Calibri"/>
              </a:rPr>
              <a:t>-t</a:t>
            </a:r>
            <a:r>
              <a:rPr sz="1800" b="1" spc="-10" dirty="0">
                <a:solidFill>
                  <a:srgbClr val="FF0000"/>
                </a:solidFill>
                <a:latin typeface="Calibri"/>
                <a:cs typeface="Calibri"/>
              </a:rPr>
              <a:t>i</a:t>
            </a:r>
            <a:r>
              <a:rPr sz="1800" b="1" spc="-15" dirty="0">
                <a:solidFill>
                  <a:srgbClr val="FF0000"/>
                </a:solidFill>
                <a:latin typeface="Calibri"/>
                <a:cs typeface="Calibri"/>
              </a:rPr>
              <a:t>me</a:t>
            </a:r>
            <a:r>
              <a:rPr sz="1800" b="1" spc="15" dirty="0">
                <a:solidFill>
                  <a:srgbClr val="FF0000"/>
                </a:solidFill>
                <a:latin typeface="Calibri"/>
                <a:cs typeface="Calibri"/>
              </a:rPr>
              <a:t> </a:t>
            </a:r>
            <a:r>
              <a:rPr sz="1800" b="1" spc="-10" dirty="0">
                <a:solidFill>
                  <a:srgbClr val="FF0000"/>
                </a:solidFill>
                <a:latin typeface="Calibri"/>
                <a:cs typeface="Calibri"/>
              </a:rPr>
              <a:t>eq</a:t>
            </a:r>
            <a:r>
              <a:rPr sz="1800" b="1" spc="-5" dirty="0">
                <a:solidFill>
                  <a:srgbClr val="FF0000"/>
                </a:solidFill>
                <a:latin typeface="Calibri"/>
                <a:cs typeface="Calibri"/>
              </a:rPr>
              <a:t>ui</a:t>
            </a:r>
            <a:r>
              <a:rPr sz="1800" b="1" spc="-25" dirty="0">
                <a:solidFill>
                  <a:srgbClr val="FF0000"/>
                </a:solidFill>
                <a:latin typeface="Calibri"/>
                <a:cs typeface="Calibri"/>
              </a:rPr>
              <a:t>v</a:t>
            </a:r>
            <a:r>
              <a:rPr sz="1800" b="1" dirty="0">
                <a:solidFill>
                  <a:srgbClr val="FF0000"/>
                </a:solidFill>
                <a:latin typeface="Calibri"/>
                <a:cs typeface="Calibri"/>
              </a:rPr>
              <a:t>ale</a:t>
            </a:r>
            <a:r>
              <a:rPr sz="1800" b="1" spc="-10" dirty="0">
                <a:solidFill>
                  <a:srgbClr val="FF0000"/>
                </a:solidFill>
                <a:latin typeface="Calibri"/>
                <a:cs typeface="Calibri"/>
              </a:rPr>
              <a:t>nt</a:t>
            </a:r>
            <a:r>
              <a:rPr sz="1800" b="1" spc="5" dirty="0">
                <a:solidFill>
                  <a:srgbClr val="FF0000"/>
                </a:solidFill>
                <a:latin typeface="Calibri"/>
                <a:cs typeface="Calibri"/>
              </a:rPr>
              <a:t> </a:t>
            </a:r>
            <a:r>
              <a:rPr sz="1800" b="1" spc="-5" dirty="0">
                <a:solidFill>
                  <a:srgbClr val="FF0000"/>
                </a:solidFill>
                <a:latin typeface="Calibri"/>
                <a:cs typeface="Calibri"/>
              </a:rPr>
              <a:t>(FT</a:t>
            </a:r>
            <a:r>
              <a:rPr sz="1800" b="1" spc="-10" dirty="0">
                <a:solidFill>
                  <a:srgbClr val="FF0000"/>
                </a:solidFill>
                <a:latin typeface="Calibri"/>
                <a:cs typeface="Calibri"/>
              </a:rPr>
              <a:t>E</a:t>
            </a:r>
            <a:r>
              <a:rPr sz="1800" b="1" spc="-5" dirty="0">
                <a:solidFill>
                  <a:srgbClr val="FF0000"/>
                </a:solidFill>
                <a:latin typeface="Calibri"/>
                <a:cs typeface="Calibri"/>
              </a:rPr>
              <a:t>)</a:t>
            </a:r>
            <a:r>
              <a:rPr sz="1800" dirty="0">
                <a:solidFill>
                  <a:srgbClr val="292934"/>
                </a:solidFill>
                <a:latin typeface="Calibri"/>
                <a:cs typeface="Calibri"/>
              </a:rPr>
              <a:t>.</a:t>
            </a:r>
            <a:r>
              <a:rPr sz="1800" spc="15" dirty="0">
                <a:solidFill>
                  <a:srgbClr val="292934"/>
                </a:solidFill>
                <a:latin typeface="Calibri"/>
                <a:cs typeface="Calibri"/>
              </a:rPr>
              <a:t> </a:t>
            </a:r>
            <a:r>
              <a:rPr sz="1800" b="1" spc="-10" dirty="0">
                <a:solidFill>
                  <a:srgbClr val="292934"/>
                </a:solidFill>
                <a:latin typeface="Calibri"/>
                <a:cs typeface="Calibri"/>
              </a:rPr>
              <a:t>F</a:t>
            </a:r>
            <a:r>
              <a:rPr sz="1800" b="1" spc="-5" dirty="0">
                <a:solidFill>
                  <a:srgbClr val="292934"/>
                </a:solidFill>
                <a:latin typeface="Calibri"/>
                <a:cs typeface="Calibri"/>
              </a:rPr>
              <a:t>ul</a:t>
            </a:r>
            <a:r>
              <a:rPr sz="1800" b="1" dirty="0">
                <a:solidFill>
                  <a:srgbClr val="292934"/>
                </a:solidFill>
                <a:latin typeface="Calibri"/>
                <a:cs typeface="Calibri"/>
              </a:rPr>
              <a:t>l-time</a:t>
            </a:r>
            <a:r>
              <a:rPr sz="1800" b="1" spc="-10" dirty="0">
                <a:solidFill>
                  <a:srgbClr val="292934"/>
                </a:solidFill>
                <a:latin typeface="Calibri"/>
                <a:cs typeface="Calibri"/>
              </a:rPr>
              <a:t> </a:t>
            </a:r>
            <a:r>
              <a:rPr sz="1800" b="1" dirty="0">
                <a:solidFill>
                  <a:srgbClr val="292934"/>
                </a:solidFill>
                <a:latin typeface="Calibri"/>
                <a:cs typeface="Calibri"/>
              </a:rPr>
              <a:t>e</a:t>
            </a:r>
            <a:r>
              <a:rPr sz="1800" b="1" spc="-10" dirty="0">
                <a:solidFill>
                  <a:srgbClr val="292934"/>
                </a:solidFill>
                <a:latin typeface="Calibri"/>
                <a:cs typeface="Calibri"/>
              </a:rPr>
              <a:t>qui</a:t>
            </a:r>
            <a:r>
              <a:rPr sz="1800" b="1" spc="-45" dirty="0">
                <a:solidFill>
                  <a:srgbClr val="292934"/>
                </a:solidFill>
                <a:latin typeface="Calibri"/>
                <a:cs typeface="Calibri"/>
              </a:rPr>
              <a:t>v</a:t>
            </a:r>
            <a:r>
              <a:rPr sz="1800" b="1" spc="-10" dirty="0">
                <a:solidFill>
                  <a:srgbClr val="292934"/>
                </a:solidFill>
                <a:latin typeface="Calibri"/>
                <a:cs typeface="Calibri"/>
              </a:rPr>
              <a:t>al</a:t>
            </a:r>
            <a:r>
              <a:rPr sz="1800" b="1" spc="-20" dirty="0">
                <a:solidFill>
                  <a:srgbClr val="292934"/>
                </a:solidFill>
                <a:latin typeface="Calibri"/>
                <a:cs typeface="Calibri"/>
              </a:rPr>
              <a:t>e</a:t>
            </a:r>
            <a:r>
              <a:rPr sz="1800" b="1" spc="-30" dirty="0">
                <a:solidFill>
                  <a:srgbClr val="292934"/>
                </a:solidFill>
                <a:latin typeface="Calibri"/>
                <a:cs typeface="Calibri"/>
              </a:rPr>
              <a:t>n</a:t>
            </a:r>
            <a:r>
              <a:rPr sz="1800" b="1" spc="-10" dirty="0">
                <a:solidFill>
                  <a:srgbClr val="292934"/>
                </a:solidFill>
                <a:latin typeface="Calibri"/>
                <a:cs typeface="Calibri"/>
              </a:rPr>
              <a:t>t</a:t>
            </a:r>
            <a:r>
              <a:rPr sz="1800" b="1" spc="-40" dirty="0">
                <a:solidFill>
                  <a:srgbClr val="292934"/>
                </a:solidFill>
                <a:latin typeface="Calibri"/>
                <a:cs typeface="Calibri"/>
              </a:rPr>
              <a:t> </a:t>
            </a:r>
            <a:r>
              <a:rPr sz="1800" b="1" spc="-10" dirty="0">
                <a:solidFill>
                  <a:srgbClr val="292934"/>
                </a:solidFill>
                <a:latin typeface="Calibri"/>
                <a:cs typeface="Calibri"/>
              </a:rPr>
              <a:t>(FTE)</a:t>
            </a:r>
            <a:r>
              <a:rPr sz="1800" b="1" spc="10"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s a </a:t>
            </a:r>
            <a:r>
              <a:rPr sz="1800" spc="-40" dirty="0">
                <a:solidFill>
                  <a:srgbClr val="292934"/>
                </a:solidFill>
                <a:latin typeface="Calibri"/>
                <a:cs typeface="Calibri"/>
              </a:rPr>
              <a:t>w</a:t>
            </a:r>
            <a:r>
              <a:rPr sz="1800" spc="-35" dirty="0">
                <a:solidFill>
                  <a:srgbClr val="292934"/>
                </a:solidFill>
                <a:latin typeface="Calibri"/>
                <a:cs typeface="Calibri"/>
              </a:rPr>
              <a:t>a</a:t>
            </a:r>
            <a:r>
              <a:rPr sz="1800" spc="-10" dirty="0">
                <a:solidFill>
                  <a:srgbClr val="292934"/>
                </a:solidFill>
                <a:latin typeface="Calibri"/>
                <a:cs typeface="Calibri"/>
              </a:rPr>
              <a:t>y</a:t>
            </a:r>
            <a:r>
              <a:rPr sz="1800" spc="10" dirty="0">
                <a:solidFill>
                  <a:srgbClr val="292934"/>
                </a:solidFill>
                <a:latin typeface="Calibri"/>
                <a:cs typeface="Calibri"/>
              </a:rPr>
              <a:t> </a:t>
            </a:r>
            <a:r>
              <a:rPr sz="1800" spc="-25" dirty="0">
                <a:solidFill>
                  <a:srgbClr val="292934"/>
                </a:solidFill>
                <a:latin typeface="Calibri"/>
                <a:cs typeface="Calibri"/>
              </a:rPr>
              <a:t>t</a:t>
            </a:r>
            <a:r>
              <a:rPr sz="1800" dirty="0">
                <a:solidFill>
                  <a:srgbClr val="292934"/>
                </a:solidFill>
                <a:latin typeface="Calibri"/>
                <a:cs typeface="Calibri"/>
              </a:rPr>
              <a:t>o</a:t>
            </a:r>
            <a:r>
              <a:rPr sz="1800" spc="-5" dirty="0">
                <a:solidFill>
                  <a:srgbClr val="292934"/>
                </a:solidFill>
                <a:latin typeface="Calibri"/>
                <a:cs typeface="Calibri"/>
              </a:rPr>
              <a:t> </a:t>
            </a:r>
            <a:r>
              <a:rPr sz="1800" spc="-15" dirty="0">
                <a:solidFill>
                  <a:srgbClr val="292934"/>
                </a:solidFill>
                <a:latin typeface="Calibri"/>
                <a:cs typeface="Calibri"/>
              </a:rPr>
              <a:t>me</a:t>
            </a:r>
            <a:r>
              <a:rPr sz="1800" dirty="0">
                <a:solidFill>
                  <a:srgbClr val="292934"/>
                </a:solidFill>
                <a:latin typeface="Calibri"/>
                <a:cs typeface="Calibri"/>
              </a:rPr>
              <a:t>as</a:t>
            </a:r>
            <a:r>
              <a:rPr sz="1800" spc="-5" dirty="0">
                <a:solidFill>
                  <a:srgbClr val="292934"/>
                </a:solidFill>
                <a:latin typeface="Calibri"/>
                <a:cs typeface="Calibri"/>
              </a:rPr>
              <a:t>u</a:t>
            </a:r>
            <a:r>
              <a:rPr sz="1800" spc="-25" dirty="0">
                <a:solidFill>
                  <a:srgbClr val="292934"/>
                </a:solidFill>
                <a:latin typeface="Calibri"/>
                <a:cs typeface="Calibri"/>
              </a:rPr>
              <a:t>r</a:t>
            </a:r>
            <a:r>
              <a:rPr sz="1800" spc="-10" dirty="0">
                <a:solidFill>
                  <a:srgbClr val="292934"/>
                </a:solidFill>
                <a:latin typeface="Calibri"/>
                <a:cs typeface="Calibri"/>
              </a:rPr>
              <a:t>e</a:t>
            </a:r>
            <a:r>
              <a:rPr sz="1800" dirty="0">
                <a:solidFill>
                  <a:srgbClr val="292934"/>
                </a:solidFill>
                <a:latin typeface="Calibri"/>
                <a:cs typeface="Calibri"/>
              </a:rPr>
              <a:t> a</a:t>
            </a:r>
            <a:r>
              <a:rPr sz="1800" spc="5" dirty="0">
                <a:solidFill>
                  <a:srgbClr val="292934"/>
                </a:solidFill>
                <a:latin typeface="Calibri"/>
                <a:cs typeface="Calibri"/>
              </a:rPr>
              <a:t> </a:t>
            </a:r>
            <a:r>
              <a:rPr sz="1800" spc="-30" dirty="0">
                <a:solidFill>
                  <a:srgbClr val="292934"/>
                </a:solidFill>
                <a:latin typeface="Calibri"/>
                <a:cs typeface="Calibri"/>
              </a:rPr>
              <a:t>w</a:t>
            </a:r>
            <a:r>
              <a:rPr sz="1800" spc="-15" dirty="0">
                <a:solidFill>
                  <a:srgbClr val="292934"/>
                </a:solidFill>
                <a:latin typeface="Calibri"/>
                <a:cs typeface="Calibri"/>
              </a:rPr>
              <a:t>or</a:t>
            </a:r>
            <a:r>
              <a:rPr sz="1800" spc="-80" dirty="0">
                <a:solidFill>
                  <a:srgbClr val="292934"/>
                </a:solidFill>
                <a:latin typeface="Calibri"/>
                <a:cs typeface="Calibri"/>
              </a:rPr>
              <a:t>k</a:t>
            </a:r>
            <a:r>
              <a:rPr sz="1800" spc="-10" dirty="0">
                <a:solidFill>
                  <a:srgbClr val="292934"/>
                </a:solidFill>
                <a:latin typeface="Calibri"/>
                <a:cs typeface="Calibri"/>
              </a:rPr>
              <a:t>er's</a:t>
            </a:r>
            <a:r>
              <a:rPr sz="1800" spc="-5" dirty="0">
                <a:solidFill>
                  <a:srgbClr val="292934"/>
                </a:solidFill>
                <a:latin typeface="Calibri"/>
                <a:cs typeface="Calibri"/>
              </a:rPr>
              <a:t> </a:t>
            </a:r>
            <a:r>
              <a:rPr sz="1800" dirty="0">
                <a:solidFill>
                  <a:srgbClr val="292934"/>
                </a:solidFill>
                <a:latin typeface="Calibri"/>
                <a:cs typeface="Calibri"/>
              </a:rPr>
              <a:t>i</a:t>
            </a:r>
            <a:r>
              <a:rPr sz="1800" spc="-25" dirty="0">
                <a:solidFill>
                  <a:srgbClr val="292934"/>
                </a:solidFill>
                <a:latin typeface="Calibri"/>
                <a:cs typeface="Calibri"/>
              </a:rPr>
              <a:t>n</a:t>
            </a:r>
            <a:r>
              <a:rPr sz="1800" spc="-20" dirty="0">
                <a:solidFill>
                  <a:srgbClr val="292934"/>
                </a:solidFill>
                <a:latin typeface="Calibri"/>
                <a:cs typeface="Calibri"/>
              </a:rPr>
              <a:t>v</a:t>
            </a:r>
            <a:r>
              <a:rPr sz="1800" spc="-5" dirty="0">
                <a:solidFill>
                  <a:srgbClr val="292934"/>
                </a:solidFill>
                <a:latin typeface="Calibri"/>
                <a:cs typeface="Calibri"/>
              </a:rPr>
              <a:t>o</a:t>
            </a:r>
            <a:r>
              <a:rPr sz="1800" spc="-10" dirty="0">
                <a:solidFill>
                  <a:srgbClr val="292934"/>
                </a:solidFill>
                <a:latin typeface="Calibri"/>
                <a:cs typeface="Calibri"/>
              </a:rPr>
              <a:t>l</a:t>
            </a:r>
            <a:r>
              <a:rPr sz="1800" spc="-20" dirty="0">
                <a:solidFill>
                  <a:srgbClr val="292934"/>
                </a:solidFill>
                <a:latin typeface="Calibri"/>
                <a:cs typeface="Calibri"/>
              </a:rPr>
              <a:t>v</a:t>
            </a:r>
            <a:r>
              <a:rPr sz="1800" spc="-15" dirty="0">
                <a:solidFill>
                  <a:srgbClr val="292934"/>
                </a:solidFill>
                <a:latin typeface="Calibri"/>
                <a:cs typeface="Calibri"/>
              </a:rPr>
              <a:t>em</a:t>
            </a:r>
            <a:r>
              <a:rPr sz="1800" spc="-5" dirty="0">
                <a:solidFill>
                  <a:srgbClr val="292934"/>
                </a:solidFill>
                <a:latin typeface="Calibri"/>
                <a:cs typeface="Calibri"/>
              </a:rPr>
              <a:t>e</a:t>
            </a:r>
            <a:r>
              <a:rPr sz="1800" spc="-10" dirty="0">
                <a:solidFill>
                  <a:srgbClr val="292934"/>
                </a:solidFill>
                <a:latin typeface="Calibri"/>
                <a:cs typeface="Calibri"/>
              </a:rPr>
              <a:t>nt</a:t>
            </a:r>
            <a:r>
              <a:rPr sz="1800" spc="-15"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n</a:t>
            </a:r>
            <a:r>
              <a:rPr sz="1800" spc="10" dirty="0">
                <a:solidFill>
                  <a:srgbClr val="292934"/>
                </a:solidFill>
                <a:latin typeface="Calibri"/>
                <a:cs typeface="Calibri"/>
              </a:rPr>
              <a:t> </a:t>
            </a:r>
            <a:r>
              <a:rPr sz="1800" dirty="0">
                <a:solidFill>
                  <a:srgbClr val="292934"/>
                </a:solidFill>
                <a:latin typeface="Calibri"/>
                <a:cs typeface="Calibri"/>
              </a:rPr>
              <a:t>a p</a:t>
            </a:r>
            <a:r>
              <a:rPr sz="1800" spc="-40" dirty="0">
                <a:solidFill>
                  <a:srgbClr val="292934"/>
                </a:solidFill>
                <a:latin typeface="Calibri"/>
                <a:cs typeface="Calibri"/>
              </a:rPr>
              <a:t>r</a:t>
            </a:r>
            <a:r>
              <a:rPr sz="1800" spc="-15" dirty="0">
                <a:solidFill>
                  <a:srgbClr val="292934"/>
                </a:solidFill>
                <a:latin typeface="Calibri"/>
                <a:cs typeface="Calibri"/>
              </a:rPr>
              <a:t>oject, o</a:t>
            </a:r>
            <a:r>
              <a:rPr sz="1800" spc="-10" dirty="0">
                <a:solidFill>
                  <a:srgbClr val="292934"/>
                </a:solidFill>
                <a:latin typeface="Calibri"/>
                <a:cs typeface="Calibri"/>
              </a:rPr>
              <a:t>r</a:t>
            </a:r>
            <a:r>
              <a:rPr sz="1800" spc="5" dirty="0">
                <a:solidFill>
                  <a:srgbClr val="292934"/>
                </a:solidFill>
                <a:latin typeface="Calibri"/>
                <a:cs typeface="Calibri"/>
              </a:rPr>
              <a:t> </a:t>
            </a:r>
            <a:r>
              <a:rPr sz="1800" dirty="0">
                <a:solidFill>
                  <a:srgbClr val="292934"/>
                </a:solidFill>
                <a:latin typeface="Calibri"/>
                <a:cs typeface="Calibri"/>
              </a:rPr>
              <a:t>a </a:t>
            </a:r>
            <a:r>
              <a:rPr sz="1800" spc="-20" dirty="0">
                <a:solidFill>
                  <a:srgbClr val="292934"/>
                </a:solidFill>
                <a:latin typeface="Calibri"/>
                <a:cs typeface="Calibri"/>
              </a:rPr>
              <a:t>s</a:t>
            </a:r>
            <a:r>
              <a:rPr sz="1800" dirty="0">
                <a:solidFill>
                  <a:srgbClr val="292934"/>
                </a:solidFill>
                <a:latin typeface="Calibri"/>
                <a:cs typeface="Calibri"/>
              </a:rPr>
              <a:t>tude</a:t>
            </a:r>
            <a:r>
              <a:rPr sz="1800" spc="-10" dirty="0">
                <a:solidFill>
                  <a:srgbClr val="292934"/>
                </a:solidFill>
                <a:latin typeface="Calibri"/>
                <a:cs typeface="Calibri"/>
              </a:rPr>
              <a:t>nt's</a:t>
            </a:r>
            <a:r>
              <a:rPr sz="1800" dirty="0">
                <a:solidFill>
                  <a:srgbClr val="292934"/>
                </a:solidFill>
                <a:latin typeface="Calibri"/>
                <a:cs typeface="Calibri"/>
              </a:rPr>
              <a:t> </a:t>
            </a:r>
            <a:r>
              <a:rPr sz="1800" spc="-10" dirty="0">
                <a:solidFill>
                  <a:srgbClr val="292934"/>
                </a:solidFill>
                <a:latin typeface="Calibri"/>
                <a:cs typeface="Calibri"/>
              </a:rPr>
              <a:t>en</a:t>
            </a:r>
            <a:r>
              <a:rPr sz="1800" spc="-40" dirty="0">
                <a:solidFill>
                  <a:srgbClr val="292934"/>
                </a:solidFill>
                <a:latin typeface="Calibri"/>
                <a:cs typeface="Calibri"/>
              </a:rPr>
              <a:t>r</a:t>
            </a:r>
            <a:r>
              <a:rPr sz="1800" spc="-5" dirty="0">
                <a:solidFill>
                  <a:srgbClr val="292934"/>
                </a:solidFill>
                <a:latin typeface="Calibri"/>
                <a:cs typeface="Calibri"/>
              </a:rPr>
              <a:t>o</a:t>
            </a:r>
            <a:r>
              <a:rPr sz="1800" spc="-10" dirty="0">
                <a:solidFill>
                  <a:srgbClr val="292934"/>
                </a:solidFill>
                <a:latin typeface="Calibri"/>
                <a:cs typeface="Calibri"/>
              </a:rPr>
              <a:t>l</a:t>
            </a:r>
            <a:r>
              <a:rPr sz="1800" spc="-5" dirty="0">
                <a:solidFill>
                  <a:srgbClr val="292934"/>
                </a:solidFill>
                <a:latin typeface="Calibri"/>
                <a:cs typeface="Calibri"/>
              </a:rPr>
              <a:t>l</a:t>
            </a:r>
            <a:r>
              <a:rPr sz="1800" spc="-10" dirty="0">
                <a:solidFill>
                  <a:srgbClr val="292934"/>
                </a:solidFill>
                <a:latin typeface="Calibri"/>
                <a:cs typeface="Calibri"/>
              </a:rPr>
              <a:t>ment at</a:t>
            </a:r>
            <a:r>
              <a:rPr sz="1800" dirty="0">
                <a:solidFill>
                  <a:srgbClr val="292934"/>
                </a:solidFill>
                <a:latin typeface="Calibri"/>
                <a:cs typeface="Calibri"/>
              </a:rPr>
              <a:t> an</a:t>
            </a:r>
            <a:r>
              <a:rPr sz="1800" spc="10" dirty="0">
                <a:solidFill>
                  <a:srgbClr val="292934"/>
                </a:solidFill>
                <a:latin typeface="Calibri"/>
                <a:cs typeface="Calibri"/>
              </a:rPr>
              <a:t> </a:t>
            </a:r>
            <a:r>
              <a:rPr sz="1800" spc="-10" dirty="0">
                <a:solidFill>
                  <a:srgbClr val="292934"/>
                </a:solidFill>
                <a:latin typeface="Calibri"/>
                <a:cs typeface="Calibri"/>
              </a:rPr>
              <a:t>ed</a:t>
            </a:r>
            <a:r>
              <a:rPr sz="1800" spc="-5" dirty="0">
                <a:solidFill>
                  <a:srgbClr val="292934"/>
                </a:solidFill>
                <a:latin typeface="Calibri"/>
                <a:cs typeface="Calibri"/>
              </a:rPr>
              <a:t>u</a:t>
            </a:r>
            <a:r>
              <a:rPr sz="1800" spc="-15" dirty="0">
                <a:solidFill>
                  <a:srgbClr val="292934"/>
                </a:solidFill>
                <a:latin typeface="Calibri"/>
                <a:cs typeface="Calibri"/>
              </a:rPr>
              <a:t>ca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ona</a:t>
            </a:r>
            <a:r>
              <a:rPr sz="1800" dirty="0">
                <a:solidFill>
                  <a:srgbClr val="292934"/>
                </a:solidFill>
                <a:latin typeface="Calibri"/>
                <a:cs typeface="Calibri"/>
              </a:rPr>
              <a:t>l</a:t>
            </a:r>
            <a:r>
              <a:rPr sz="1800" spc="10" dirty="0">
                <a:solidFill>
                  <a:srgbClr val="292934"/>
                </a:solidFill>
                <a:latin typeface="Calibri"/>
                <a:cs typeface="Calibri"/>
              </a:rPr>
              <a:t> </a:t>
            </a:r>
            <a:r>
              <a:rPr sz="1800" spc="-5" dirty="0">
                <a:solidFill>
                  <a:srgbClr val="292934"/>
                </a:solidFill>
                <a:latin typeface="Calibri"/>
                <a:cs typeface="Calibri"/>
              </a:rPr>
              <a:t>in</a:t>
            </a:r>
            <a:r>
              <a:rPr sz="1800" spc="-20" dirty="0">
                <a:solidFill>
                  <a:srgbClr val="292934"/>
                </a:solidFill>
                <a:latin typeface="Calibri"/>
                <a:cs typeface="Calibri"/>
              </a:rPr>
              <a:t>s</a:t>
            </a:r>
            <a:r>
              <a:rPr sz="1800" dirty="0">
                <a:solidFill>
                  <a:srgbClr val="292934"/>
                </a:solidFill>
                <a:latin typeface="Calibri"/>
                <a:cs typeface="Calibri"/>
              </a:rPr>
              <a:t>t</a:t>
            </a:r>
            <a:r>
              <a:rPr sz="1800" spc="-10" dirty="0">
                <a:solidFill>
                  <a:srgbClr val="292934"/>
                </a:solidFill>
                <a:latin typeface="Calibri"/>
                <a:cs typeface="Calibri"/>
              </a:rPr>
              <a:t>i</a:t>
            </a:r>
            <a:r>
              <a:rPr sz="1800" dirty="0">
                <a:solidFill>
                  <a:srgbClr val="292934"/>
                </a:solidFill>
                <a:latin typeface="Calibri"/>
                <a:cs typeface="Calibri"/>
              </a:rPr>
              <a:t>tut</a:t>
            </a:r>
            <a:r>
              <a:rPr sz="1800" spc="-10" dirty="0">
                <a:solidFill>
                  <a:srgbClr val="292934"/>
                </a:solidFill>
                <a:latin typeface="Calibri"/>
                <a:cs typeface="Calibri"/>
              </a:rPr>
              <a:t>i</a:t>
            </a:r>
            <a:r>
              <a:rPr sz="1800" spc="-5" dirty="0">
                <a:solidFill>
                  <a:srgbClr val="292934"/>
                </a:solidFill>
                <a:latin typeface="Calibri"/>
                <a:cs typeface="Calibri"/>
              </a:rPr>
              <a:t>on</a:t>
            </a:r>
            <a:r>
              <a:rPr sz="1800" dirty="0">
                <a:solidFill>
                  <a:srgbClr val="292934"/>
                </a:solidFill>
                <a:latin typeface="Calibri"/>
                <a:cs typeface="Calibri"/>
              </a:rPr>
              <a:t>.</a:t>
            </a:r>
            <a:r>
              <a:rPr sz="1800" spc="25" dirty="0">
                <a:solidFill>
                  <a:srgbClr val="292934"/>
                </a:solidFill>
                <a:latin typeface="Calibri"/>
                <a:cs typeface="Calibri"/>
              </a:rPr>
              <a:t> </a:t>
            </a:r>
            <a:r>
              <a:rPr sz="1800" spc="-5" dirty="0">
                <a:solidFill>
                  <a:srgbClr val="292934"/>
                </a:solidFill>
                <a:latin typeface="Calibri"/>
                <a:cs typeface="Calibri"/>
              </a:rPr>
              <a:t>Ful</a:t>
            </a:r>
            <a:r>
              <a:rPr sz="1800" spc="10" dirty="0">
                <a:solidFill>
                  <a:srgbClr val="292934"/>
                </a:solidFill>
                <a:latin typeface="Calibri"/>
                <a:cs typeface="Calibri"/>
              </a:rPr>
              <a:t>l</a:t>
            </a:r>
            <a:r>
              <a:rPr sz="1800" dirty="0">
                <a:solidFill>
                  <a:srgbClr val="292934"/>
                </a:solidFill>
                <a:latin typeface="Calibri"/>
                <a:cs typeface="Calibri"/>
              </a:rPr>
              <a:t>-t</a:t>
            </a:r>
            <a:r>
              <a:rPr sz="1800" spc="-10" dirty="0">
                <a:solidFill>
                  <a:srgbClr val="292934"/>
                </a:solidFill>
                <a:latin typeface="Calibri"/>
                <a:cs typeface="Calibri"/>
              </a:rPr>
              <a:t>i</a:t>
            </a:r>
            <a:r>
              <a:rPr sz="1800" spc="-15" dirty="0">
                <a:solidFill>
                  <a:srgbClr val="292934"/>
                </a:solidFill>
                <a:latin typeface="Calibri"/>
                <a:cs typeface="Calibri"/>
              </a:rPr>
              <a:t>me</a:t>
            </a:r>
            <a:r>
              <a:rPr sz="1800" spc="15" dirty="0">
                <a:solidFill>
                  <a:srgbClr val="292934"/>
                </a:solidFill>
                <a:latin typeface="Calibri"/>
                <a:cs typeface="Calibri"/>
              </a:rPr>
              <a:t> </a:t>
            </a:r>
            <a:r>
              <a:rPr sz="1800" spc="-10" dirty="0">
                <a:solidFill>
                  <a:srgbClr val="292934"/>
                </a:solidFill>
                <a:latin typeface="Calibri"/>
                <a:cs typeface="Calibri"/>
              </a:rPr>
              <a:t>eq</a:t>
            </a:r>
            <a:r>
              <a:rPr sz="1800" spc="-5" dirty="0">
                <a:solidFill>
                  <a:srgbClr val="292934"/>
                </a:solidFill>
                <a:latin typeface="Calibri"/>
                <a:cs typeface="Calibri"/>
              </a:rPr>
              <a:t>ui</a:t>
            </a:r>
            <a:r>
              <a:rPr sz="1800" spc="-25" dirty="0">
                <a:solidFill>
                  <a:srgbClr val="292934"/>
                </a:solidFill>
                <a:latin typeface="Calibri"/>
                <a:cs typeface="Calibri"/>
              </a:rPr>
              <a:t>v</a:t>
            </a:r>
            <a:r>
              <a:rPr sz="1800" dirty="0">
                <a:solidFill>
                  <a:srgbClr val="292934"/>
                </a:solidFill>
                <a:latin typeface="Calibri"/>
                <a:cs typeface="Calibri"/>
              </a:rPr>
              <a:t>ale</a:t>
            </a:r>
            <a:r>
              <a:rPr sz="1800" spc="-10" dirty="0">
                <a:solidFill>
                  <a:srgbClr val="292934"/>
                </a:solidFill>
                <a:latin typeface="Calibri"/>
                <a:cs typeface="Calibri"/>
              </a:rPr>
              <a:t>nt</a:t>
            </a:r>
            <a:r>
              <a:rPr sz="1800" dirty="0">
                <a:solidFill>
                  <a:srgbClr val="292934"/>
                </a:solidFill>
                <a:latin typeface="Calibri"/>
                <a:cs typeface="Calibri"/>
              </a:rPr>
              <a:t> </a:t>
            </a:r>
            <a:r>
              <a:rPr sz="1800" spc="-35" dirty="0">
                <a:solidFill>
                  <a:srgbClr val="292934"/>
                </a:solidFill>
                <a:latin typeface="Calibri"/>
                <a:cs typeface="Calibri"/>
              </a:rPr>
              <a:t>f</a:t>
            </a:r>
            <a:r>
              <a:rPr sz="1800" spc="-15" dirty="0">
                <a:solidFill>
                  <a:srgbClr val="292934"/>
                </a:solidFill>
                <a:latin typeface="Calibri"/>
                <a:cs typeface="Calibri"/>
              </a:rPr>
              <a:t>or</a:t>
            </a:r>
            <a:r>
              <a:rPr sz="1800" spc="-10" dirty="0">
                <a:solidFill>
                  <a:srgbClr val="292934"/>
                </a:solidFill>
                <a:latin typeface="Calibri"/>
                <a:cs typeface="Calibri"/>
              </a:rPr>
              <a:t> </a:t>
            </a:r>
            <a:r>
              <a:rPr sz="1800" spc="-20" dirty="0">
                <a:solidFill>
                  <a:srgbClr val="292934"/>
                </a:solidFill>
                <a:latin typeface="Calibri"/>
                <a:cs typeface="Calibri"/>
              </a:rPr>
              <a:t>s</a:t>
            </a:r>
            <a:r>
              <a:rPr sz="1800" spc="-40" dirty="0">
                <a:solidFill>
                  <a:srgbClr val="292934"/>
                </a:solidFill>
                <a:latin typeface="Calibri"/>
                <a:cs typeface="Calibri"/>
              </a:rPr>
              <a:t>t</a:t>
            </a:r>
            <a:r>
              <a:rPr sz="1800" spc="-15" dirty="0">
                <a:solidFill>
                  <a:srgbClr val="292934"/>
                </a:solidFill>
                <a:latin typeface="Calibri"/>
                <a:cs typeface="Calibri"/>
              </a:rPr>
              <a:t>a</a:t>
            </a:r>
            <a:r>
              <a:rPr sz="1800" spc="-10" dirty="0">
                <a:solidFill>
                  <a:srgbClr val="292934"/>
                </a:solidFill>
                <a:latin typeface="Calibri"/>
                <a:cs typeface="Calibri"/>
              </a:rPr>
              <a:t>f</a:t>
            </a:r>
            <a:r>
              <a:rPr sz="1800" dirty="0">
                <a:solidFill>
                  <a:srgbClr val="292934"/>
                </a:solidFill>
                <a:latin typeface="Calibri"/>
                <a:cs typeface="Calibri"/>
              </a:rPr>
              <a:t>f</a:t>
            </a:r>
            <a:r>
              <a:rPr sz="1800" spc="-10"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s </a:t>
            </a:r>
            <a:r>
              <a:rPr sz="1800" spc="-15" dirty="0">
                <a:solidFill>
                  <a:srgbClr val="292934"/>
                </a:solidFill>
                <a:latin typeface="Calibri"/>
                <a:cs typeface="Calibri"/>
              </a:rPr>
              <a:t>de</a:t>
            </a:r>
            <a:r>
              <a:rPr sz="1800" spc="-5" dirty="0">
                <a:solidFill>
                  <a:srgbClr val="292934"/>
                </a:solidFill>
                <a:latin typeface="Calibri"/>
                <a:cs typeface="Calibri"/>
              </a:rPr>
              <a:t>fine</a:t>
            </a:r>
            <a:r>
              <a:rPr sz="1800" dirty="0">
                <a:solidFill>
                  <a:srgbClr val="292934"/>
                </a:solidFill>
                <a:latin typeface="Calibri"/>
                <a:cs typeface="Calibri"/>
              </a:rPr>
              <a:t>d</a:t>
            </a:r>
            <a:r>
              <a:rPr sz="1800" spc="15" dirty="0">
                <a:solidFill>
                  <a:srgbClr val="292934"/>
                </a:solidFill>
                <a:latin typeface="Calibri"/>
                <a:cs typeface="Calibri"/>
              </a:rPr>
              <a:t> </a:t>
            </a:r>
            <a:r>
              <a:rPr sz="1800" dirty="0">
                <a:solidFill>
                  <a:srgbClr val="292934"/>
                </a:solidFill>
                <a:latin typeface="Calibri"/>
                <a:cs typeface="Calibri"/>
              </a:rPr>
              <a:t>as </a:t>
            </a:r>
            <a:r>
              <a:rPr sz="1800" spc="-10" dirty="0">
                <a:solidFill>
                  <a:srgbClr val="292934"/>
                </a:solidFill>
                <a:latin typeface="Calibri"/>
                <a:cs typeface="Calibri"/>
              </a:rPr>
              <a:t>the</a:t>
            </a:r>
            <a:r>
              <a:rPr sz="1800" dirty="0">
                <a:solidFill>
                  <a:srgbClr val="292934"/>
                </a:solidFill>
                <a:latin typeface="Calibri"/>
                <a:cs typeface="Calibri"/>
              </a:rPr>
              <a:t> </a:t>
            </a:r>
            <a:r>
              <a:rPr sz="1800" spc="-15" dirty="0">
                <a:solidFill>
                  <a:srgbClr val="292934"/>
                </a:solidFill>
                <a:latin typeface="Calibri"/>
                <a:cs typeface="Calibri"/>
              </a:rPr>
              <a:t>p</a:t>
            </a:r>
            <a:r>
              <a:rPr sz="1800" spc="-5" dirty="0">
                <a:solidFill>
                  <a:srgbClr val="292934"/>
                </a:solidFill>
                <a:latin typeface="Calibri"/>
                <a:cs typeface="Calibri"/>
              </a:rPr>
              <a:t>e</a:t>
            </a:r>
            <a:r>
              <a:rPr sz="1800" spc="-40" dirty="0">
                <a:solidFill>
                  <a:srgbClr val="292934"/>
                </a:solidFill>
                <a:latin typeface="Calibri"/>
                <a:cs typeface="Calibri"/>
              </a:rPr>
              <a:t>r</a:t>
            </a:r>
            <a:r>
              <a:rPr sz="1800" spc="-20" dirty="0">
                <a:solidFill>
                  <a:srgbClr val="292934"/>
                </a:solidFill>
                <a:latin typeface="Calibri"/>
                <a:cs typeface="Calibri"/>
              </a:rPr>
              <a:t>c</a:t>
            </a:r>
            <a:r>
              <a:rPr sz="1800" spc="-10" dirty="0">
                <a:solidFill>
                  <a:srgbClr val="292934"/>
                </a:solidFill>
                <a:latin typeface="Calibri"/>
                <a:cs typeface="Calibri"/>
              </a:rPr>
              <a:t>e</a:t>
            </a:r>
            <a:r>
              <a:rPr sz="1800" spc="-20" dirty="0">
                <a:solidFill>
                  <a:srgbClr val="292934"/>
                </a:solidFill>
                <a:latin typeface="Calibri"/>
                <a:cs typeface="Calibri"/>
              </a:rPr>
              <a:t>n</a:t>
            </a:r>
            <a:r>
              <a:rPr sz="1800" spc="-10" dirty="0">
                <a:solidFill>
                  <a:srgbClr val="292934"/>
                </a:solidFill>
                <a:latin typeface="Calibri"/>
                <a:cs typeface="Calibri"/>
              </a:rPr>
              <a:t>t</a:t>
            </a:r>
            <a:r>
              <a:rPr sz="1800" spc="5" dirty="0">
                <a:solidFill>
                  <a:srgbClr val="292934"/>
                </a:solidFill>
                <a:latin typeface="Calibri"/>
                <a:cs typeface="Calibri"/>
              </a:rPr>
              <a:t> </a:t>
            </a:r>
            <a:r>
              <a:rPr sz="1800" spc="-20" dirty="0">
                <a:solidFill>
                  <a:srgbClr val="292934"/>
                </a:solidFill>
                <a:latin typeface="Calibri"/>
                <a:cs typeface="Calibri"/>
              </a:rPr>
              <a:t>e</a:t>
            </a:r>
            <a:r>
              <a:rPr sz="1800" spc="-10" dirty="0">
                <a:solidFill>
                  <a:srgbClr val="292934"/>
                </a:solidFill>
                <a:latin typeface="Calibri"/>
                <a:cs typeface="Calibri"/>
              </a:rPr>
              <a:t>f</a:t>
            </a:r>
            <a:r>
              <a:rPr sz="1800" spc="-35" dirty="0">
                <a:solidFill>
                  <a:srgbClr val="292934"/>
                </a:solidFill>
                <a:latin typeface="Calibri"/>
                <a:cs typeface="Calibri"/>
              </a:rPr>
              <a:t>f</a:t>
            </a:r>
            <a:r>
              <a:rPr sz="1800" spc="-15" dirty="0">
                <a:solidFill>
                  <a:srgbClr val="292934"/>
                </a:solidFill>
                <a:latin typeface="Calibri"/>
                <a:cs typeface="Calibri"/>
              </a:rPr>
              <a:t>or</a:t>
            </a:r>
            <a:r>
              <a:rPr sz="1800" spc="-10" dirty="0">
                <a:solidFill>
                  <a:srgbClr val="292934"/>
                </a:solidFill>
                <a:latin typeface="Calibri"/>
                <a:cs typeface="Calibri"/>
              </a:rPr>
              <a:t>t</a:t>
            </a:r>
            <a:r>
              <a:rPr sz="1800" spc="-20" dirty="0">
                <a:solidFill>
                  <a:srgbClr val="292934"/>
                </a:solidFill>
                <a:latin typeface="Calibri"/>
                <a:cs typeface="Calibri"/>
              </a:rPr>
              <a:t> </a:t>
            </a:r>
            <a:r>
              <a:rPr sz="1800" spc="-35" dirty="0">
                <a:solidFill>
                  <a:srgbClr val="292934"/>
                </a:solidFill>
                <a:latin typeface="Calibri"/>
                <a:cs typeface="Calibri"/>
              </a:rPr>
              <a:t>f</a:t>
            </a:r>
            <a:r>
              <a:rPr sz="1800" spc="-15" dirty="0">
                <a:solidFill>
                  <a:srgbClr val="292934"/>
                </a:solidFill>
                <a:latin typeface="Calibri"/>
                <a:cs typeface="Calibri"/>
              </a:rPr>
              <a:t>o</a:t>
            </a:r>
            <a:r>
              <a:rPr sz="1800" spc="-10" dirty="0">
                <a:solidFill>
                  <a:srgbClr val="292934"/>
                </a:solidFill>
                <a:latin typeface="Calibri"/>
                <a:cs typeface="Calibri"/>
              </a:rPr>
              <a:t>r</a:t>
            </a:r>
            <a:r>
              <a:rPr sz="1800" spc="5" dirty="0">
                <a:solidFill>
                  <a:srgbClr val="292934"/>
                </a:solidFill>
                <a:latin typeface="Calibri"/>
                <a:cs typeface="Calibri"/>
              </a:rPr>
              <a:t> </a:t>
            </a:r>
            <a:r>
              <a:rPr sz="1800" spc="-10" dirty="0">
                <a:solidFill>
                  <a:srgbClr val="292934"/>
                </a:solidFill>
                <a:latin typeface="Calibri"/>
                <a:cs typeface="Calibri"/>
              </a:rPr>
              <a:t>ea</a:t>
            </a:r>
            <a:r>
              <a:rPr sz="1800" spc="-20" dirty="0">
                <a:solidFill>
                  <a:srgbClr val="292934"/>
                </a:solidFill>
                <a:latin typeface="Calibri"/>
                <a:cs typeface="Calibri"/>
              </a:rPr>
              <a:t>c</a:t>
            </a:r>
            <a:r>
              <a:rPr sz="1800" dirty="0">
                <a:solidFill>
                  <a:srgbClr val="292934"/>
                </a:solidFill>
                <a:latin typeface="Calibri"/>
                <a:cs typeface="Calibri"/>
              </a:rPr>
              <a:t>h</a:t>
            </a:r>
            <a:r>
              <a:rPr sz="1800" spc="10" dirty="0">
                <a:solidFill>
                  <a:srgbClr val="292934"/>
                </a:solidFill>
                <a:latin typeface="Calibri"/>
                <a:cs typeface="Calibri"/>
              </a:rPr>
              <a:t> </a:t>
            </a:r>
            <a:r>
              <a:rPr sz="1800" spc="-10" dirty="0">
                <a:solidFill>
                  <a:srgbClr val="292934"/>
                </a:solidFill>
                <a:latin typeface="Calibri"/>
                <a:cs typeface="Calibri"/>
              </a:rPr>
              <a:t>ac</a:t>
            </a:r>
            <a:r>
              <a:rPr sz="1800" spc="-20" dirty="0">
                <a:solidFill>
                  <a:srgbClr val="292934"/>
                </a:solidFill>
                <a:latin typeface="Calibri"/>
                <a:cs typeface="Calibri"/>
              </a:rPr>
              <a:t>t</a:t>
            </a:r>
            <a:r>
              <a:rPr sz="1800" spc="-5" dirty="0">
                <a:solidFill>
                  <a:srgbClr val="292934"/>
                </a:solidFill>
                <a:latin typeface="Calibri"/>
                <a:cs typeface="Calibri"/>
              </a:rPr>
              <a:t>i</a:t>
            </a:r>
            <a:r>
              <a:rPr sz="1800" dirty="0">
                <a:solidFill>
                  <a:srgbClr val="292934"/>
                </a:solidFill>
                <a:latin typeface="Calibri"/>
                <a:cs typeface="Calibri"/>
              </a:rPr>
              <a:t>vi</a:t>
            </a:r>
            <a:r>
              <a:rPr sz="1800" spc="-10" dirty="0">
                <a:solidFill>
                  <a:srgbClr val="292934"/>
                </a:solidFill>
                <a:latin typeface="Calibri"/>
                <a:cs typeface="Calibri"/>
              </a:rPr>
              <a:t>ty</a:t>
            </a:r>
            <a:r>
              <a:rPr sz="1800" spc="10" dirty="0">
                <a:solidFill>
                  <a:srgbClr val="292934"/>
                </a:solidFill>
                <a:latin typeface="Calibri"/>
                <a:cs typeface="Calibri"/>
              </a:rPr>
              <a:t> </a:t>
            </a:r>
            <a:r>
              <a:rPr sz="1800" dirty="0">
                <a:solidFill>
                  <a:srgbClr val="292934"/>
                </a:solidFill>
                <a:latin typeface="Calibri"/>
                <a:cs typeface="Calibri"/>
              </a:rPr>
              <a:t>and</a:t>
            </a:r>
            <a:r>
              <a:rPr sz="1800" spc="-35" dirty="0">
                <a:solidFill>
                  <a:srgbClr val="292934"/>
                </a:solidFill>
                <a:latin typeface="Calibri"/>
                <a:cs typeface="Calibri"/>
              </a:rPr>
              <a:t>/</a:t>
            </a:r>
            <a:r>
              <a:rPr sz="1800" spc="-15" dirty="0">
                <a:solidFill>
                  <a:srgbClr val="292934"/>
                </a:solidFill>
                <a:latin typeface="Calibri"/>
                <a:cs typeface="Calibri"/>
              </a:rPr>
              <a:t>o</a:t>
            </a:r>
            <a:r>
              <a:rPr sz="1800" spc="-10" dirty="0">
                <a:solidFill>
                  <a:srgbClr val="292934"/>
                </a:solidFill>
                <a:latin typeface="Calibri"/>
                <a:cs typeface="Calibri"/>
              </a:rPr>
              <a:t>r</a:t>
            </a:r>
            <a:r>
              <a:rPr sz="1800" spc="5" dirty="0">
                <a:solidFill>
                  <a:srgbClr val="292934"/>
                </a:solidFill>
                <a:latin typeface="Calibri"/>
                <a:cs typeface="Calibri"/>
              </a:rPr>
              <a:t> </a:t>
            </a:r>
            <a:r>
              <a:rPr sz="1800" spc="-15" dirty="0">
                <a:solidFill>
                  <a:srgbClr val="292934"/>
                </a:solidFill>
                <a:latin typeface="Calibri"/>
                <a:cs typeface="Calibri"/>
              </a:rPr>
              <a:t>s</a:t>
            </a:r>
            <a:r>
              <a:rPr sz="1800" spc="-5" dirty="0">
                <a:solidFill>
                  <a:srgbClr val="292934"/>
                </a:solidFill>
                <a:latin typeface="Calibri"/>
                <a:cs typeface="Calibri"/>
              </a:rPr>
              <a:t>er</a:t>
            </a:r>
            <a:r>
              <a:rPr sz="1800" dirty="0">
                <a:solidFill>
                  <a:srgbClr val="292934"/>
                </a:solidFill>
                <a:latin typeface="Calibri"/>
                <a:cs typeface="Calibri"/>
              </a:rPr>
              <a:t>vi</a:t>
            </a:r>
            <a:r>
              <a:rPr sz="1800" spc="-10" dirty="0">
                <a:solidFill>
                  <a:srgbClr val="292934"/>
                </a:solidFill>
                <a:latin typeface="Calibri"/>
                <a:cs typeface="Calibri"/>
              </a:rPr>
              <a:t>ce</a:t>
            </a:r>
            <a:r>
              <a:rPr sz="1800" spc="15" dirty="0">
                <a:solidFill>
                  <a:srgbClr val="292934"/>
                </a:solidFill>
                <a:latin typeface="Calibri"/>
                <a:cs typeface="Calibri"/>
              </a:rPr>
              <a:t> </a:t>
            </a:r>
            <a:r>
              <a:rPr sz="1800" spc="-5" dirty="0">
                <a:solidFill>
                  <a:srgbClr val="292934"/>
                </a:solidFill>
                <a:latin typeface="Calibri"/>
                <a:cs typeface="Calibri"/>
              </a:rPr>
              <a:t>p</a:t>
            </a:r>
            <a:r>
              <a:rPr sz="1800" spc="-25" dirty="0">
                <a:solidFill>
                  <a:srgbClr val="292934"/>
                </a:solidFill>
                <a:latin typeface="Calibri"/>
                <a:cs typeface="Calibri"/>
              </a:rPr>
              <a:t>r</a:t>
            </a:r>
            <a:r>
              <a:rPr sz="1800" spc="-15" dirty="0">
                <a:solidFill>
                  <a:srgbClr val="292934"/>
                </a:solidFill>
                <a:latin typeface="Calibri"/>
                <a:cs typeface="Calibri"/>
              </a:rPr>
              <a:t>o</a:t>
            </a:r>
            <a:r>
              <a:rPr sz="1800" dirty="0">
                <a:solidFill>
                  <a:srgbClr val="292934"/>
                </a:solidFill>
                <a:latin typeface="Calibri"/>
                <a:cs typeface="Calibri"/>
              </a:rPr>
              <a:t>vided </a:t>
            </a:r>
            <a:r>
              <a:rPr sz="1800" spc="-15" dirty="0">
                <a:solidFill>
                  <a:srgbClr val="292934"/>
                </a:solidFill>
                <a:latin typeface="Calibri"/>
                <a:cs typeface="Calibri"/>
              </a:rPr>
              <a:t>b</a:t>
            </a:r>
            <a:r>
              <a:rPr sz="1800" dirty="0">
                <a:solidFill>
                  <a:srgbClr val="292934"/>
                </a:solidFill>
                <a:latin typeface="Calibri"/>
                <a:cs typeface="Calibri"/>
              </a:rPr>
              <a:t>y the</a:t>
            </a:r>
            <a:r>
              <a:rPr sz="1800" spc="10" dirty="0">
                <a:solidFill>
                  <a:srgbClr val="292934"/>
                </a:solidFill>
                <a:latin typeface="Calibri"/>
                <a:cs typeface="Calibri"/>
              </a:rPr>
              <a:t> </a:t>
            </a:r>
            <a:r>
              <a:rPr sz="1800" spc="-20" dirty="0">
                <a:solidFill>
                  <a:srgbClr val="292934"/>
                </a:solidFill>
                <a:latin typeface="Calibri"/>
                <a:cs typeface="Calibri"/>
              </a:rPr>
              <a:t>w</a:t>
            </a:r>
            <a:r>
              <a:rPr sz="1800" spc="-5" dirty="0">
                <a:solidFill>
                  <a:srgbClr val="292934"/>
                </a:solidFill>
                <a:latin typeface="Calibri"/>
                <a:cs typeface="Calibri"/>
              </a:rPr>
              <a:t>o</a:t>
            </a:r>
            <a:r>
              <a:rPr sz="1800" spc="-10" dirty="0">
                <a:solidFill>
                  <a:srgbClr val="292934"/>
                </a:solidFill>
                <a:latin typeface="Calibri"/>
                <a:cs typeface="Calibri"/>
              </a:rPr>
              <a:t>r</a:t>
            </a:r>
            <a:r>
              <a:rPr sz="1800" spc="-65" dirty="0">
                <a:solidFill>
                  <a:srgbClr val="292934"/>
                </a:solidFill>
                <a:latin typeface="Calibri"/>
                <a:cs typeface="Calibri"/>
              </a:rPr>
              <a:t>k</a:t>
            </a:r>
            <a:r>
              <a:rPr sz="1800" dirty="0">
                <a:solidFill>
                  <a:srgbClr val="292934"/>
                </a:solidFill>
                <a:latin typeface="Calibri"/>
                <a:cs typeface="Calibri"/>
              </a:rPr>
              <a:t>e</a:t>
            </a:r>
            <a:r>
              <a:rPr sz="1800" spc="-185" dirty="0">
                <a:solidFill>
                  <a:srgbClr val="292934"/>
                </a:solidFill>
                <a:latin typeface="Calibri"/>
                <a:cs typeface="Calibri"/>
              </a:rPr>
              <a:t>r</a:t>
            </a:r>
            <a:r>
              <a:rPr sz="1800" dirty="0">
                <a:solidFill>
                  <a:srgbClr val="292934"/>
                </a:solidFill>
                <a:latin typeface="Calibri"/>
                <a:cs typeface="Calibri"/>
              </a:rPr>
              <a:t>.</a:t>
            </a:r>
            <a:r>
              <a:rPr sz="1800" spc="-5" dirty="0">
                <a:solidFill>
                  <a:srgbClr val="292934"/>
                </a:solidFill>
                <a:latin typeface="Calibri"/>
                <a:cs typeface="Calibri"/>
              </a:rPr>
              <a:t> </a:t>
            </a:r>
            <a:r>
              <a:rPr sz="1800" dirty="0">
                <a:solidFill>
                  <a:srgbClr val="292934"/>
                </a:solidFill>
                <a:latin typeface="Calibri"/>
                <a:cs typeface="Calibri"/>
              </a:rPr>
              <a:t>An</a:t>
            </a:r>
            <a:r>
              <a:rPr sz="1800" spc="-5" dirty="0">
                <a:solidFill>
                  <a:srgbClr val="292934"/>
                </a:solidFill>
                <a:latin typeface="Calibri"/>
                <a:cs typeface="Calibri"/>
              </a:rPr>
              <a:t> </a:t>
            </a:r>
            <a:r>
              <a:rPr sz="1800" dirty="0">
                <a:solidFill>
                  <a:srgbClr val="292934"/>
                </a:solidFill>
                <a:latin typeface="Calibri"/>
                <a:cs typeface="Calibri"/>
              </a:rPr>
              <a:t>F</a:t>
            </a:r>
            <a:r>
              <a:rPr sz="1800" spc="-5" dirty="0">
                <a:solidFill>
                  <a:srgbClr val="292934"/>
                </a:solidFill>
                <a:latin typeface="Calibri"/>
                <a:cs typeface="Calibri"/>
              </a:rPr>
              <a:t>T</a:t>
            </a:r>
            <a:r>
              <a:rPr sz="1800" dirty="0">
                <a:solidFill>
                  <a:srgbClr val="292934"/>
                </a:solidFill>
                <a:latin typeface="Calibri"/>
                <a:cs typeface="Calibri"/>
              </a:rPr>
              <a:t>E </a:t>
            </a:r>
            <a:r>
              <a:rPr sz="1800" spc="-10" dirty="0">
                <a:solidFill>
                  <a:srgbClr val="292934"/>
                </a:solidFill>
                <a:latin typeface="Calibri"/>
                <a:cs typeface="Calibri"/>
              </a:rPr>
              <a:t>o</a:t>
            </a:r>
            <a:r>
              <a:rPr sz="1800" dirty="0">
                <a:solidFill>
                  <a:srgbClr val="292934"/>
                </a:solidFill>
                <a:latin typeface="Calibri"/>
                <a:cs typeface="Calibri"/>
              </a:rPr>
              <a:t>f 1.0</a:t>
            </a:r>
            <a:r>
              <a:rPr sz="1800" spc="-5" dirty="0">
                <a:solidFill>
                  <a:srgbClr val="292934"/>
                </a:solidFill>
                <a:latin typeface="Calibri"/>
                <a:cs typeface="Calibri"/>
              </a:rPr>
              <a:t> </a:t>
            </a:r>
            <a:r>
              <a:rPr sz="1800" dirty="0">
                <a:solidFill>
                  <a:srgbClr val="292934"/>
                </a:solidFill>
                <a:latin typeface="Calibri"/>
                <a:cs typeface="Calibri"/>
              </a:rPr>
              <a:t>means th</a:t>
            </a:r>
            <a:r>
              <a:rPr sz="1800" spc="-10" dirty="0">
                <a:solidFill>
                  <a:srgbClr val="292934"/>
                </a:solidFill>
                <a:latin typeface="Calibri"/>
                <a:cs typeface="Calibri"/>
              </a:rPr>
              <a:t>a</a:t>
            </a:r>
            <a:r>
              <a:rPr sz="1800" dirty="0">
                <a:solidFill>
                  <a:srgbClr val="292934"/>
                </a:solidFill>
                <a:latin typeface="Calibri"/>
                <a:cs typeface="Calibri"/>
              </a:rPr>
              <a:t>t </a:t>
            </a:r>
            <a:r>
              <a:rPr sz="1800" spc="-10" dirty="0">
                <a:solidFill>
                  <a:srgbClr val="292934"/>
                </a:solidFill>
                <a:latin typeface="Calibri"/>
                <a:cs typeface="Calibri"/>
              </a:rPr>
              <a:t>t</a:t>
            </a:r>
            <a:r>
              <a:rPr sz="1800" spc="-5" dirty="0">
                <a:solidFill>
                  <a:srgbClr val="292934"/>
                </a:solidFill>
                <a:latin typeface="Calibri"/>
                <a:cs typeface="Calibri"/>
              </a:rPr>
              <a:t>h</a:t>
            </a:r>
            <a:r>
              <a:rPr sz="1800" dirty="0">
                <a:solidFill>
                  <a:srgbClr val="292934"/>
                </a:solidFill>
                <a:latin typeface="Calibri"/>
                <a:cs typeface="Calibri"/>
              </a:rPr>
              <a:t>e pe</a:t>
            </a:r>
            <a:r>
              <a:rPr sz="1800" spc="-40" dirty="0">
                <a:solidFill>
                  <a:srgbClr val="292934"/>
                </a:solidFill>
                <a:latin typeface="Calibri"/>
                <a:cs typeface="Calibri"/>
              </a:rPr>
              <a:t>r</a:t>
            </a:r>
            <a:r>
              <a:rPr sz="1800" spc="-5" dirty="0">
                <a:solidFill>
                  <a:srgbClr val="292934"/>
                </a:solidFill>
                <a:latin typeface="Calibri"/>
                <a:cs typeface="Calibri"/>
              </a:rPr>
              <a:t>so</a:t>
            </a:r>
            <a:r>
              <a:rPr sz="1800" dirty="0">
                <a:solidFill>
                  <a:srgbClr val="292934"/>
                </a:solidFill>
                <a:latin typeface="Calibri"/>
                <a:cs typeface="Calibri"/>
              </a:rPr>
              <a:t>n</a:t>
            </a:r>
            <a:r>
              <a:rPr sz="1800" spc="10" dirty="0">
                <a:solidFill>
                  <a:srgbClr val="292934"/>
                </a:solidFill>
                <a:latin typeface="Calibri"/>
                <a:cs typeface="Calibri"/>
              </a:rPr>
              <a:t> </a:t>
            </a:r>
            <a:r>
              <a:rPr sz="1800" spc="-10" dirty="0">
                <a:solidFill>
                  <a:srgbClr val="292934"/>
                </a:solidFill>
                <a:latin typeface="Calibri"/>
                <a:cs typeface="Calibri"/>
              </a:rPr>
              <a:t>i</a:t>
            </a:r>
            <a:r>
              <a:rPr sz="1800" dirty="0">
                <a:solidFill>
                  <a:srgbClr val="292934"/>
                </a:solidFill>
                <a:latin typeface="Calibri"/>
                <a:cs typeface="Calibri"/>
              </a:rPr>
              <a:t>s </a:t>
            </a:r>
            <a:r>
              <a:rPr sz="1800" spc="5" dirty="0">
                <a:solidFill>
                  <a:srgbClr val="292934"/>
                </a:solidFill>
                <a:latin typeface="Calibri"/>
                <a:cs typeface="Calibri"/>
              </a:rPr>
              <a:t>e</a:t>
            </a:r>
            <a:r>
              <a:rPr sz="1800" spc="-5" dirty="0">
                <a:solidFill>
                  <a:srgbClr val="292934"/>
                </a:solidFill>
                <a:latin typeface="Calibri"/>
                <a:cs typeface="Calibri"/>
              </a:rPr>
              <a:t>qui</a:t>
            </a:r>
            <a:r>
              <a:rPr sz="1800" spc="-25" dirty="0">
                <a:solidFill>
                  <a:srgbClr val="292934"/>
                </a:solidFill>
                <a:latin typeface="Calibri"/>
                <a:cs typeface="Calibri"/>
              </a:rPr>
              <a:t>v</a:t>
            </a:r>
            <a:r>
              <a:rPr sz="1800" dirty="0">
                <a:solidFill>
                  <a:srgbClr val="292934"/>
                </a:solidFill>
                <a:latin typeface="Calibri"/>
                <a:cs typeface="Calibri"/>
              </a:rPr>
              <a:t>a</a:t>
            </a:r>
            <a:r>
              <a:rPr sz="1800" spc="-5" dirty="0">
                <a:solidFill>
                  <a:srgbClr val="292934"/>
                </a:solidFill>
                <a:latin typeface="Calibri"/>
                <a:cs typeface="Calibri"/>
              </a:rPr>
              <a:t>l</a:t>
            </a:r>
            <a:r>
              <a:rPr sz="1800" dirty="0">
                <a:solidFill>
                  <a:srgbClr val="292934"/>
                </a:solidFill>
                <a:latin typeface="Calibri"/>
                <a:cs typeface="Calibri"/>
              </a:rPr>
              <a:t>e</a:t>
            </a:r>
            <a:r>
              <a:rPr sz="1800" spc="-10" dirty="0">
                <a:solidFill>
                  <a:srgbClr val="292934"/>
                </a:solidFill>
                <a:latin typeface="Calibri"/>
                <a:cs typeface="Calibri"/>
              </a:rPr>
              <a:t>n</a:t>
            </a:r>
            <a:r>
              <a:rPr sz="1800" dirty="0">
                <a:solidFill>
                  <a:srgbClr val="292934"/>
                </a:solidFill>
                <a:latin typeface="Calibri"/>
                <a:cs typeface="Calibri"/>
              </a:rPr>
              <a:t>t</a:t>
            </a:r>
            <a:r>
              <a:rPr sz="1800" spc="5" dirty="0">
                <a:solidFill>
                  <a:srgbClr val="292934"/>
                </a:solidFill>
                <a:latin typeface="Calibri"/>
                <a:cs typeface="Calibri"/>
              </a:rPr>
              <a:t> </a:t>
            </a:r>
            <a:r>
              <a:rPr sz="1800" spc="-20" dirty="0">
                <a:solidFill>
                  <a:srgbClr val="292934"/>
                </a:solidFill>
                <a:latin typeface="Calibri"/>
                <a:cs typeface="Calibri"/>
              </a:rPr>
              <a:t>t</a:t>
            </a:r>
            <a:r>
              <a:rPr sz="1800" dirty="0">
                <a:solidFill>
                  <a:srgbClr val="292934"/>
                </a:solidFill>
                <a:latin typeface="Calibri"/>
                <a:cs typeface="Calibri"/>
              </a:rPr>
              <a:t>o a </a:t>
            </a:r>
            <a:r>
              <a:rPr sz="1800" spc="-5" dirty="0">
                <a:solidFill>
                  <a:srgbClr val="292934"/>
                </a:solidFill>
                <a:latin typeface="Calibri"/>
                <a:cs typeface="Calibri"/>
              </a:rPr>
              <a:t>ful</a:t>
            </a:r>
            <a:r>
              <a:rPr sz="1800" spc="10" dirty="0">
                <a:solidFill>
                  <a:srgbClr val="292934"/>
                </a:solidFill>
                <a:latin typeface="Calibri"/>
                <a:cs typeface="Calibri"/>
              </a:rPr>
              <a:t>l</a:t>
            </a:r>
            <a:r>
              <a:rPr sz="1800" dirty="0">
                <a:solidFill>
                  <a:srgbClr val="292934"/>
                </a:solidFill>
                <a:latin typeface="Calibri"/>
                <a:cs typeface="Calibri"/>
              </a:rPr>
              <a:t>-t</a:t>
            </a:r>
            <a:r>
              <a:rPr sz="1800" spc="-10" dirty="0">
                <a:solidFill>
                  <a:srgbClr val="292934"/>
                </a:solidFill>
                <a:latin typeface="Calibri"/>
                <a:cs typeface="Calibri"/>
              </a:rPr>
              <a:t>i</a:t>
            </a:r>
            <a:r>
              <a:rPr sz="1800" dirty="0">
                <a:solidFill>
                  <a:srgbClr val="292934"/>
                </a:solidFill>
                <a:latin typeface="Calibri"/>
                <a:cs typeface="Calibri"/>
              </a:rPr>
              <a:t>me </a:t>
            </a:r>
            <a:r>
              <a:rPr sz="1800" spc="-30" dirty="0">
                <a:solidFill>
                  <a:srgbClr val="292934"/>
                </a:solidFill>
                <a:latin typeface="Calibri"/>
                <a:cs typeface="Calibri"/>
              </a:rPr>
              <a:t>w</a:t>
            </a:r>
            <a:r>
              <a:rPr sz="1800" spc="-15" dirty="0">
                <a:solidFill>
                  <a:srgbClr val="292934"/>
                </a:solidFill>
                <a:latin typeface="Calibri"/>
                <a:cs typeface="Calibri"/>
              </a:rPr>
              <a:t>or</a:t>
            </a:r>
            <a:r>
              <a:rPr sz="1800" spc="-80" dirty="0">
                <a:solidFill>
                  <a:srgbClr val="292934"/>
                </a:solidFill>
                <a:latin typeface="Calibri"/>
                <a:cs typeface="Calibri"/>
              </a:rPr>
              <a:t>k</a:t>
            </a:r>
            <a:r>
              <a:rPr sz="1800" spc="-10" dirty="0">
                <a:solidFill>
                  <a:srgbClr val="292934"/>
                </a:solidFill>
                <a:latin typeface="Calibri"/>
                <a:cs typeface="Calibri"/>
              </a:rPr>
              <a:t>er</a:t>
            </a:r>
            <a:r>
              <a:rPr sz="1800" spc="-5" dirty="0">
                <a:solidFill>
                  <a:srgbClr val="292934"/>
                </a:solidFill>
                <a:latin typeface="Calibri"/>
                <a:cs typeface="Calibri"/>
              </a:rPr>
              <a:t> </a:t>
            </a:r>
            <a:r>
              <a:rPr sz="1800" dirty="0">
                <a:solidFill>
                  <a:srgbClr val="292934"/>
                </a:solidFill>
                <a:latin typeface="Calibri"/>
                <a:cs typeface="Calibri"/>
              </a:rPr>
              <a:t>and</a:t>
            </a:r>
            <a:r>
              <a:rPr sz="1800" spc="10" dirty="0">
                <a:solidFill>
                  <a:srgbClr val="292934"/>
                </a:solidFill>
                <a:latin typeface="Calibri"/>
                <a:cs typeface="Calibri"/>
              </a:rPr>
              <a:t> </a:t>
            </a:r>
            <a:r>
              <a:rPr sz="1800" spc="-5" dirty="0">
                <a:solidFill>
                  <a:srgbClr val="292934"/>
                </a:solidFill>
                <a:latin typeface="Calibri"/>
                <a:cs typeface="Calibri"/>
              </a:rPr>
              <a:t>s</a:t>
            </a:r>
            <a:r>
              <a:rPr sz="1800" dirty="0">
                <a:solidFill>
                  <a:srgbClr val="292934"/>
                </a:solidFill>
                <a:latin typeface="Calibri"/>
                <a:cs typeface="Calibri"/>
              </a:rPr>
              <a:t>p</a:t>
            </a:r>
            <a:r>
              <a:rPr sz="1800" spc="-10" dirty="0">
                <a:solidFill>
                  <a:srgbClr val="292934"/>
                </a:solidFill>
                <a:latin typeface="Calibri"/>
                <a:cs typeface="Calibri"/>
              </a:rPr>
              <a:t>en</a:t>
            </a:r>
            <a:r>
              <a:rPr sz="1800" spc="-5" dirty="0">
                <a:solidFill>
                  <a:srgbClr val="292934"/>
                </a:solidFill>
                <a:latin typeface="Calibri"/>
                <a:cs typeface="Calibri"/>
              </a:rPr>
              <a:t>d</a:t>
            </a:r>
            <a:r>
              <a:rPr sz="1800" dirty="0">
                <a:solidFill>
                  <a:srgbClr val="292934"/>
                </a:solidFill>
                <a:latin typeface="Calibri"/>
                <a:cs typeface="Calibri"/>
              </a:rPr>
              <a:t>s</a:t>
            </a:r>
            <a:r>
              <a:rPr sz="1800" spc="5" dirty="0">
                <a:solidFill>
                  <a:srgbClr val="292934"/>
                </a:solidFill>
                <a:latin typeface="Calibri"/>
                <a:cs typeface="Calibri"/>
              </a:rPr>
              <a:t> </a:t>
            </a:r>
            <a:r>
              <a:rPr sz="1800" spc="-10" dirty="0">
                <a:solidFill>
                  <a:srgbClr val="292934"/>
                </a:solidFill>
                <a:latin typeface="Calibri"/>
                <a:cs typeface="Calibri"/>
              </a:rPr>
              <a:t>100%</a:t>
            </a:r>
            <a:r>
              <a:rPr sz="1800" spc="-5" dirty="0">
                <a:solidFill>
                  <a:srgbClr val="292934"/>
                </a:solidFill>
                <a:latin typeface="Calibri"/>
                <a:cs typeface="Calibri"/>
              </a:rPr>
              <a:t> o</a:t>
            </a:r>
            <a:r>
              <a:rPr sz="1800" dirty="0">
                <a:solidFill>
                  <a:srgbClr val="292934"/>
                </a:solidFill>
                <a:latin typeface="Calibri"/>
                <a:cs typeface="Calibri"/>
              </a:rPr>
              <a:t>f</a:t>
            </a:r>
            <a:r>
              <a:rPr sz="1800" spc="10" dirty="0">
                <a:solidFill>
                  <a:srgbClr val="292934"/>
                </a:solidFill>
                <a:latin typeface="Calibri"/>
                <a:cs typeface="Calibri"/>
              </a:rPr>
              <a:t> </a:t>
            </a:r>
            <a:r>
              <a:rPr sz="1800" spc="-5" dirty="0">
                <a:solidFill>
                  <a:srgbClr val="292934"/>
                </a:solidFill>
                <a:latin typeface="Calibri"/>
                <a:cs typeface="Calibri"/>
              </a:rPr>
              <a:t>hi</a:t>
            </a:r>
            <a:r>
              <a:rPr sz="1800" dirty="0">
                <a:solidFill>
                  <a:srgbClr val="292934"/>
                </a:solidFill>
                <a:latin typeface="Calibri"/>
                <a:cs typeface="Calibri"/>
              </a:rPr>
              <a:t>s </a:t>
            </a:r>
            <a:r>
              <a:rPr sz="1800" spc="-15" dirty="0">
                <a:solidFill>
                  <a:srgbClr val="292934"/>
                </a:solidFill>
                <a:latin typeface="Calibri"/>
                <a:cs typeface="Calibri"/>
              </a:rPr>
              <a:t>o</a:t>
            </a:r>
            <a:r>
              <a:rPr sz="1800" spc="-10" dirty="0">
                <a:solidFill>
                  <a:srgbClr val="292934"/>
                </a:solidFill>
                <a:latin typeface="Calibri"/>
                <a:cs typeface="Calibri"/>
              </a:rPr>
              <a:t>r</a:t>
            </a:r>
            <a:r>
              <a:rPr sz="1800" spc="10" dirty="0">
                <a:solidFill>
                  <a:srgbClr val="292934"/>
                </a:solidFill>
                <a:latin typeface="Calibri"/>
                <a:cs typeface="Calibri"/>
              </a:rPr>
              <a:t> </a:t>
            </a:r>
            <a:r>
              <a:rPr sz="1800" spc="-15" dirty="0">
                <a:solidFill>
                  <a:srgbClr val="292934"/>
                </a:solidFill>
                <a:latin typeface="Calibri"/>
                <a:cs typeface="Calibri"/>
              </a:rPr>
              <a:t>h</a:t>
            </a:r>
            <a:r>
              <a:rPr sz="1800" spc="-5" dirty="0">
                <a:solidFill>
                  <a:srgbClr val="292934"/>
                </a:solidFill>
                <a:latin typeface="Calibri"/>
                <a:cs typeface="Calibri"/>
              </a:rPr>
              <a:t>e</a:t>
            </a:r>
            <a:r>
              <a:rPr sz="1800" spc="-10" dirty="0">
                <a:solidFill>
                  <a:srgbClr val="292934"/>
                </a:solidFill>
                <a:latin typeface="Calibri"/>
                <a:cs typeface="Calibri"/>
              </a:rPr>
              <a:t>r</a:t>
            </a:r>
            <a:r>
              <a:rPr sz="1800" dirty="0">
                <a:solidFill>
                  <a:srgbClr val="292934"/>
                </a:solidFill>
                <a:latin typeface="Calibri"/>
                <a:cs typeface="Calibri"/>
              </a:rPr>
              <a:t> </a:t>
            </a:r>
            <a:r>
              <a:rPr sz="1800" spc="-20" dirty="0">
                <a:solidFill>
                  <a:srgbClr val="292934"/>
                </a:solidFill>
                <a:latin typeface="Calibri"/>
                <a:cs typeface="Calibri"/>
              </a:rPr>
              <a:t>t</a:t>
            </a:r>
            <a:r>
              <a:rPr sz="1800" spc="-5" dirty="0">
                <a:solidFill>
                  <a:srgbClr val="292934"/>
                </a:solidFill>
                <a:latin typeface="Calibri"/>
                <a:cs typeface="Calibri"/>
              </a:rPr>
              <a:t>i</a:t>
            </a:r>
            <a:r>
              <a:rPr sz="1800" spc="-15" dirty="0">
                <a:solidFill>
                  <a:srgbClr val="292934"/>
                </a:solidFill>
                <a:latin typeface="Calibri"/>
                <a:cs typeface="Calibri"/>
              </a:rPr>
              <a:t>me</a:t>
            </a:r>
            <a:r>
              <a:rPr sz="1800" spc="15"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10" dirty="0">
                <a:solidFill>
                  <a:srgbClr val="292934"/>
                </a:solidFill>
                <a:latin typeface="Calibri"/>
                <a:cs typeface="Calibri"/>
              </a:rPr>
              <a:t>the</a:t>
            </a:r>
            <a:r>
              <a:rPr sz="1800" spc="-5" dirty="0">
                <a:solidFill>
                  <a:srgbClr val="292934"/>
                </a:solidFill>
                <a:latin typeface="Calibri"/>
                <a:cs typeface="Calibri"/>
              </a:rPr>
              <a:t> </a:t>
            </a:r>
            <a:r>
              <a:rPr sz="1800" dirty="0">
                <a:solidFill>
                  <a:srgbClr val="292934"/>
                </a:solidFill>
                <a:latin typeface="Calibri"/>
                <a:cs typeface="Calibri"/>
              </a:rPr>
              <a:t>p</a:t>
            </a:r>
            <a:r>
              <a:rPr sz="1800" spc="-40" dirty="0">
                <a:solidFill>
                  <a:srgbClr val="292934"/>
                </a:solidFill>
                <a:latin typeface="Calibri"/>
                <a:cs typeface="Calibri"/>
              </a:rPr>
              <a:t>r</a:t>
            </a:r>
            <a:r>
              <a:rPr sz="1800" spc="-15" dirty="0">
                <a:solidFill>
                  <a:srgbClr val="292934"/>
                </a:solidFill>
                <a:latin typeface="Calibri"/>
                <a:cs typeface="Calibri"/>
              </a:rPr>
              <a:t>oject</a:t>
            </a:r>
            <a:r>
              <a:rPr sz="1800" spc="-5" dirty="0">
                <a:solidFill>
                  <a:srgbClr val="292934"/>
                </a:solidFill>
                <a:latin typeface="Calibri"/>
                <a:cs typeface="Calibri"/>
              </a:rPr>
              <a:t>;</a:t>
            </a:r>
            <a:r>
              <a:rPr sz="1800" spc="5" dirty="0">
                <a:solidFill>
                  <a:srgbClr val="292934"/>
                </a:solidFill>
                <a:latin typeface="Calibri"/>
                <a:cs typeface="Calibri"/>
              </a:rPr>
              <a:t> </a:t>
            </a:r>
            <a:r>
              <a:rPr sz="1800" dirty="0">
                <a:solidFill>
                  <a:srgbClr val="292934"/>
                </a:solidFill>
                <a:latin typeface="Calibri"/>
                <a:cs typeface="Calibri"/>
              </a:rPr>
              <a:t>an </a:t>
            </a:r>
            <a:r>
              <a:rPr sz="1800" spc="-5" dirty="0">
                <a:solidFill>
                  <a:srgbClr val="292934"/>
                </a:solidFill>
                <a:latin typeface="Calibri"/>
                <a:cs typeface="Calibri"/>
              </a:rPr>
              <a:t>FT</a:t>
            </a:r>
            <a:r>
              <a:rPr sz="1800" dirty="0">
                <a:solidFill>
                  <a:srgbClr val="292934"/>
                </a:solidFill>
                <a:latin typeface="Calibri"/>
                <a:cs typeface="Calibri"/>
              </a:rPr>
              <a:t>E </a:t>
            </a:r>
            <a:r>
              <a:rPr sz="1800" spc="-5" dirty="0">
                <a:solidFill>
                  <a:srgbClr val="292934"/>
                </a:solidFill>
                <a:latin typeface="Calibri"/>
                <a:cs typeface="Calibri"/>
              </a:rPr>
              <a:t>o</a:t>
            </a:r>
            <a:r>
              <a:rPr sz="1800" dirty="0">
                <a:solidFill>
                  <a:srgbClr val="292934"/>
                </a:solidFill>
                <a:latin typeface="Calibri"/>
                <a:cs typeface="Calibri"/>
              </a:rPr>
              <a:t>f</a:t>
            </a:r>
            <a:r>
              <a:rPr sz="1800" spc="10" dirty="0">
                <a:solidFill>
                  <a:srgbClr val="292934"/>
                </a:solidFill>
                <a:latin typeface="Calibri"/>
                <a:cs typeface="Calibri"/>
              </a:rPr>
              <a:t> </a:t>
            </a:r>
            <a:r>
              <a:rPr sz="1800" dirty="0">
                <a:solidFill>
                  <a:srgbClr val="292934"/>
                </a:solidFill>
                <a:latin typeface="Calibri"/>
                <a:cs typeface="Calibri"/>
              </a:rPr>
              <a:t>0.5 </a:t>
            </a:r>
            <a:r>
              <a:rPr sz="1800" spc="-5" dirty="0">
                <a:solidFill>
                  <a:srgbClr val="292934"/>
                </a:solidFill>
                <a:latin typeface="Calibri"/>
                <a:cs typeface="Calibri"/>
              </a:rPr>
              <a:t>sig</a:t>
            </a:r>
            <a:r>
              <a:rPr sz="1800" dirty="0">
                <a:solidFill>
                  <a:srgbClr val="292934"/>
                </a:solidFill>
                <a:latin typeface="Calibri"/>
                <a:cs typeface="Calibri"/>
              </a:rPr>
              <a:t>n</a:t>
            </a:r>
            <a:r>
              <a:rPr sz="1800" spc="-5" dirty="0">
                <a:solidFill>
                  <a:srgbClr val="292934"/>
                </a:solidFill>
                <a:latin typeface="Calibri"/>
                <a:cs typeface="Calibri"/>
              </a:rPr>
              <a:t>ifie</a:t>
            </a:r>
            <a:r>
              <a:rPr sz="1800" dirty="0">
                <a:solidFill>
                  <a:srgbClr val="292934"/>
                </a:solidFill>
                <a:latin typeface="Calibri"/>
                <a:cs typeface="Calibri"/>
              </a:rPr>
              <a:t>s</a:t>
            </a:r>
            <a:r>
              <a:rPr sz="1800" spc="5" dirty="0">
                <a:solidFill>
                  <a:srgbClr val="292934"/>
                </a:solidFill>
                <a:latin typeface="Calibri"/>
                <a:cs typeface="Calibri"/>
              </a:rPr>
              <a:t> </a:t>
            </a:r>
            <a:r>
              <a:rPr sz="1800" dirty="0">
                <a:solidFill>
                  <a:srgbClr val="292934"/>
                </a:solidFill>
                <a:latin typeface="Calibri"/>
                <a:cs typeface="Calibri"/>
              </a:rPr>
              <a:t>th</a:t>
            </a:r>
            <a:r>
              <a:rPr sz="1800" spc="-15" dirty="0">
                <a:solidFill>
                  <a:srgbClr val="292934"/>
                </a:solidFill>
                <a:latin typeface="Calibri"/>
                <a:cs typeface="Calibri"/>
              </a:rPr>
              <a:t>a</a:t>
            </a:r>
            <a:r>
              <a:rPr sz="1800" spc="-10" dirty="0">
                <a:solidFill>
                  <a:srgbClr val="292934"/>
                </a:solidFill>
                <a:latin typeface="Calibri"/>
                <a:cs typeface="Calibri"/>
              </a:rPr>
              <a:t>t</a:t>
            </a:r>
            <a:r>
              <a:rPr sz="1800" dirty="0">
                <a:solidFill>
                  <a:srgbClr val="292934"/>
                </a:solidFill>
                <a:latin typeface="Calibri"/>
                <a:cs typeface="Calibri"/>
              </a:rPr>
              <a:t> </a:t>
            </a:r>
            <a:r>
              <a:rPr sz="1800" spc="-10" dirty="0">
                <a:solidFill>
                  <a:srgbClr val="292934"/>
                </a:solidFill>
                <a:latin typeface="Calibri"/>
                <a:cs typeface="Calibri"/>
              </a:rPr>
              <a:t>the</a:t>
            </a:r>
            <a:r>
              <a:rPr sz="1800" spc="10" dirty="0">
                <a:solidFill>
                  <a:srgbClr val="292934"/>
                </a:solidFill>
                <a:latin typeface="Calibri"/>
                <a:cs typeface="Calibri"/>
              </a:rPr>
              <a:t> </a:t>
            </a:r>
            <a:r>
              <a:rPr sz="1800" spc="-30" dirty="0">
                <a:solidFill>
                  <a:srgbClr val="292934"/>
                </a:solidFill>
                <a:latin typeface="Calibri"/>
                <a:cs typeface="Calibri"/>
              </a:rPr>
              <a:t>w</a:t>
            </a:r>
            <a:r>
              <a:rPr sz="1800" spc="-15" dirty="0">
                <a:solidFill>
                  <a:srgbClr val="292934"/>
                </a:solidFill>
                <a:latin typeface="Calibri"/>
                <a:cs typeface="Calibri"/>
              </a:rPr>
              <a:t>or</a:t>
            </a:r>
            <a:r>
              <a:rPr sz="1800" spc="-80" dirty="0">
                <a:solidFill>
                  <a:srgbClr val="292934"/>
                </a:solidFill>
                <a:latin typeface="Calibri"/>
                <a:cs typeface="Calibri"/>
              </a:rPr>
              <a:t>k</a:t>
            </a:r>
            <a:r>
              <a:rPr sz="1800" spc="-10" dirty="0">
                <a:solidFill>
                  <a:srgbClr val="292934"/>
                </a:solidFill>
                <a:latin typeface="Calibri"/>
                <a:cs typeface="Calibri"/>
              </a:rPr>
              <a:t>er</a:t>
            </a:r>
            <a:r>
              <a:rPr sz="1800" spc="-5" dirty="0">
                <a:solidFill>
                  <a:srgbClr val="292934"/>
                </a:solidFill>
                <a:latin typeface="Calibri"/>
                <a:cs typeface="Calibri"/>
              </a:rPr>
              <a:t> s</a:t>
            </a:r>
            <a:r>
              <a:rPr sz="1800" dirty="0">
                <a:solidFill>
                  <a:srgbClr val="292934"/>
                </a:solidFill>
                <a:latin typeface="Calibri"/>
                <a:cs typeface="Calibri"/>
              </a:rPr>
              <a:t>p</a:t>
            </a:r>
            <a:r>
              <a:rPr sz="1800" spc="-10" dirty="0">
                <a:solidFill>
                  <a:srgbClr val="292934"/>
                </a:solidFill>
                <a:latin typeface="Calibri"/>
                <a:cs typeface="Calibri"/>
              </a:rPr>
              <a:t>en</a:t>
            </a:r>
            <a:r>
              <a:rPr sz="1800" spc="-5" dirty="0">
                <a:solidFill>
                  <a:srgbClr val="292934"/>
                </a:solidFill>
                <a:latin typeface="Calibri"/>
                <a:cs typeface="Calibri"/>
              </a:rPr>
              <a:t>d</a:t>
            </a:r>
            <a:r>
              <a:rPr sz="1800" dirty="0">
                <a:solidFill>
                  <a:srgbClr val="292934"/>
                </a:solidFill>
                <a:latin typeface="Calibri"/>
                <a:cs typeface="Calibri"/>
              </a:rPr>
              <a:t>s</a:t>
            </a:r>
            <a:r>
              <a:rPr sz="1800" spc="5" dirty="0">
                <a:solidFill>
                  <a:srgbClr val="292934"/>
                </a:solidFill>
                <a:latin typeface="Calibri"/>
                <a:cs typeface="Calibri"/>
              </a:rPr>
              <a:t> </a:t>
            </a:r>
            <a:r>
              <a:rPr sz="1800" spc="-5" dirty="0">
                <a:solidFill>
                  <a:srgbClr val="292934"/>
                </a:solidFill>
                <a:latin typeface="Calibri"/>
                <a:cs typeface="Calibri"/>
              </a:rPr>
              <a:t>h</a:t>
            </a:r>
            <a:r>
              <a:rPr sz="1800" dirty="0">
                <a:solidFill>
                  <a:srgbClr val="292934"/>
                </a:solidFill>
                <a:latin typeface="Calibri"/>
                <a:cs typeface="Calibri"/>
              </a:rPr>
              <a:t>a</a:t>
            </a:r>
            <a:r>
              <a:rPr sz="1800" spc="-5" dirty="0">
                <a:solidFill>
                  <a:srgbClr val="292934"/>
                </a:solidFill>
                <a:latin typeface="Calibri"/>
                <a:cs typeface="Calibri"/>
              </a:rPr>
              <a:t>l</a:t>
            </a:r>
            <a:r>
              <a:rPr sz="1800" dirty="0">
                <a:solidFill>
                  <a:srgbClr val="292934"/>
                </a:solidFill>
                <a:latin typeface="Calibri"/>
                <a:cs typeface="Calibri"/>
              </a:rPr>
              <a:t>f</a:t>
            </a:r>
            <a:r>
              <a:rPr sz="1800" spc="-5" dirty="0">
                <a:solidFill>
                  <a:srgbClr val="292934"/>
                </a:solidFill>
                <a:latin typeface="Calibri"/>
                <a:cs typeface="Calibri"/>
              </a:rPr>
              <a:t> o</a:t>
            </a:r>
            <a:r>
              <a:rPr sz="1800" dirty="0">
                <a:solidFill>
                  <a:srgbClr val="292934"/>
                </a:solidFill>
                <a:latin typeface="Calibri"/>
                <a:cs typeface="Calibri"/>
              </a:rPr>
              <a:t>f</a:t>
            </a:r>
            <a:r>
              <a:rPr sz="1800" spc="15" dirty="0">
                <a:solidFill>
                  <a:srgbClr val="292934"/>
                </a:solidFill>
                <a:latin typeface="Calibri"/>
                <a:cs typeface="Calibri"/>
              </a:rPr>
              <a:t> </a:t>
            </a:r>
            <a:r>
              <a:rPr sz="1800" spc="-5" dirty="0">
                <a:solidFill>
                  <a:srgbClr val="292934"/>
                </a:solidFill>
                <a:latin typeface="Calibri"/>
                <a:cs typeface="Calibri"/>
              </a:rPr>
              <a:t>hi</a:t>
            </a:r>
            <a:r>
              <a:rPr sz="1800" dirty="0">
                <a:solidFill>
                  <a:srgbClr val="292934"/>
                </a:solidFill>
                <a:latin typeface="Calibri"/>
                <a:cs typeface="Calibri"/>
              </a:rPr>
              <a:t>s </a:t>
            </a:r>
            <a:r>
              <a:rPr sz="1800" spc="-15" dirty="0">
                <a:solidFill>
                  <a:srgbClr val="292934"/>
                </a:solidFill>
                <a:latin typeface="Calibri"/>
                <a:cs typeface="Calibri"/>
              </a:rPr>
              <a:t>o</a:t>
            </a:r>
            <a:r>
              <a:rPr sz="1800" spc="-10" dirty="0">
                <a:solidFill>
                  <a:srgbClr val="292934"/>
                </a:solidFill>
                <a:latin typeface="Calibri"/>
                <a:cs typeface="Calibri"/>
              </a:rPr>
              <a:t>r</a:t>
            </a:r>
            <a:r>
              <a:rPr sz="1800" spc="10" dirty="0">
                <a:solidFill>
                  <a:srgbClr val="292934"/>
                </a:solidFill>
                <a:latin typeface="Calibri"/>
                <a:cs typeface="Calibri"/>
              </a:rPr>
              <a:t> </a:t>
            </a:r>
            <a:r>
              <a:rPr sz="1800" spc="-15" dirty="0">
                <a:solidFill>
                  <a:srgbClr val="292934"/>
                </a:solidFill>
                <a:latin typeface="Calibri"/>
                <a:cs typeface="Calibri"/>
              </a:rPr>
              <a:t>h</a:t>
            </a:r>
            <a:r>
              <a:rPr sz="1800" spc="-5" dirty="0">
                <a:solidFill>
                  <a:srgbClr val="292934"/>
                </a:solidFill>
                <a:latin typeface="Calibri"/>
                <a:cs typeface="Calibri"/>
              </a:rPr>
              <a:t>e</a:t>
            </a:r>
            <a:r>
              <a:rPr sz="1800" spc="-10" dirty="0">
                <a:solidFill>
                  <a:srgbClr val="292934"/>
                </a:solidFill>
                <a:latin typeface="Calibri"/>
                <a:cs typeface="Calibri"/>
              </a:rPr>
              <a:t>r</a:t>
            </a:r>
            <a:r>
              <a:rPr sz="1800" dirty="0">
                <a:solidFill>
                  <a:srgbClr val="292934"/>
                </a:solidFill>
                <a:latin typeface="Calibri"/>
                <a:cs typeface="Calibri"/>
              </a:rPr>
              <a:t> </a:t>
            </a:r>
            <a:r>
              <a:rPr sz="1800" spc="-20" dirty="0">
                <a:solidFill>
                  <a:srgbClr val="292934"/>
                </a:solidFill>
                <a:latin typeface="Calibri"/>
                <a:cs typeface="Calibri"/>
              </a:rPr>
              <a:t>t</a:t>
            </a:r>
            <a:r>
              <a:rPr sz="1800" spc="-5" dirty="0">
                <a:solidFill>
                  <a:srgbClr val="292934"/>
                </a:solidFill>
                <a:latin typeface="Calibri"/>
                <a:cs typeface="Calibri"/>
              </a:rPr>
              <a:t>i</a:t>
            </a:r>
            <a:r>
              <a:rPr sz="1800" spc="-15" dirty="0">
                <a:solidFill>
                  <a:srgbClr val="292934"/>
                </a:solidFill>
                <a:latin typeface="Calibri"/>
                <a:cs typeface="Calibri"/>
              </a:rPr>
              <a:t>me</a:t>
            </a:r>
            <a:r>
              <a:rPr sz="1800" spc="15" dirty="0">
                <a:solidFill>
                  <a:srgbClr val="292934"/>
                </a:solidFill>
                <a:latin typeface="Calibri"/>
                <a:cs typeface="Calibri"/>
              </a:rPr>
              <a:t> </a:t>
            </a:r>
            <a:r>
              <a:rPr sz="1800" spc="-15" dirty="0">
                <a:solidFill>
                  <a:srgbClr val="292934"/>
                </a:solidFill>
                <a:latin typeface="Calibri"/>
                <a:cs typeface="Calibri"/>
              </a:rPr>
              <a:t>s</a:t>
            </a:r>
            <a:r>
              <a:rPr sz="1800" spc="-5" dirty="0">
                <a:solidFill>
                  <a:srgbClr val="292934"/>
                </a:solidFill>
                <a:latin typeface="Calibri"/>
                <a:cs typeface="Calibri"/>
              </a:rPr>
              <a:t>er</a:t>
            </a:r>
            <a:r>
              <a:rPr sz="1800" dirty="0">
                <a:solidFill>
                  <a:srgbClr val="292934"/>
                </a:solidFill>
                <a:latin typeface="Calibri"/>
                <a:cs typeface="Calibri"/>
              </a:rPr>
              <a:t>ving</a:t>
            </a:r>
            <a:r>
              <a:rPr sz="1800" spc="-5" dirty="0">
                <a:solidFill>
                  <a:srgbClr val="292934"/>
                </a:solidFill>
                <a:latin typeface="Calibri"/>
                <a:cs typeface="Calibri"/>
              </a:rPr>
              <a:t> </a:t>
            </a:r>
            <a:r>
              <a:rPr sz="1800" spc="-10" dirty="0">
                <a:solidFill>
                  <a:srgbClr val="292934"/>
                </a:solidFill>
                <a:latin typeface="Calibri"/>
                <a:cs typeface="Calibri"/>
              </a:rPr>
              <a:t>the</a:t>
            </a:r>
            <a:r>
              <a:rPr sz="1800" spc="5" dirty="0">
                <a:solidFill>
                  <a:srgbClr val="292934"/>
                </a:solidFill>
                <a:latin typeface="Calibri"/>
                <a:cs typeface="Calibri"/>
              </a:rPr>
              <a:t> </a:t>
            </a:r>
            <a:r>
              <a:rPr sz="1800" spc="-5" dirty="0">
                <a:solidFill>
                  <a:srgbClr val="292934"/>
                </a:solidFill>
                <a:latin typeface="Calibri"/>
                <a:cs typeface="Calibri"/>
              </a:rPr>
              <a:t>p</a:t>
            </a:r>
            <a:r>
              <a:rPr sz="1800" spc="-25" dirty="0">
                <a:solidFill>
                  <a:srgbClr val="292934"/>
                </a:solidFill>
                <a:latin typeface="Calibri"/>
                <a:cs typeface="Calibri"/>
              </a:rPr>
              <a:t>r</a:t>
            </a:r>
            <a:r>
              <a:rPr sz="1800" spc="-5" dirty="0">
                <a:solidFill>
                  <a:srgbClr val="292934"/>
                </a:solidFill>
                <a:latin typeface="Calibri"/>
                <a:cs typeface="Calibri"/>
              </a:rPr>
              <a:t>oject.</a:t>
            </a:r>
            <a:endParaRPr lang="en-US" sz="1800" spc="-25" dirty="0">
              <a:solidFill>
                <a:srgbClr val="292934"/>
              </a:solidFill>
              <a:latin typeface="Calibri"/>
              <a:cs typeface="Calibri"/>
            </a:endParaRPr>
          </a:p>
          <a:p>
            <a:pPr marL="339725" indent="-282575" algn="just">
              <a:lnSpc>
                <a:spcPts val="2000"/>
              </a:lnSpc>
              <a:spcBef>
                <a:spcPts val="900"/>
              </a:spcBef>
              <a:buClr>
                <a:schemeClr val="accent6">
                  <a:lumMod val="50000"/>
                </a:schemeClr>
              </a:buClr>
              <a:buSzPct val="75000"/>
              <a:buFont typeface="Wingdings" panose="05000000000000000000" pitchFamily="2" charset="2"/>
              <a:buChar char="v"/>
            </a:pPr>
            <a:r>
              <a:rPr sz="1800" spc="-25" dirty="0">
                <a:solidFill>
                  <a:srgbClr val="292934"/>
                </a:solidFill>
                <a:latin typeface="Calibri"/>
                <a:cs typeface="Calibri"/>
              </a:rPr>
              <a:t>F</a:t>
            </a:r>
            <a:r>
              <a:rPr sz="1800" spc="-15" dirty="0">
                <a:solidFill>
                  <a:srgbClr val="292934"/>
                </a:solidFill>
                <a:latin typeface="Calibri"/>
                <a:cs typeface="Calibri"/>
              </a:rPr>
              <a:t>o</a:t>
            </a:r>
            <a:r>
              <a:rPr sz="1800" spc="-10" dirty="0">
                <a:solidFill>
                  <a:srgbClr val="292934"/>
                </a:solidFill>
                <a:latin typeface="Calibri"/>
                <a:cs typeface="Calibri"/>
              </a:rPr>
              <a:t>r</a:t>
            </a:r>
            <a:r>
              <a:rPr sz="1800" dirty="0">
                <a:solidFill>
                  <a:srgbClr val="292934"/>
                </a:solidFill>
                <a:latin typeface="Calibri"/>
                <a:cs typeface="Calibri"/>
              </a:rPr>
              <a:t> </a:t>
            </a:r>
            <a:r>
              <a:rPr sz="1800" spc="-10" dirty="0">
                <a:solidFill>
                  <a:srgbClr val="292934"/>
                </a:solidFill>
                <a:latin typeface="Calibri"/>
                <a:cs typeface="Calibri"/>
              </a:rPr>
              <a:t>each</a:t>
            </a:r>
            <a:r>
              <a:rPr sz="1800" spc="5" dirty="0">
                <a:solidFill>
                  <a:srgbClr val="292934"/>
                </a:solidFill>
                <a:latin typeface="Calibri"/>
                <a:cs typeface="Calibri"/>
              </a:rPr>
              <a:t> </a:t>
            </a:r>
            <a:r>
              <a:rPr sz="1800" spc="-10" dirty="0">
                <a:solidFill>
                  <a:srgbClr val="292934"/>
                </a:solidFill>
                <a:latin typeface="Calibri"/>
                <a:cs typeface="Calibri"/>
              </a:rPr>
              <a:t>ac</a:t>
            </a:r>
            <a:r>
              <a:rPr sz="1800" spc="-20" dirty="0">
                <a:solidFill>
                  <a:srgbClr val="292934"/>
                </a:solidFill>
                <a:latin typeface="Calibri"/>
                <a:cs typeface="Calibri"/>
              </a:rPr>
              <a:t>t</a:t>
            </a:r>
            <a:r>
              <a:rPr sz="1800" spc="-5" dirty="0">
                <a:solidFill>
                  <a:srgbClr val="292934"/>
                </a:solidFill>
                <a:latin typeface="Calibri"/>
                <a:cs typeface="Calibri"/>
              </a:rPr>
              <a:t>i</a:t>
            </a:r>
            <a:r>
              <a:rPr sz="1800" dirty="0">
                <a:solidFill>
                  <a:srgbClr val="292934"/>
                </a:solidFill>
                <a:latin typeface="Calibri"/>
                <a:cs typeface="Calibri"/>
              </a:rPr>
              <a:t>vi</a:t>
            </a:r>
            <a:r>
              <a:rPr sz="1800" spc="-10" dirty="0">
                <a:solidFill>
                  <a:srgbClr val="292934"/>
                </a:solidFill>
                <a:latin typeface="Calibri"/>
                <a:cs typeface="Calibri"/>
              </a:rPr>
              <a:t>ty</a:t>
            </a:r>
            <a:r>
              <a:rPr sz="1800" spc="10" dirty="0">
                <a:solidFill>
                  <a:srgbClr val="292934"/>
                </a:solidFill>
                <a:latin typeface="Calibri"/>
                <a:cs typeface="Calibri"/>
              </a:rPr>
              <a:t> </a:t>
            </a:r>
            <a:r>
              <a:rPr sz="1800" dirty="0">
                <a:solidFill>
                  <a:srgbClr val="292934"/>
                </a:solidFill>
                <a:latin typeface="Calibri"/>
                <a:cs typeface="Calibri"/>
              </a:rPr>
              <a:t>and</a:t>
            </a:r>
            <a:r>
              <a:rPr sz="1800" spc="-35" dirty="0">
                <a:solidFill>
                  <a:srgbClr val="292934"/>
                </a:solidFill>
                <a:latin typeface="Calibri"/>
                <a:cs typeface="Calibri"/>
              </a:rPr>
              <a:t>/</a:t>
            </a:r>
            <a:r>
              <a:rPr sz="1800" spc="-15" dirty="0">
                <a:solidFill>
                  <a:srgbClr val="292934"/>
                </a:solidFill>
                <a:latin typeface="Calibri"/>
                <a:cs typeface="Calibri"/>
              </a:rPr>
              <a:t>o</a:t>
            </a:r>
            <a:r>
              <a:rPr sz="1800" spc="-10" dirty="0">
                <a:solidFill>
                  <a:srgbClr val="292934"/>
                </a:solidFill>
                <a:latin typeface="Calibri"/>
                <a:cs typeface="Calibri"/>
              </a:rPr>
              <a:t>r</a:t>
            </a:r>
            <a:r>
              <a:rPr sz="1800" spc="15" dirty="0">
                <a:solidFill>
                  <a:srgbClr val="292934"/>
                </a:solidFill>
                <a:latin typeface="Calibri"/>
                <a:cs typeface="Calibri"/>
              </a:rPr>
              <a:t> </a:t>
            </a:r>
            <a:r>
              <a:rPr sz="1800" spc="-15" dirty="0">
                <a:solidFill>
                  <a:srgbClr val="292934"/>
                </a:solidFill>
                <a:latin typeface="Calibri"/>
                <a:cs typeface="Calibri"/>
              </a:rPr>
              <a:t>s</a:t>
            </a:r>
            <a:r>
              <a:rPr sz="1800" spc="-5" dirty="0">
                <a:solidFill>
                  <a:srgbClr val="292934"/>
                </a:solidFill>
                <a:latin typeface="Calibri"/>
                <a:cs typeface="Calibri"/>
              </a:rPr>
              <a:t>er</a:t>
            </a:r>
            <a:r>
              <a:rPr sz="1800" dirty="0">
                <a:solidFill>
                  <a:srgbClr val="292934"/>
                </a:solidFill>
                <a:latin typeface="Calibri"/>
                <a:cs typeface="Calibri"/>
              </a:rPr>
              <a:t>vi</a:t>
            </a:r>
            <a:r>
              <a:rPr sz="1800" spc="-10" dirty="0">
                <a:solidFill>
                  <a:srgbClr val="292934"/>
                </a:solidFill>
                <a:latin typeface="Calibri"/>
                <a:cs typeface="Calibri"/>
              </a:rPr>
              <a:t>ce</a:t>
            </a:r>
            <a:r>
              <a:rPr sz="1800" spc="-10" dirty="0">
                <a:latin typeface="Calibri"/>
                <a:cs typeface="Calibri"/>
              </a:rPr>
              <a:t>,</a:t>
            </a:r>
            <a:r>
              <a:rPr sz="1800" b="1" spc="5" dirty="0">
                <a:solidFill>
                  <a:srgbClr val="FF0000"/>
                </a:solidFill>
                <a:latin typeface="Calibri"/>
                <a:cs typeface="Calibri"/>
              </a:rPr>
              <a:t> </a:t>
            </a:r>
            <a:r>
              <a:rPr sz="1800" b="1" spc="-5" dirty="0">
                <a:solidFill>
                  <a:srgbClr val="FF0000"/>
                </a:solidFill>
                <a:latin typeface="Calibri"/>
                <a:cs typeface="Calibri"/>
              </a:rPr>
              <a:t>in</a:t>
            </a:r>
            <a:r>
              <a:rPr sz="1800" b="1" dirty="0">
                <a:solidFill>
                  <a:srgbClr val="FF0000"/>
                </a:solidFill>
                <a:latin typeface="Calibri"/>
                <a:cs typeface="Calibri"/>
              </a:rPr>
              <a:t>d</a:t>
            </a:r>
            <a:r>
              <a:rPr sz="1800" b="1" spc="-5" dirty="0">
                <a:solidFill>
                  <a:srgbClr val="FF0000"/>
                </a:solidFill>
                <a:latin typeface="Calibri"/>
                <a:cs typeface="Calibri"/>
              </a:rPr>
              <a:t>i</a:t>
            </a:r>
            <a:r>
              <a:rPr sz="1800" b="1" spc="-30" dirty="0">
                <a:solidFill>
                  <a:srgbClr val="FF0000"/>
                </a:solidFill>
                <a:latin typeface="Calibri"/>
                <a:cs typeface="Calibri"/>
              </a:rPr>
              <a:t>c</a:t>
            </a:r>
            <a:r>
              <a:rPr sz="1800" b="1" spc="-15" dirty="0">
                <a:solidFill>
                  <a:srgbClr val="FF0000"/>
                </a:solidFill>
                <a:latin typeface="Calibri"/>
                <a:cs typeface="Calibri"/>
              </a:rPr>
              <a:t>a</a:t>
            </a:r>
            <a:r>
              <a:rPr sz="1800" b="1" spc="-40" dirty="0">
                <a:solidFill>
                  <a:srgbClr val="FF0000"/>
                </a:solidFill>
                <a:latin typeface="Calibri"/>
                <a:cs typeface="Calibri"/>
              </a:rPr>
              <a:t>t</a:t>
            </a:r>
            <a:r>
              <a:rPr sz="1800" b="1" spc="-10" dirty="0">
                <a:solidFill>
                  <a:srgbClr val="FF0000"/>
                </a:solidFill>
                <a:latin typeface="Calibri"/>
                <a:cs typeface="Calibri"/>
              </a:rPr>
              <a:t>e</a:t>
            </a:r>
            <a:r>
              <a:rPr sz="1800" b="1" spc="25" dirty="0">
                <a:solidFill>
                  <a:srgbClr val="FF0000"/>
                </a:solidFill>
                <a:latin typeface="Calibri"/>
                <a:cs typeface="Calibri"/>
              </a:rPr>
              <a:t> </a:t>
            </a:r>
            <a:r>
              <a:rPr sz="1800" b="1" spc="-10" dirty="0">
                <a:solidFill>
                  <a:srgbClr val="FF0000"/>
                </a:solidFill>
                <a:latin typeface="Calibri"/>
                <a:cs typeface="Calibri"/>
              </a:rPr>
              <a:t>the</a:t>
            </a:r>
            <a:r>
              <a:rPr sz="1800" b="1" spc="-5" dirty="0">
                <a:solidFill>
                  <a:srgbClr val="FF0000"/>
                </a:solidFill>
                <a:latin typeface="Calibri"/>
                <a:cs typeface="Calibri"/>
              </a:rPr>
              <a:t> </a:t>
            </a:r>
            <a:r>
              <a:rPr sz="1800" b="1" dirty="0">
                <a:solidFill>
                  <a:srgbClr val="FF0000"/>
                </a:solidFill>
                <a:latin typeface="Calibri"/>
                <a:cs typeface="Calibri"/>
              </a:rPr>
              <a:t>l</a:t>
            </a:r>
            <a:r>
              <a:rPr sz="1800" b="1" spc="-10" dirty="0">
                <a:solidFill>
                  <a:srgbClr val="FF0000"/>
                </a:solidFill>
                <a:latin typeface="Calibri"/>
                <a:cs typeface="Calibri"/>
              </a:rPr>
              <a:t>e</a:t>
            </a:r>
            <a:r>
              <a:rPr sz="1800" b="1" spc="-20" dirty="0">
                <a:solidFill>
                  <a:srgbClr val="FF0000"/>
                </a:solidFill>
                <a:latin typeface="Calibri"/>
                <a:cs typeface="Calibri"/>
              </a:rPr>
              <a:t>v</a:t>
            </a:r>
            <a:r>
              <a:rPr sz="1800" b="1" dirty="0">
                <a:solidFill>
                  <a:srgbClr val="FF0000"/>
                </a:solidFill>
                <a:latin typeface="Calibri"/>
                <a:cs typeface="Calibri"/>
              </a:rPr>
              <a:t>el</a:t>
            </a:r>
            <a:r>
              <a:rPr sz="1800" b="1" spc="5" dirty="0">
                <a:solidFill>
                  <a:srgbClr val="FF0000"/>
                </a:solidFill>
                <a:latin typeface="Calibri"/>
                <a:cs typeface="Calibri"/>
              </a:rPr>
              <a:t> </a:t>
            </a:r>
            <a:r>
              <a:rPr sz="1800" b="1" spc="-5" dirty="0">
                <a:solidFill>
                  <a:srgbClr val="FF0000"/>
                </a:solidFill>
                <a:latin typeface="Calibri"/>
                <a:cs typeface="Calibri"/>
              </a:rPr>
              <a:t>o</a:t>
            </a:r>
            <a:r>
              <a:rPr sz="1800" b="1" dirty="0">
                <a:solidFill>
                  <a:srgbClr val="FF0000"/>
                </a:solidFill>
                <a:latin typeface="Calibri"/>
                <a:cs typeface="Calibri"/>
              </a:rPr>
              <a:t>f p</a:t>
            </a:r>
            <a:r>
              <a:rPr sz="1800" b="1" spc="-5" dirty="0">
                <a:solidFill>
                  <a:srgbClr val="FF0000"/>
                </a:solidFill>
                <a:latin typeface="Calibri"/>
                <a:cs typeface="Calibri"/>
              </a:rPr>
              <a:t>ositi</a:t>
            </a:r>
            <a:r>
              <a:rPr sz="1800" b="1" spc="-20" dirty="0">
                <a:solidFill>
                  <a:srgbClr val="FF0000"/>
                </a:solidFill>
                <a:latin typeface="Calibri"/>
                <a:cs typeface="Calibri"/>
              </a:rPr>
              <a:t>v</a:t>
            </a:r>
            <a:r>
              <a:rPr sz="1800" b="1" spc="-10" dirty="0">
                <a:solidFill>
                  <a:srgbClr val="FF0000"/>
                </a:solidFill>
                <a:latin typeface="Calibri"/>
                <a:cs typeface="Calibri"/>
              </a:rPr>
              <a:t>e</a:t>
            </a:r>
            <a:r>
              <a:rPr sz="1800" b="1" dirty="0">
                <a:solidFill>
                  <a:srgbClr val="FF0000"/>
                </a:solidFill>
                <a:latin typeface="Calibri"/>
                <a:cs typeface="Calibri"/>
              </a:rPr>
              <a:t> p</a:t>
            </a:r>
            <a:r>
              <a:rPr sz="1800" b="1" spc="-10" dirty="0">
                <a:solidFill>
                  <a:srgbClr val="FF0000"/>
                </a:solidFill>
                <a:latin typeface="Calibri"/>
                <a:cs typeface="Calibri"/>
              </a:rPr>
              <a:t>er</a:t>
            </a:r>
            <a:r>
              <a:rPr sz="1800" b="1" spc="-45" dirty="0">
                <a:solidFill>
                  <a:srgbClr val="FF0000"/>
                </a:solidFill>
                <a:latin typeface="Calibri"/>
                <a:cs typeface="Calibri"/>
              </a:rPr>
              <a:t>f</a:t>
            </a:r>
            <a:r>
              <a:rPr sz="1800" b="1" spc="-15" dirty="0">
                <a:solidFill>
                  <a:srgbClr val="FF0000"/>
                </a:solidFill>
                <a:latin typeface="Calibri"/>
                <a:cs typeface="Calibri"/>
              </a:rPr>
              <a:t>ormanc</a:t>
            </a:r>
            <a:r>
              <a:rPr sz="1800" b="1" spc="-10" dirty="0">
                <a:solidFill>
                  <a:srgbClr val="FF0000"/>
                </a:solidFill>
                <a:latin typeface="Calibri"/>
                <a:cs typeface="Calibri"/>
              </a:rPr>
              <a:t>e</a:t>
            </a:r>
            <a:r>
              <a:rPr sz="1800" b="1" spc="15" dirty="0">
                <a:solidFill>
                  <a:srgbClr val="FF0000"/>
                </a:solidFill>
                <a:latin typeface="Calibri"/>
                <a:cs typeface="Calibri"/>
              </a:rPr>
              <a:t> </a:t>
            </a:r>
            <a:r>
              <a:rPr sz="1800" b="1" spc="-35" dirty="0">
                <a:solidFill>
                  <a:srgbClr val="FF0000"/>
                </a:solidFill>
                <a:latin typeface="Calibri"/>
                <a:cs typeface="Calibri"/>
              </a:rPr>
              <a:t>y</a:t>
            </a:r>
            <a:r>
              <a:rPr sz="1800" b="1" spc="-5" dirty="0">
                <a:solidFill>
                  <a:srgbClr val="FF0000"/>
                </a:solidFill>
                <a:latin typeface="Calibri"/>
                <a:cs typeface="Calibri"/>
              </a:rPr>
              <a:t>ou </a:t>
            </a:r>
            <a:r>
              <a:rPr sz="1800" b="1" spc="-50" dirty="0">
                <a:solidFill>
                  <a:srgbClr val="FF0000"/>
                </a:solidFill>
                <a:latin typeface="Calibri"/>
                <a:cs typeface="Calibri"/>
              </a:rPr>
              <a:t>f</a:t>
            </a:r>
            <a:r>
              <a:rPr sz="1800" b="1" spc="-10" dirty="0">
                <a:solidFill>
                  <a:srgbClr val="FF0000"/>
                </a:solidFill>
                <a:latin typeface="Calibri"/>
                <a:cs typeface="Calibri"/>
              </a:rPr>
              <a:t>e</a:t>
            </a:r>
            <a:r>
              <a:rPr sz="1800" b="1" spc="-5" dirty="0">
                <a:solidFill>
                  <a:srgbClr val="FF0000"/>
                </a:solidFill>
                <a:latin typeface="Calibri"/>
                <a:cs typeface="Calibri"/>
              </a:rPr>
              <a:t>e</a:t>
            </a:r>
            <a:r>
              <a:rPr sz="1800" b="1" dirty="0">
                <a:solidFill>
                  <a:srgbClr val="FF0000"/>
                </a:solidFill>
                <a:latin typeface="Calibri"/>
                <a:cs typeface="Calibri"/>
              </a:rPr>
              <a:t>l</a:t>
            </a:r>
            <a:r>
              <a:rPr sz="1800" b="1" spc="5" dirty="0">
                <a:solidFill>
                  <a:srgbClr val="FF0000"/>
                </a:solidFill>
                <a:latin typeface="Calibri"/>
                <a:cs typeface="Calibri"/>
              </a:rPr>
              <a:t> </a:t>
            </a:r>
            <a:r>
              <a:rPr sz="1800" b="1" spc="-10" dirty="0">
                <a:solidFill>
                  <a:srgbClr val="FF0000"/>
                </a:solidFill>
                <a:latin typeface="Calibri"/>
                <a:cs typeface="Calibri"/>
              </a:rPr>
              <a:t>the</a:t>
            </a:r>
            <a:r>
              <a:rPr sz="1800" b="1" spc="-5" dirty="0">
                <a:solidFill>
                  <a:srgbClr val="FF0000"/>
                </a:solidFill>
                <a:latin typeface="Calibri"/>
                <a:cs typeface="Calibri"/>
              </a:rPr>
              <a:t> </a:t>
            </a:r>
            <a:r>
              <a:rPr sz="1800" b="1" spc="5" dirty="0">
                <a:solidFill>
                  <a:srgbClr val="FF0000"/>
                </a:solidFill>
                <a:latin typeface="Calibri"/>
                <a:cs typeface="Calibri"/>
              </a:rPr>
              <a:t>a</a:t>
            </a:r>
            <a:r>
              <a:rPr sz="1800" b="1" spc="-20" dirty="0">
                <a:solidFill>
                  <a:srgbClr val="FF0000"/>
                </a:solidFill>
                <a:latin typeface="Calibri"/>
                <a:cs typeface="Calibri"/>
              </a:rPr>
              <a:t>c</a:t>
            </a:r>
            <a:r>
              <a:rPr sz="1800" b="1" dirty="0">
                <a:solidFill>
                  <a:srgbClr val="FF0000"/>
                </a:solidFill>
                <a:latin typeface="Calibri"/>
                <a:cs typeface="Calibri"/>
              </a:rPr>
              <a:t>t</a:t>
            </a:r>
            <a:r>
              <a:rPr sz="1800" b="1" spc="-10" dirty="0">
                <a:solidFill>
                  <a:srgbClr val="FF0000"/>
                </a:solidFill>
                <a:latin typeface="Calibri"/>
                <a:cs typeface="Calibri"/>
              </a:rPr>
              <a:t>i</a:t>
            </a:r>
            <a:r>
              <a:rPr sz="1800" b="1" dirty="0">
                <a:solidFill>
                  <a:srgbClr val="FF0000"/>
                </a:solidFill>
                <a:latin typeface="Calibri"/>
                <a:cs typeface="Calibri"/>
              </a:rPr>
              <a:t>vi</a:t>
            </a:r>
            <a:r>
              <a:rPr sz="1800" b="1" spc="-10" dirty="0">
                <a:solidFill>
                  <a:srgbClr val="FF0000"/>
                </a:solidFill>
                <a:latin typeface="Calibri"/>
                <a:cs typeface="Calibri"/>
              </a:rPr>
              <a:t>ty</a:t>
            </a:r>
            <a:r>
              <a:rPr sz="1800" b="1" spc="10" dirty="0">
                <a:solidFill>
                  <a:srgbClr val="FF0000"/>
                </a:solidFill>
                <a:latin typeface="Calibri"/>
                <a:cs typeface="Calibri"/>
              </a:rPr>
              <a:t> </a:t>
            </a:r>
            <a:r>
              <a:rPr sz="1800" b="1" dirty="0">
                <a:solidFill>
                  <a:srgbClr val="FF0000"/>
                </a:solidFill>
                <a:latin typeface="Calibri"/>
                <a:cs typeface="Calibri"/>
              </a:rPr>
              <a:t>and</a:t>
            </a:r>
            <a:r>
              <a:rPr sz="1800" b="1" spc="-35" dirty="0">
                <a:solidFill>
                  <a:srgbClr val="FF0000"/>
                </a:solidFill>
                <a:latin typeface="Calibri"/>
                <a:cs typeface="Calibri"/>
              </a:rPr>
              <a:t>/</a:t>
            </a:r>
            <a:r>
              <a:rPr sz="1800" b="1" spc="-15" dirty="0">
                <a:solidFill>
                  <a:srgbClr val="FF0000"/>
                </a:solidFill>
                <a:latin typeface="Calibri"/>
                <a:cs typeface="Calibri"/>
              </a:rPr>
              <a:t>o</a:t>
            </a:r>
            <a:r>
              <a:rPr sz="1800" b="1" spc="-10" dirty="0">
                <a:solidFill>
                  <a:srgbClr val="FF0000"/>
                </a:solidFill>
                <a:latin typeface="Calibri"/>
                <a:cs typeface="Calibri"/>
              </a:rPr>
              <a:t>r</a:t>
            </a:r>
            <a:r>
              <a:rPr sz="1800" b="1" spc="15" dirty="0">
                <a:solidFill>
                  <a:srgbClr val="FF0000"/>
                </a:solidFill>
                <a:latin typeface="Calibri"/>
                <a:cs typeface="Calibri"/>
              </a:rPr>
              <a:t> </a:t>
            </a:r>
            <a:r>
              <a:rPr sz="1800" b="1" spc="-15" dirty="0">
                <a:solidFill>
                  <a:srgbClr val="FF0000"/>
                </a:solidFill>
                <a:latin typeface="Calibri"/>
                <a:cs typeface="Calibri"/>
              </a:rPr>
              <a:t>s</a:t>
            </a:r>
            <a:r>
              <a:rPr sz="1800" b="1" spc="-5" dirty="0">
                <a:solidFill>
                  <a:srgbClr val="FF0000"/>
                </a:solidFill>
                <a:latin typeface="Calibri"/>
                <a:cs typeface="Calibri"/>
              </a:rPr>
              <a:t>er</a:t>
            </a:r>
            <a:r>
              <a:rPr sz="1800" b="1" dirty="0">
                <a:solidFill>
                  <a:srgbClr val="FF0000"/>
                </a:solidFill>
                <a:latin typeface="Calibri"/>
                <a:cs typeface="Calibri"/>
              </a:rPr>
              <a:t>vi</a:t>
            </a:r>
            <a:r>
              <a:rPr sz="1800" b="1" spc="-10" dirty="0">
                <a:solidFill>
                  <a:srgbClr val="FF0000"/>
                </a:solidFill>
                <a:latin typeface="Calibri"/>
                <a:cs typeface="Calibri"/>
              </a:rPr>
              <a:t>ce</a:t>
            </a:r>
            <a:r>
              <a:rPr sz="1800" b="1" spc="15" dirty="0">
                <a:solidFill>
                  <a:srgbClr val="FF0000"/>
                </a:solidFill>
                <a:latin typeface="Calibri"/>
                <a:cs typeface="Calibri"/>
              </a:rPr>
              <a:t> </a:t>
            </a:r>
            <a:r>
              <a:rPr sz="1800" b="1" spc="-10" dirty="0">
                <a:solidFill>
                  <a:srgbClr val="FF0000"/>
                </a:solidFill>
                <a:latin typeface="Calibri"/>
                <a:cs typeface="Calibri"/>
              </a:rPr>
              <a:t>a</a:t>
            </a:r>
            <a:r>
              <a:rPr sz="1800" b="1" spc="-40" dirty="0">
                <a:solidFill>
                  <a:srgbClr val="FF0000"/>
                </a:solidFill>
                <a:latin typeface="Calibri"/>
                <a:cs typeface="Calibri"/>
              </a:rPr>
              <a:t>r</a:t>
            </a:r>
            <a:r>
              <a:rPr sz="1800" b="1" spc="-10" dirty="0">
                <a:solidFill>
                  <a:srgbClr val="FF0000"/>
                </a:solidFill>
                <a:latin typeface="Calibri"/>
                <a:cs typeface="Calibri"/>
              </a:rPr>
              <a:t>e</a:t>
            </a:r>
            <a:r>
              <a:rPr sz="1800" b="1" dirty="0">
                <a:solidFill>
                  <a:srgbClr val="FF0000"/>
                </a:solidFill>
                <a:latin typeface="Calibri"/>
                <a:cs typeface="Calibri"/>
              </a:rPr>
              <a:t> p</a:t>
            </a:r>
            <a:r>
              <a:rPr sz="1800" b="1" spc="-40" dirty="0">
                <a:solidFill>
                  <a:srgbClr val="FF0000"/>
                </a:solidFill>
                <a:latin typeface="Calibri"/>
                <a:cs typeface="Calibri"/>
              </a:rPr>
              <a:t>r</a:t>
            </a:r>
            <a:r>
              <a:rPr sz="1800" b="1" spc="-15" dirty="0">
                <a:solidFill>
                  <a:srgbClr val="FF0000"/>
                </a:solidFill>
                <a:latin typeface="Calibri"/>
                <a:cs typeface="Calibri"/>
              </a:rPr>
              <a:t>o</a:t>
            </a:r>
            <a:r>
              <a:rPr sz="1800" b="1" dirty="0">
                <a:solidFill>
                  <a:srgbClr val="FF0000"/>
                </a:solidFill>
                <a:latin typeface="Calibri"/>
                <a:cs typeface="Calibri"/>
              </a:rPr>
              <a:t>vid</a:t>
            </a:r>
            <a:r>
              <a:rPr sz="1800" b="1" spc="-10" dirty="0">
                <a:solidFill>
                  <a:srgbClr val="FF0000"/>
                </a:solidFill>
                <a:latin typeface="Calibri"/>
                <a:cs typeface="Calibri"/>
              </a:rPr>
              <a:t>i</a:t>
            </a:r>
            <a:r>
              <a:rPr sz="1800" b="1" spc="-5" dirty="0">
                <a:solidFill>
                  <a:srgbClr val="FF0000"/>
                </a:solidFill>
                <a:latin typeface="Calibri"/>
                <a:cs typeface="Calibri"/>
              </a:rPr>
              <a:t>n</a:t>
            </a:r>
            <a:r>
              <a:rPr sz="1800" b="1" dirty="0">
                <a:solidFill>
                  <a:srgbClr val="FF0000"/>
                </a:solidFill>
                <a:latin typeface="Calibri"/>
                <a:cs typeface="Calibri"/>
              </a:rPr>
              <a:t>g</a:t>
            </a:r>
            <a:r>
              <a:rPr sz="1800" b="1" spc="15" dirty="0">
                <a:solidFill>
                  <a:srgbClr val="FF0000"/>
                </a:solidFill>
                <a:latin typeface="Calibri"/>
                <a:cs typeface="Calibri"/>
              </a:rPr>
              <a:t> </a:t>
            </a:r>
            <a:r>
              <a:rPr sz="1800" b="1" spc="-5" dirty="0">
                <a:solidFill>
                  <a:srgbClr val="FF0000"/>
                </a:solidFill>
                <a:latin typeface="Calibri"/>
                <a:cs typeface="Calibri"/>
              </a:rPr>
              <a:t>i</a:t>
            </a:r>
            <a:r>
              <a:rPr sz="1800" b="1" dirty="0">
                <a:solidFill>
                  <a:srgbClr val="FF0000"/>
                </a:solidFill>
                <a:latin typeface="Calibri"/>
                <a:cs typeface="Calibri"/>
              </a:rPr>
              <a:t>n</a:t>
            </a:r>
            <a:r>
              <a:rPr sz="1800" b="1" spc="10" dirty="0">
                <a:solidFill>
                  <a:srgbClr val="FF0000"/>
                </a:solidFill>
                <a:latin typeface="Calibri"/>
                <a:cs typeface="Calibri"/>
              </a:rPr>
              <a:t> </a:t>
            </a:r>
            <a:r>
              <a:rPr sz="1800" b="1" spc="-10" dirty="0">
                <a:solidFill>
                  <a:srgbClr val="FF0000"/>
                </a:solidFill>
                <a:latin typeface="Calibri"/>
                <a:cs typeface="Calibri"/>
              </a:rPr>
              <a:t>ea</a:t>
            </a:r>
            <a:r>
              <a:rPr sz="1800" b="1" spc="-20" dirty="0">
                <a:solidFill>
                  <a:srgbClr val="FF0000"/>
                </a:solidFill>
                <a:latin typeface="Calibri"/>
                <a:cs typeface="Calibri"/>
              </a:rPr>
              <a:t>c</a:t>
            </a:r>
            <a:r>
              <a:rPr sz="1800" b="1" dirty="0">
                <a:solidFill>
                  <a:srgbClr val="FF0000"/>
                </a:solidFill>
                <a:latin typeface="Calibri"/>
                <a:cs typeface="Calibri"/>
              </a:rPr>
              <a:t>h</a:t>
            </a:r>
            <a:r>
              <a:rPr sz="1800" b="1" spc="10" dirty="0">
                <a:solidFill>
                  <a:srgbClr val="FF0000"/>
                </a:solidFill>
                <a:latin typeface="Calibri"/>
                <a:cs typeface="Calibri"/>
              </a:rPr>
              <a:t> </a:t>
            </a:r>
            <a:r>
              <a:rPr sz="1800" b="1" spc="-35" dirty="0">
                <a:solidFill>
                  <a:srgbClr val="FF0000"/>
                </a:solidFill>
                <a:latin typeface="Calibri"/>
                <a:cs typeface="Calibri"/>
              </a:rPr>
              <a:t>y</a:t>
            </a:r>
            <a:r>
              <a:rPr sz="1800" b="1" spc="-10" dirty="0">
                <a:solidFill>
                  <a:srgbClr val="FF0000"/>
                </a:solidFill>
                <a:latin typeface="Calibri"/>
                <a:cs typeface="Calibri"/>
              </a:rPr>
              <a:t>ea</a:t>
            </a:r>
            <a:r>
              <a:rPr sz="1800" b="1" spc="-195" dirty="0">
                <a:solidFill>
                  <a:srgbClr val="FF0000"/>
                </a:solidFill>
                <a:latin typeface="Calibri"/>
                <a:cs typeface="Calibri"/>
              </a:rPr>
              <a:t>r</a:t>
            </a:r>
            <a:r>
              <a:rPr sz="1800" dirty="0">
                <a:latin typeface="Calibri"/>
                <a:cs typeface="Calibri"/>
              </a:rPr>
              <a:t>.</a:t>
            </a:r>
            <a:r>
              <a:rPr sz="1800" spc="-5" dirty="0">
                <a:solidFill>
                  <a:srgbClr val="292934"/>
                </a:solidFill>
                <a:latin typeface="Calibri"/>
                <a:cs typeface="Calibri"/>
              </a:rPr>
              <a:t> </a:t>
            </a:r>
            <a:r>
              <a:rPr lang="en-US" sz="1800" spc="-5" dirty="0">
                <a:solidFill>
                  <a:srgbClr val="292934"/>
                </a:solidFill>
                <a:latin typeface="Calibri"/>
                <a:cs typeface="Calibri"/>
              </a:rPr>
              <a:t> </a:t>
            </a:r>
            <a:r>
              <a:rPr sz="1800" spc="-20" dirty="0">
                <a:solidFill>
                  <a:srgbClr val="292934"/>
                </a:solidFill>
                <a:latin typeface="Calibri"/>
                <a:cs typeface="Calibri"/>
              </a:rPr>
              <a:t>F</a:t>
            </a:r>
            <a:r>
              <a:rPr sz="1800" spc="-15" dirty="0">
                <a:solidFill>
                  <a:srgbClr val="292934"/>
                </a:solidFill>
                <a:latin typeface="Calibri"/>
                <a:cs typeface="Calibri"/>
              </a:rPr>
              <a:t>o</a:t>
            </a:r>
            <a:r>
              <a:rPr sz="1800" spc="-10" dirty="0">
                <a:solidFill>
                  <a:srgbClr val="292934"/>
                </a:solidFill>
                <a:latin typeface="Calibri"/>
                <a:cs typeface="Calibri"/>
              </a:rPr>
              <a:t>r</a:t>
            </a:r>
            <a:r>
              <a:rPr sz="1800" dirty="0">
                <a:solidFill>
                  <a:srgbClr val="292934"/>
                </a:solidFill>
                <a:latin typeface="Calibri"/>
                <a:cs typeface="Calibri"/>
              </a:rPr>
              <a:t> </a:t>
            </a:r>
            <a:r>
              <a:rPr sz="1800" spc="-35" dirty="0">
                <a:solidFill>
                  <a:srgbClr val="292934"/>
                </a:solidFill>
                <a:latin typeface="Calibri"/>
                <a:cs typeface="Calibri"/>
              </a:rPr>
              <a:t>e</a:t>
            </a:r>
            <a:r>
              <a:rPr sz="1800" spc="-40" dirty="0">
                <a:solidFill>
                  <a:srgbClr val="292934"/>
                </a:solidFill>
                <a:latin typeface="Calibri"/>
                <a:cs typeface="Calibri"/>
              </a:rPr>
              <a:t>x</a:t>
            </a:r>
            <a:r>
              <a:rPr sz="1800" dirty="0">
                <a:solidFill>
                  <a:srgbClr val="292934"/>
                </a:solidFill>
                <a:latin typeface="Calibri"/>
                <a:cs typeface="Calibri"/>
              </a:rPr>
              <a:t>am</a:t>
            </a:r>
            <a:r>
              <a:rPr sz="1800" spc="5" dirty="0">
                <a:solidFill>
                  <a:srgbClr val="292934"/>
                </a:solidFill>
                <a:latin typeface="Calibri"/>
                <a:cs typeface="Calibri"/>
              </a:rPr>
              <a:t>p</a:t>
            </a:r>
            <a:r>
              <a:rPr sz="1800" spc="-5" dirty="0">
                <a:solidFill>
                  <a:srgbClr val="292934"/>
                </a:solidFill>
                <a:latin typeface="Calibri"/>
                <a:cs typeface="Calibri"/>
              </a:rPr>
              <a:t>l</a:t>
            </a:r>
            <a:r>
              <a:rPr sz="1800" spc="-10" dirty="0">
                <a:solidFill>
                  <a:srgbClr val="292934"/>
                </a:solidFill>
                <a:latin typeface="Calibri"/>
                <a:cs typeface="Calibri"/>
              </a:rPr>
              <a:t>e</a:t>
            </a:r>
            <a:r>
              <a:rPr lang="en-US" sz="1800" spc="-10" dirty="0">
                <a:solidFill>
                  <a:srgbClr val="292934"/>
                </a:solidFill>
                <a:latin typeface="Calibri"/>
                <a:cs typeface="Calibri"/>
              </a:rPr>
              <a:t>, </a:t>
            </a:r>
            <a:r>
              <a:rPr lang="en-US" spc="10" dirty="0">
                <a:solidFill>
                  <a:srgbClr val="292934"/>
                </a:solidFill>
                <a:latin typeface="Calibri"/>
                <a:cs typeface="Calibri"/>
              </a:rPr>
              <a:t>(</a:t>
            </a:r>
            <a:r>
              <a:rPr sz="1800" spc="-15" dirty="0">
                <a:solidFill>
                  <a:srgbClr val="292934"/>
                </a:solidFill>
                <a:latin typeface="Calibri"/>
                <a:cs typeface="Calibri"/>
              </a:rPr>
              <a:t>s</a:t>
            </a:r>
            <a:r>
              <a:rPr sz="1800" spc="-5" dirty="0">
                <a:solidFill>
                  <a:srgbClr val="292934"/>
                </a:solidFill>
                <a:latin typeface="Calibri"/>
                <a:cs typeface="Calibri"/>
              </a:rPr>
              <a:t>el</a:t>
            </a:r>
            <a:r>
              <a:rPr sz="1800" spc="-10" dirty="0">
                <a:solidFill>
                  <a:srgbClr val="292934"/>
                </a:solidFill>
                <a:latin typeface="Calibri"/>
                <a:cs typeface="Calibri"/>
              </a:rPr>
              <a:t>ect</a:t>
            </a:r>
            <a:r>
              <a:rPr lang="en-US" sz="1800" spc="-10" dirty="0">
                <a:solidFill>
                  <a:srgbClr val="292934"/>
                </a:solidFill>
                <a:latin typeface="Calibri"/>
                <a:cs typeface="Calibri"/>
              </a:rPr>
              <a:t>):</a:t>
            </a:r>
            <a:r>
              <a:rPr sz="1800" spc="-5" dirty="0">
                <a:solidFill>
                  <a:srgbClr val="292934"/>
                </a:solidFill>
                <a:latin typeface="Calibri"/>
                <a:cs typeface="Calibri"/>
              </a:rPr>
              <a:t> </a:t>
            </a:r>
            <a:endParaRPr lang="en-US" sz="1800" spc="-5" dirty="0">
              <a:solidFill>
                <a:srgbClr val="292934"/>
              </a:solidFill>
              <a:latin typeface="Calibri"/>
              <a:cs typeface="Calibri"/>
            </a:endParaRPr>
          </a:p>
          <a:p>
            <a:pPr marL="1030288" indent="-285750" algn="just">
              <a:lnSpc>
                <a:spcPts val="2000"/>
              </a:lnSpc>
              <a:spcBef>
                <a:spcPts val="600"/>
              </a:spcBef>
              <a:buClr>
                <a:schemeClr val="accent6">
                  <a:lumMod val="50000"/>
                </a:schemeClr>
              </a:buClr>
              <a:buSzPct val="75000"/>
              <a:buFont typeface="Wingdings" panose="05000000000000000000" pitchFamily="2" charset="2"/>
              <a:buChar char="§"/>
            </a:pPr>
            <a:r>
              <a:rPr sz="1800" b="1" spc="-5" dirty="0">
                <a:solidFill>
                  <a:srgbClr val="292934"/>
                </a:solidFill>
                <a:latin typeface="Calibri"/>
                <a:cs typeface="Calibri"/>
              </a:rPr>
              <a:t>L</a:t>
            </a:r>
            <a:r>
              <a:rPr sz="1800" b="1" spc="-10" dirty="0">
                <a:solidFill>
                  <a:srgbClr val="292934"/>
                </a:solidFill>
                <a:latin typeface="Calibri"/>
                <a:cs typeface="Calibri"/>
              </a:rPr>
              <a:t>e</a:t>
            </a:r>
            <a:r>
              <a:rPr sz="1800" b="1" spc="-15" dirty="0">
                <a:solidFill>
                  <a:srgbClr val="292934"/>
                </a:solidFill>
                <a:latin typeface="Calibri"/>
                <a:cs typeface="Calibri"/>
              </a:rPr>
              <a:t>v</a:t>
            </a:r>
            <a:r>
              <a:rPr sz="1800" b="1" dirty="0">
                <a:solidFill>
                  <a:srgbClr val="292934"/>
                </a:solidFill>
                <a:latin typeface="Calibri"/>
                <a:cs typeface="Calibri"/>
              </a:rPr>
              <a:t>el</a:t>
            </a:r>
            <a:r>
              <a:rPr sz="1800" b="1" spc="5" dirty="0">
                <a:solidFill>
                  <a:srgbClr val="292934"/>
                </a:solidFill>
                <a:latin typeface="Calibri"/>
                <a:cs typeface="Calibri"/>
              </a:rPr>
              <a:t> </a:t>
            </a:r>
            <a:r>
              <a:rPr sz="1800" b="1" spc="-5" dirty="0">
                <a:solidFill>
                  <a:srgbClr val="292934"/>
                </a:solidFill>
                <a:latin typeface="Calibri"/>
                <a:cs typeface="Calibri"/>
              </a:rPr>
              <a:t>On</a:t>
            </a:r>
            <a:r>
              <a:rPr sz="1800" b="1" dirty="0">
                <a:solidFill>
                  <a:srgbClr val="292934"/>
                </a:solidFill>
                <a:latin typeface="Calibri"/>
                <a:cs typeface="Calibri"/>
              </a:rPr>
              <a:t>e =</a:t>
            </a:r>
            <a:r>
              <a:rPr sz="1800" b="1" spc="10" dirty="0">
                <a:solidFill>
                  <a:srgbClr val="292934"/>
                </a:solidFill>
                <a:latin typeface="Calibri"/>
                <a:cs typeface="Calibri"/>
              </a:rPr>
              <a:t> </a:t>
            </a:r>
            <a:r>
              <a:rPr sz="1800" b="1" dirty="0">
                <a:solidFill>
                  <a:srgbClr val="292934"/>
                </a:solidFill>
                <a:latin typeface="Calibri"/>
                <a:cs typeface="Calibri"/>
              </a:rPr>
              <a:t>Beginn</a:t>
            </a:r>
            <a:r>
              <a:rPr sz="1800" b="1" spc="-10" dirty="0">
                <a:solidFill>
                  <a:srgbClr val="292934"/>
                </a:solidFill>
                <a:latin typeface="Calibri"/>
                <a:cs typeface="Calibri"/>
              </a:rPr>
              <a:t>i</a:t>
            </a:r>
            <a:r>
              <a:rPr sz="1800" b="1" spc="-5" dirty="0">
                <a:solidFill>
                  <a:srgbClr val="292934"/>
                </a:solidFill>
                <a:latin typeface="Calibri"/>
                <a:cs typeface="Calibri"/>
              </a:rPr>
              <a:t>n</a:t>
            </a:r>
            <a:r>
              <a:rPr sz="1800" b="1" spc="25" dirty="0">
                <a:solidFill>
                  <a:srgbClr val="292934"/>
                </a:solidFill>
                <a:latin typeface="Calibri"/>
                <a:cs typeface="Calibri"/>
              </a:rPr>
              <a:t>g</a:t>
            </a:r>
            <a:r>
              <a:rPr lang="en-US" b="1" spc="-5" dirty="0">
                <a:solidFill>
                  <a:srgbClr val="292934"/>
                </a:solidFill>
                <a:latin typeface="Calibri"/>
                <a:cs typeface="Calibri"/>
              </a:rPr>
              <a:t>;</a:t>
            </a:r>
            <a:endParaRPr lang="en-US" sz="1800" b="1" spc="-10" dirty="0">
              <a:solidFill>
                <a:srgbClr val="292934"/>
              </a:solidFill>
              <a:latin typeface="Calibri"/>
              <a:cs typeface="Calibri"/>
            </a:endParaRPr>
          </a:p>
          <a:p>
            <a:pPr marL="1030288" indent="-285750" algn="just">
              <a:lnSpc>
                <a:spcPts val="2000"/>
              </a:lnSpc>
              <a:spcBef>
                <a:spcPts val="600"/>
              </a:spcBef>
              <a:buClr>
                <a:schemeClr val="accent6">
                  <a:lumMod val="50000"/>
                </a:schemeClr>
              </a:buClr>
              <a:buSzPct val="75000"/>
              <a:buFont typeface="Wingdings" panose="05000000000000000000" pitchFamily="2" charset="2"/>
              <a:buChar char="§"/>
            </a:pPr>
            <a:r>
              <a:rPr sz="1800" b="1" spc="-5" dirty="0">
                <a:solidFill>
                  <a:srgbClr val="292934"/>
                </a:solidFill>
                <a:latin typeface="Calibri"/>
                <a:cs typeface="Calibri"/>
              </a:rPr>
              <a:t>L</a:t>
            </a:r>
            <a:r>
              <a:rPr sz="1800" b="1" spc="-10" dirty="0">
                <a:solidFill>
                  <a:srgbClr val="292934"/>
                </a:solidFill>
                <a:latin typeface="Calibri"/>
                <a:cs typeface="Calibri"/>
              </a:rPr>
              <a:t>e</a:t>
            </a:r>
            <a:r>
              <a:rPr sz="1800" b="1" spc="-15" dirty="0">
                <a:solidFill>
                  <a:srgbClr val="292934"/>
                </a:solidFill>
                <a:latin typeface="Calibri"/>
                <a:cs typeface="Calibri"/>
              </a:rPr>
              <a:t>v</a:t>
            </a:r>
            <a:r>
              <a:rPr sz="1800" b="1" dirty="0">
                <a:solidFill>
                  <a:srgbClr val="292934"/>
                </a:solidFill>
                <a:latin typeface="Calibri"/>
                <a:cs typeface="Calibri"/>
              </a:rPr>
              <a:t>el</a:t>
            </a:r>
            <a:r>
              <a:rPr sz="1800" b="1" spc="5" dirty="0">
                <a:solidFill>
                  <a:srgbClr val="292934"/>
                </a:solidFill>
                <a:latin typeface="Calibri"/>
                <a:cs typeface="Calibri"/>
              </a:rPr>
              <a:t> </a:t>
            </a:r>
            <a:r>
              <a:rPr sz="1800" b="1" spc="-75" dirty="0">
                <a:solidFill>
                  <a:srgbClr val="292934"/>
                </a:solidFill>
                <a:latin typeface="Calibri"/>
                <a:cs typeface="Calibri"/>
              </a:rPr>
              <a:t>T</a:t>
            </a:r>
            <a:r>
              <a:rPr sz="1800" b="1" spc="-20" dirty="0">
                <a:solidFill>
                  <a:srgbClr val="292934"/>
                </a:solidFill>
                <a:latin typeface="Calibri"/>
                <a:cs typeface="Calibri"/>
              </a:rPr>
              <a:t>w</a:t>
            </a:r>
            <a:r>
              <a:rPr sz="1800" b="1" dirty="0">
                <a:solidFill>
                  <a:srgbClr val="292934"/>
                </a:solidFill>
                <a:latin typeface="Calibri"/>
                <a:cs typeface="Calibri"/>
              </a:rPr>
              <a:t>o =</a:t>
            </a:r>
            <a:r>
              <a:rPr sz="1800" b="1" spc="10" dirty="0">
                <a:solidFill>
                  <a:srgbClr val="292934"/>
                </a:solidFill>
                <a:latin typeface="Calibri"/>
                <a:cs typeface="Calibri"/>
              </a:rPr>
              <a:t> </a:t>
            </a:r>
            <a:r>
              <a:rPr sz="1800" b="1" spc="-5" dirty="0">
                <a:solidFill>
                  <a:srgbClr val="292934"/>
                </a:solidFill>
                <a:latin typeface="Calibri"/>
                <a:cs typeface="Calibri"/>
              </a:rPr>
              <a:t>D</a:t>
            </a:r>
            <a:r>
              <a:rPr sz="1800" b="1" spc="-15" dirty="0">
                <a:solidFill>
                  <a:srgbClr val="292934"/>
                </a:solidFill>
                <a:latin typeface="Calibri"/>
                <a:cs typeface="Calibri"/>
              </a:rPr>
              <a:t>ev</a:t>
            </a:r>
            <a:r>
              <a:rPr sz="1800" b="1" dirty="0">
                <a:solidFill>
                  <a:srgbClr val="292934"/>
                </a:solidFill>
                <a:latin typeface="Calibri"/>
                <a:cs typeface="Calibri"/>
              </a:rPr>
              <a:t>el</a:t>
            </a:r>
            <a:r>
              <a:rPr sz="1800" b="1" spc="-10" dirty="0">
                <a:solidFill>
                  <a:srgbClr val="292934"/>
                </a:solidFill>
                <a:latin typeface="Calibri"/>
                <a:cs typeface="Calibri"/>
              </a:rPr>
              <a:t>o</a:t>
            </a:r>
            <a:r>
              <a:rPr sz="1800" b="1" spc="-5" dirty="0">
                <a:solidFill>
                  <a:srgbClr val="292934"/>
                </a:solidFill>
                <a:latin typeface="Calibri"/>
                <a:cs typeface="Calibri"/>
              </a:rPr>
              <a:t>pin</a:t>
            </a:r>
            <a:r>
              <a:rPr sz="1800" b="1" spc="20" dirty="0">
                <a:solidFill>
                  <a:srgbClr val="292934"/>
                </a:solidFill>
                <a:latin typeface="Calibri"/>
                <a:cs typeface="Calibri"/>
              </a:rPr>
              <a:t>g</a:t>
            </a:r>
            <a:r>
              <a:rPr lang="en-US" b="1" spc="-5" dirty="0">
                <a:solidFill>
                  <a:srgbClr val="292934"/>
                </a:solidFill>
                <a:latin typeface="Calibri"/>
                <a:cs typeface="Calibri"/>
              </a:rPr>
              <a:t>;</a:t>
            </a:r>
            <a:r>
              <a:rPr sz="1800" b="1" spc="5" dirty="0">
                <a:solidFill>
                  <a:srgbClr val="292934"/>
                </a:solidFill>
                <a:latin typeface="Calibri"/>
                <a:cs typeface="Calibri"/>
              </a:rPr>
              <a:t> </a:t>
            </a:r>
            <a:endParaRPr lang="en-US" sz="1800" b="1" spc="5" dirty="0">
              <a:solidFill>
                <a:srgbClr val="292934"/>
              </a:solidFill>
              <a:latin typeface="Calibri"/>
              <a:cs typeface="Calibri"/>
            </a:endParaRPr>
          </a:p>
          <a:p>
            <a:pPr marL="1030288" indent="-285750" algn="just">
              <a:lnSpc>
                <a:spcPts val="2000"/>
              </a:lnSpc>
              <a:spcBef>
                <a:spcPts val="600"/>
              </a:spcBef>
              <a:buClr>
                <a:schemeClr val="accent6">
                  <a:lumMod val="50000"/>
                </a:schemeClr>
              </a:buClr>
              <a:buSzPct val="75000"/>
              <a:buFont typeface="Wingdings" panose="05000000000000000000" pitchFamily="2" charset="2"/>
              <a:buChar char="§"/>
            </a:pPr>
            <a:r>
              <a:rPr sz="1800" b="1" spc="-5" dirty="0">
                <a:solidFill>
                  <a:srgbClr val="292934"/>
                </a:solidFill>
                <a:latin typeface="Calibri"/>
                <a:cs typeface="Calibri"/>
              </a:rPr>
              <a:t>L</a:t>
            </a:r>
            <a:r>
              <a:rPr sz="1800" b="1" spc="-10" dirty="0">
                <a:solidFill>
                  <a:srgbClr val="292934"/>
                </a:solidFill>
                <a:latin typeface="Calibri"/>
                <a:cs typeface="Calibri"/>
              </a:rPr>
              <a:t>e</a:t>
            </a:r>
            <a:r>
              <a:rPr sz="1800" b="1" spc="-15" dirty="0">
                <a:solidFill>
                  <a:srgbClr val="292934"/>
                </a:solidFill>
                <a:latin typeface="Calibri"/>
                <a:cs typeface="Calibri"/>
              </a:rPr>
              <a:t>v</a:t>
            </a:r>
            <a:r>
              <a:rPr sz="1800" b="1" dirty="0">
                <a:solidFill>
                  <a:srgbClr val="292934"/>
                </a:solidFill>
                <a:latin typeface="Calibri"/>
                <a:cs typeface="Calibri"/>
              </a:rPr>
              <a:t>el</a:t>
            </a:r>
            <a:r>
              <a:rPr sz="1800" b="1" spc="5" dirty="0">
                <a:solidFill>
                  <a:srgbClr val="292934"/>
                </a:solidFill>
                <a:latin typeface="Calibri"/>
                <a:cs typeface="Calibri"/>
              </a:rPr>
              <a:t> </a:t>
            </a:r>
            <a:r>
              <a:rPr sz="1800" b="1" spc="-5" dirty="0">
                <a:solidFill>
                  <a:srgbClr val="292934"/>
                </a:solidFill>
                <a:latin typeface="Calibri"/>
                <a:cs typeface="Calibri"/>
              </a:rPr>
              <a:t>Th</a:t>
            </a:r>
            <a:r>
              <a:rPr sz="1800" b="1" spc="-30" dirty="0">
                <a:solidFill>
                  <a:srgbClr val="292934"/>
                </a:solidFill>
                <a:latin typeface="Calibri"/>
                <a:cs typeface="Calibri"/>
              </a:rPr>
              <a:t>r</a:t>
            </a:r>
            <a:r>
              <a:rPr sz="1800" b="1" dirty="0">
                <a:solidFill>
                  <a:srgbClr val="292934"/>
                </a:solidFill>
                <a:latin typeface="Calibri"/>
                <a:cs typeface="Calibri"/>
              </a:rPr>
              <a:t>ee</a:t>
            </a:r>
            <a:r>
              <a:rPr sz="1800" b="1" spc="15" dirty="0">
                <a:solidFill>
                  <a:srgbClr val="292934"/>
                </a:solidFill>
                <a:latin typeface="Calibri"/>
                <a:cs typeface="Calibri"/>
              </a:rPr>
              <a:t> </a:t>
            </a:r>
            <a:r>
              <a:rPr sz="1800" b="1" dirty="0">
                <a:solidFill>
                  <a:srgbClr val="292934"/>
                </a:solidFill>
                <a:latin typeface="Calibri"/>
                <a:cs typeface="Calibri"/>
              </a:rPr>
              <a:t>= P</a:t>
            </a:r>
            <a:r>
              <a:rPr sz="1800" b="1" spc="-35" dirty="0">
                <a:solidFill>
                  <a:srgbClr val="292934"/>
                </a:solidFill>
                <a:latin typeface="Calibri"/>
                <a:cs typeface="Calibri"/>
              </a:rPr>
              <a:t>r</a:t>
            </a:r>
            <a:r>
              <a:rPr sz="1800" b="1" spc="-5" dirty="0">
                <a:solidFill>
                  <a:srgbClr val="292934"/>
                </a:solidFill>
                <a:latin typeface="Calibri"/>
                <a:cs typeface="Calibri"/>
              </a:rPr>
              <a:t>ofi</a:t>
            </a:r>
            <a:r>
              <a:rPr sz="1800" b="1" spc="-10" dirty="0">
                <a:solidFill>
                  <a:srgbClr val="292934"/>
                </a:solidFill>
                <a:latin typeface="Calibri"/>
                <a:cs typeface="Calibri"/>
              </a:rPr>
              <a:t>ci</a:t>
            </a:r>
            <a:r>
              <a:rPr sz="1800" b="1" dirty="0">
                <a:solidFill>
                  <a:srgbClr val="292934"/>
                </a:solidFill>
                <a:latin typeface="Calibri"/>
                <a:cs typeface="Calibri"/>
              </a:rPr>
              <a:t>e</a:t>
            </a:r>
            <a:r>
              <a:rPr sz="1800" b="1" spc="-10" dirty="0">
                <a:solidFill>
                  <a:srgbClr val="292934"/>
                </a:solidFill>
                <a:latin typeface="Calibri"/>
                <a:cs typeface="Calibri"/>
              </a:rPr>
              <a:t>n</a:t>
            </a:r>
            <a:r>
              <a:rPr sz="1800" b="1" dirty="0">
                <a:solidFill>
                  <a:srgbClr val="292934"/>
                </a:solidFill>
                <a:latin typeface="Calibri"/>
                <a:cs typeface="Calibri"/>
              </a:rPr>
              <a:t>t</a:t>
            </a:r>
            <a:r>
              <a:rPr lang="en-US" spc="5" dirty="0">
                <a:solidFill>
                  <a:srgbClr val="292934"/>
                </a:solidFill>
                <a:latin typeface="Calibri"/>
                <a:cs typeface="Calibri"/>
              </a:rPr>
              <a:t>.</a:t>
            </a:r>
            <a:endParaRPr sz="1800" dirty="0">
              <a:latin typeface="Calibri"/>
              <a:cs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5400" y="326796"/>
            <a:ext cx="3482340" cy="914400"/>
          </a:xfrm>
          <a:prstGeom prst="rect">
            <a:avLst/>
          </a:prstGeom>
        </p:spPr>
        <p:txBody>
          <a:bodyPr vert="horz" wrap="square" lIns="0" tIns="282727" rIns="0" bIns="0" rtlCol="0">
            <a:spAutoFit/>
          </a:bodyPr>
          <a:lstStyle/>
          <a:p>
            <a:pPr marL="733425" indent="-506413">
              <a:lnSpc>
                <a:spcPct val="100000"/>
              </a:lnSpc>
            </a:pPr>
            <a:r>
              <a:rPr b="1" spc="-5" dirty="0"/>
              <a:t>Fis</a:t>
            </a:r>
            <a:r>
              <a:rPr b="1" spc="-30" dirty="0"/>
              <a:t>c</a:t>
            </a:r>
            <a:r>
              <a:rPr b="1" dirty="0"/>
              <a:t>al </a:t>
            </a:r>
            <a:r>
              <a:rPr b="1" spc="-5" dirty="0"/>
              <a:t>Viability</a:t>
            </a:r>
          </a:p>
        </p:txBody>
      </p:sp>
      <p:sp>
        <p:nvSpPr>
          <p:cNvPr id="3" name="object 3"/>
          <p:cNvSpPr/>
          <p:nvPr/>
        </p:nvSpPr>
        <p:spPr>
          <a:xfrm>
            <a:off x="285750" y="228600"/>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85750" y="1447800"/>
            <a:ext cx="8401050" cy="4985980"/>
          </a:xfrm>
          <a:prstGeom prst="rect">
            <a:avLst/>
          </a:prstGeom>
        </p:spPr>
        <p:txBody>
          <a:bodyPr vert="horz" wrap="square" lIns="0" tIns="0" rIns="0" bIns="0" rtlCol="0">
            <a:spAutoFit/>
          </a:bodyPr>
          <a:lstStyle/>
          <a:p>
            <a:pPr marL="12700">
              <a:lnSpc>
                <a:spcPct val="100000"/>
              </a:lnSpc>
            </a:pPr>
            <a:r>
              <a:rPr sz="2000" spc="-5" dirty="0">
                <a:solidFill>
                  <a:srgbClr val="292934"/>
                </a:solidFill>
                <a:latin typeface="Calibri"/>
                <a:cs typeface="Calibri"/>
              </a:rPr>
              <a:t>F</a:t>
            </a:r>
            <a:r>
              <a:rPr sz="2000" spc="-30" dirty="0">
                <a:solidFill>
                  <a:srgbClr val="292934"/>
                </a:solidFill>
                <a:latin typeface="Calibri"/>
                <a:cs typeface="Calibri"/>
              </a:rPr>
              <a:t>r</a:t>
            </a:r>
            <a:r>
              <a:rPr sz="2000" spc="-5" dirty="0">
                <a:solidFill>
                  <a:srgbClr val="292934"/>
                </a:solidFill>
                <a:latin typeface="Calibri"/>
                <a:cs typeface="Calibri"/>
              </a:rPr>
              <a:t>o</a:t>
            </a:r>
            <a:r>
              <a:rPr sz="2000" dirty="0">
                <a:solidFill>
                  <a:srgbClr val="292934"/>
                </a:solidFill>
                <a:latin typeface="Calibri"/>
                <a:cs typeface="Calibri"/>
              </a:rPr>
              <a:t>m </a:t>
            </a:r>
            <a:r>
              <a:rPr sz="2000" spc="-10" dirty="0">
                <a:solidFill>
                  <a:srgbClr val="292934"/>
                </a:solidFill>
                <a:latin typeface="Calibri"/>
                <a:cs typeface="Calibri"/>
              </a:rPr>
              <a:t>the</a:t>
            </a:r>
            <a:r>
              <a:rPr sz="2000" dirty="0">
                <a:solidFill>
                  <a:srgbClr val="292934"/>
                </a:solidFill>
                <a:latin typeface="Calibri"/>
                <a:cs typeface="Calibri"/>
              </a:rPr>
              <a:t> </a:t>
            </a:r>
            <a:r>
              <a:rPr sz="2000" spc="-25" dirty="0">
                <a:solidFill>
                  <a:srgbClr val="292934"/>
                </a:solidFill>
                <a:latin typeface="Calibri"/>
                <a:cs typeface="Calibri"/>
              </a:rPr>
              <a:t>F</a:t>
            </a:r>
            <a:r>
              <a:rPr sz="2000" spc="10" dirty="0">
                <a:solidFill>
                  <a:srgbClr val="292934"/>
                </a:solidFill>
                <a:latin typeface="Calibri"/>
                <a:cs typeface="Calibri"/>
              </a:rPr>
              <a:t>S</a:t>
            </a:r>
            <a:r>
              <a:rPr sz="2000" dirty="0">
                <a:solidFill>
                  <a:srgbClr val="292934"/>
                </a:solidFill>
                <a:latin typeface="Calibri"/>
                <a:cs typeface="Calibri"/>
              </a:rPr>
              <a:t>-</a:t>
            </a:r>
            <a:r>
              <a:rPr sz="2000" spc="-10" dirty="0">
                <a:solidFill>
                  <a:srgbClr val="292934"/>
                </a:solidFill>
                <a:latin typeface="Calibri"/>
                <a:cs typeface="Calibri"/>
              </a:rPr>
              <a:t>10, </a:t>
            </a:r>
            <a:r>
              <a:rPr sz="2000" dirty="0">
                <a:solidFill>
                  <a:srgbClr val="292934"/>
                </a:solidFill>
                <a:latin typeface="Calibri"/>
                <a:cs typeface="Calibri"/>
              </a:rPr>
              <a:t>and</a:t>
            </a:r>
            <a:r>
              <a:rPr sz="2000" spc="-5" dirty="0">
                <a:solidFill>
                  <a:srgbClr val="292934"/>
                </a:solidFill>
                <a:latin typeface="Calibri"/>
                <a:cs typeface="Calibri"/>
              </a:rPr>
              <a:t> Bu</a:t>
            </a:r>
            <a:r>
              <a:rPr sz="2000" dirty="0">
                <a:solidFill>
                  <a:srgbClr val="292934"/>
                </a:solidFill>
                <a:latin typeface="Calibri"/>
                <a:cs typeface="Calibri"/>
              </a:rPr>
              <a:t>d</a:t>
            </a:r>
            <a:r>
              <a:rPr sz="2000" spc="-20" dirty="0">
                <a:solidFill>
                  <a:srgbClr val="292934"/>
                </a:solidFill>
                <a:latin typeface="Calibri"/>
                <a:cs typeface="Calibri"/>
              </a:rPr>
              <a:t>ge</a:t>
            </a:r>
            <a:r>
              <a:rPr sz="2000" spc="-10" dirty="0">
                <a:solidFill>
                  <a:srgbClr val="292934"/>
                </a:solidFill>
                <a:latin typeface="Calibri"/>
                <a:cs typeface="Calibri"/>
              </a:rPr>
              <a:t>t</a:t>
            </a:r>
            <a:r>
              <a:rPr sz="2000" dirty="0">
                <a:solidFill>
                  <a:srgbClr val="292934"/>
                </a:solidFill>
                <a:latin typeface="Calibri"/>
                <a:cs typeface="Calibri"/>
              </a:rPr>
              <a:t> </a:t>
            </a:r>
            <a:r>
              <a:rPr sz="2000" spc="-10" dirty="0">
                <a:solidFill>
                  <a:srgbClr val="292934"/>
                </a:solidFill>
                <a:latin typeface="Calibri"/>
                <a:cs typeface="Calibri"/>
              </a:rPr>
              <a:t>Nar</a:t>
            </a:r>
            <a:r>
              <a:rPr sz="2000" spc="-55" dirty="0">
                <a:solidFill>
                  <a:srgbClr val="292934"/>
                </a:solidFill>
                <a:latin typeface="Calibri"/>
                <a:cs typeface="Calibri"/>
              </a:rPr>
              <a:t>r</a:t>
            </a:r>
            <a:r>
              <a:rPr sz="2000" spc="-15" dirty="0">
                <a:solidFill>
                  <a:srgbClr val="292934"/>
                </a:solidFill>
                <a:latin typeface="Calibri"/>
                <a:cs typeface="Calibri"/>
              </a:rPr>
              <a:t>a</a:t>
            </a:r>
            <a:r>
              <a:rPr sz="2000" dirty="0">
                <a:solidFill>
                  <a:srgbClr val="292934"/>
                </a:solidFill>
                <a:latin typeface="Calibri"/>
                <a:cs typeface="Calibri"/>
              </a:rPr>
              <a:t>t</a:t>
            </a:r>
            <a:r>
              <a:rPr sz="2000" spc="-10" dirty="0">
                <a:solidFill>
                  <a:srgbClr val="292934"/>
                </a:solidFill>
                <a:latin typeface="Calibri"/>
                <a:cs typeface="Calibri"/>
              </a:rPr>
              <a:t>i</a:t>
            </a:r>
            <a:r>
              <a:rPr sz="2000" spc="-20" dirty="0">
                <a:solidFill>
                  <a:srgbClr val="292934"/>
                </a:solidFill>
                <a:latin typeface="Calibri"/>
                <a:cs typeface="Calibri"/>
              </a:rPr>
              <a:t>v</a:t>
            </a:r>
            <a:r>
              <a:rPr sz="2000" spc="-10" dirty="0">
                <a:solidFill>
                  <a:srgbClr val="292934"/>
                </a:solidFill>
                <a:latin typeface="Calibri"/>
                <a:cs typeface="Calibri"/>
              </a:rPr>
              <a:t>e</a:t>
            </a:r>
            <a:r>
              <a:rPr lang="en-US" sz="2000" spc="-10" dirty="0">
                <a:solidFill>
                  <a:srgbClr val="292934"/>
                </a:solidFill>
                <a:latin typeface="Calibri"/>
                <a:cs typeface="Calibri"/>
              </a:rPr>
              <a:t>/Composite</a:t>
            </a:r>
            <a:r>
              <a:rPr sz="2000" spc="-10" dirty="0">
                <a:solidFill>
                  <a:srgbClr val="292934"/>
                </a:solidFill>
                <a:latin typeface="Calibri"/>
                <a:cs typeface="Calibri"/>
              </a:rPr>
              <a:t>:</a:t>
            </a:r>
            <a:endParaRPr lang="en-US" sz="2000" dirty="0">
              <a:latin typeface="Calibri"/>
              <a:cs typeface="Calibri"/>
            </a:endParaRPr>
          </a:p>
          <a:p>
            <a:pPr marL="12700" algn="just">
              <a:lnSpc>
                <a:spcPct val="100000"/>
              </a:lnSpc>
            </a:pPr>
            <a:endParaRPr lang="en-US" sz="1200" spc="-15" dirty="0">
              <a:solidFill>
                <a:srgbClr val="292934"/>
              </a:solidFill>
              <a:latin typeface="Calibri"/>
              <a:cs typeface="Calibri"/>
            </a:endParaRPr>
          </a:p>
          <a:p>
            <a:pPr marL="298450" indent="-285750" algn="just">
              <a:lnSpc>
                <a:spcPct val="100000"/>
              </a:lnSpc>
              <a:buClr>
                <a:schemeClr val="accent6">
                  <a:lumMod val="50000"/>
                </a:schemeClr>
              </a:buClr>
              <a:buSzPct val="75000"/>
              <a:buFont typeface="Wingdings" panose="05000000000000000000" pitchFamily="2" charset="2"/>
              <a:buChar char="v"/>
            </a:pPr>
            <a:r>
              <a:rPr sz="1800" spc="-15" dirty="0">
                <a:solidFill>
                  <a:srgbClr val="292934"/>
                </a:solidFill>
                <a:latin typeface="Calibri"/>
                <a:cs typeface="Calibri"/>
              </a:rPr>
              <a:t>Descri</a:t>
            </a:r>
            <a:r>
              <a:rPr sz="1800" spc="-10" dirty="0">
                <a:solidFill>
                  <a:srgbClr val="292934"/>
                </a:solidFill>
                <a:latin typeface="Calibri"/>
                <a:cs typeface="Calibri"/>
              </a:rPr>
              <a:t>p</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35" dirty="0">
                <a:solidFill>
                  <a:srgbClr val="292934"/>
                </a:solidFill>
                <a:latin typeface="Calibri"/>
                <a:cs typeface="Calibri"/>
              </a:rPr>
              <a:t> </a:t>
            </a:r>
            <a:r>
              <a:rPr sz="1800" dirty="0">
                <a:solidFill>
                  <a:srgbClr val="292934"/>
                </a:solidFill>
                <a:latin typeface="Calibri"/>
                <a:cs typeface="Calibri"/>
              </a:rPr>
              <a:t>and </a:t>
            </a:r>
            <a:r>
              <a:rPr sz="1800" spc="-5" dirty="0">
                <a:solidFill>
                  <a:srgbClr val="292934"/>
                </a:solidFill>
                <a:latin typeface="Calibri"/>
                <a:cs typeface="Calibri"/>
              </a:rPr>
              <a:t>j</a:t>
            </a:r>
            <a:r>
              <a:rPr sz="1800" dirty="0">
                <a:solidFill>
                  <a:srgbClr val="292934"/>
                </a:solidFill>
                <a:latin typeface="Calibri"/>
                <a:cs typeface="Calibri"/>
              </a:rPr>
              <a:t>u</a:t>
            </a:r>
            <a:r>
              <a:rPr sz="1800" spc="-20" dirty="0">
                <a:solidFill>
                  <a:srgbClr val="292934"/>
                </a:solidFill>
                <a:latin typeface="Calibri"/>
                <a:cs typeface="Calibri"/>
              </a:rPr>
              <a:t>s</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fi</a:t>
            </a:r>
            <a:r>
              <a:rPr sz="1800" spc="-20" dirty="0">
                <a:solidFill>
                  <a:srgbClr val="292934"/>
                </a:solidFill>
                <a:latin typeface="Calibri"/>
                <a:cs typeface="Calibri"/>
              </a:rPr>
              <a:t>c</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a:t>
            </a:r>
            <a:r>
              <a:rPr sz="1800" spc="-10" dirty="0">
                <a:solidFill>
                  <a:srgbClr val="292934"/>
                </a:solidFill>
                <a:latin typeface="Calibri"/>
                <a:cs typeface="Calibri"/>
              </a:rPr>
              <a:t>the</a:t>
            </a:r>
            <a:r>
              <a:rPr sz="1800" spc="15" dirty="0">
                <a:solidFill>
                  <a:srgbClr val="292934"/>
                </a:solidFill>
                <a:latin typeface="Calibri"/>
                <a:cs typeface="Calibri"/>
              </a:rPr>
              <a:t> </a:t>
            </a:r>
            <a:r>
              <a:rPr sz="1800" spc="-30" dirty="0">
                <a:solidFill>
                  <a:srgbClr val="292934"/>
                </a:solidFill>
                <a:latin typeface="Calibri"/>
                <a:cs typeface="Calibri"/>
              </a:rPr>
              <a:t>c</a:t>
            </a:r>
            <a:r>
              <a:rPr sz="1800" spc="-5" dirty="0">
                <a:solidFill>
                  <a:srgbClr val="292934"/>
                </a:solidFill>
                <a:latin typeface="Calibri"/>
                <a:cs typeface="Calibri"/>
              </a:rPr>
              <a:t>o</a:t>
            </a:r>
            <a:r>
              <a:rPr sz="1800" spc="-20" dirty="0">
                <a:solidFill>
                  <a:srgbClr val="292934"/>
                </a:solidFill>
                <a:latin typeface="Calibri"/>
                <a:cs typeface="Calibri"/>
              </a:rPr>
              <a:t>s</a:t>
            </a:r>
            <a:r>
              <a:rPr sz="1800" dirty="0">
                <a:solidFill>
                  <a:srgbClr val="292934"/>
                </a:solidFill>
                <a:latin typeface="Calibri"/>
                <a:cs typeface="Calibri"/>
              </a:rPr>
              <a:t>ts</a:t>
            </a:r>
            <a:r>
              <a:rPr sz="1800" spc="-5" dirty="0">
                <a:solidFill>
                  <a:srgbClr val="292934"/>
                </a:solidFill>
                <a:latin typeface="Calibri"/>
                <a:cs typeface="Calibri"/>
              </a:rPr>
              <a:t> </a:t>
            </a:r>
            <a:r>
              <a:rPr sz="1800" dirty="0">
                <a:solidFill>
                  <a:srgbClr val="292934"/>
                </a:solidFill>
                <a:latin typeface="Calibri"/>
                <a:cs typeface="Calibri"/>
              </a:rPr>
              <a:t>in</a:t>
            </a:r>
            <a:r>
              <a:rPr sz="1800" spc="25" dirty="0">
                <a:solidFill>
                  <a:srgbClr val="292934"/>
                </a:solidFill>
                <a:latin typeface="Calibri"/>
                <a:cs typeface="Calibri"/>
              </a:rPr>
              <a:t> </a:t>
            </a:r>
            <a:r>
              <a:rPr sz="1800" b="1" spc="-5" dirty="0">
                <a:solidFill>
                  <a:srgbClr val="FF0000"/>
                </a:solidFill>
                <a:latin typeface="Calibri"/>
                <a:cs typeface="Calibri"/>
              </a:rPr>
              <a:t>P</a:t>
            </a:r>
            <a:r>
              <a:rPr sz="1800" b="1" spc="-30" dirty="0">
                <a:solidFill>
                  <a:srgbClr val="FF0000"/>
                </a:solidFill>
                <a:latin typeface="Calibri"/>
                <a:cs typeface="Calibri"/>
              </a:rPr>
              <a:t>r</a:t>
            </a:r>
            <a:r>
              <a:rPr sz="1800" b="1" dirty="0">
                <a:solidFill>
                  <a:srgbClr val="FF0000"/>
                </a:solidFill>
                <a:latin typeface="Calibri"/>
                <a:cs typeface="Calibri"/>
              </a:rPr>
              <a:t>o</a:t>
            </a:r>
            <a:r>
              <a:rPr sz="1800" b="1" spc="-40" dirty="0">
                <a:solidFill>
                  <a:srgbClr val="FF0000"/>
                </a:solidFill>
                <a:latin typeface="Calibri"/>
                <a:cs typeface="Calibri"/>
              </a:rPr>
              <a:t>f</a:t>
            </a:r>
            <a:r>
              <a:rPr sz="1800" b="1" dirty="0">
                <a:solidFill>
                  <a:srgbClr val="FF0000"/>
                </a:solidFill>
                <a:latin typeface="Calibri"/>
                <a:cs typeface="Calibri"/>
              </a:rPr>
              <a:t>e</a:t>
            </a:r>
            <a:r>
              <a:rPr sz="1800" b="1" spc="-10" dirty="0">
                <a:solidFill>
                  <a:srgbClr val="FF0000"/>
                </a:solidFill>
                <a:latin typeface="Calibri"/>
                <a:cs typeface="Calibri"/>
              </a:rPr>
              <a:t>ssi</a:t>
            </a:r>
            <a:r>
              <a:rPr sz="1800" b="1" spc="-5" dirty="0">
                <a:solidFill>
                  <a:srgbClr val="FF0000"/>
                </a:solidFill>
                <a:latin typeface="Calibri"/>
                <a:cs typeface="Calibri"/>
              </a:rPr>
              <a:t>o</a:t>
            </a:r>
            <a:r>
              <a:rPr sz="1800" b="1" spc="-20" dirty="0">
                <a:solidFill>
                  <a:srgbClr val="FF0000"/>
                </a:solidFill>
                <a:latin typeface="Calibri"/>
                <a:cs typeface="Calibri"/>
              </a:rPr>
              <a:t>n</a:t>
            </a:r>
            <a:r>
              <a:rPr sz="1800" b="1" spc="-10" dirty="0">
                <a:solidFill>
                  <a:srgbClr val="FF0000"/>
                </a:solidFill>
                <a:latin typeface="Calibri"/>
                <a:cs typeface="Calibri"/>
              </a:rPr>
              <a:t>al</a:t>
            </a:r>
            <a:r>
              <a:rPr sz="1800" b="1" spc="-35" dirty="0">
                <a:solidFill>
                  <a:srgbClr val="FF0000"/>
                </a:solidFill>
                <a:latin typeface="Calibri"/>
                <a:cs typeface="Calibri"/>
              </a:rPr>
              <a:t> </a:t>
            </a:r>
            <a:r>
              <a:rPr sz="1800" b="1" spc="-10" dirty="0">
                <a:solidFill>
                  <a:srgbClr val="FF0000"/>
                </a:solidFill>
                <a:latin typeface="Calibri"/>
                <a:cs typeface="Calibri"/>
              </a:rPr>
              <a:t>and</a:t>
            </a:r>
            <a:r>
              <a:rPr sz="1800" b="1" spc="-5" dirty="0">
                <a:solidFill>
                  <a:srgbClr val="FF0000"/>
                </a:solidFill>
                <a:latin typeface="Calibri"/>
                <a:cs typeface="Calibri"/>
              </a:rPr>
              <a:t> </a:t>
            </a:r>
            <a:r>
              <a:rPr sz="1800" b="1" spc="-10" dirty="0">
                <a:solidFill>
                  <a:srgbClr val="FF0000"/>
                </a:solidFill>
                <a:latin typeface="Calibri"/>
                <a:cs typeface="Calibri"/>
              </a:rPr>
              <a:t>Supp</a:t>
            </a:r>
            <a:r>
              <a:rPr sz="1800" b="1" spc="-20" dirty="0">
                <a:solidFill>
                  <a:srgbClr val="FF0000"/>
                </a:solidFill>
                <a:latin typeface="Calibri"/>
                <a:cs typeface="Calibri"/>
              </a:rPr>
              <a:t>o</a:t>
            </a:r>
            <a:r>
              <a:rPr sz="1800" b="1" spc="-5" dirty="0">
                <a:solidFill>
                  <a:srgbClr val="FF0000"/>
                </a:solidFill>
                <a:latin typeface="Calibri"/>
                <a:cs typeface="Calibri"/>
              </a:rPr>
              <a:t>r</a:t>
            </a:r>
            <a:r>
              <a:rPr sz="1800" b="1" dirty="0">
                <a:solidFill>
                  <a:srgbClr val="FF0000"/>
                </a:solidFill>
                <a:latin typeface="Calibri"/>
                <a:cs typeface="Calibri"/>
              </a:rPr>
              <a:t>t</a:t>
            </a:r>
            <a:r>
              <a:rPr sz="1800" b="1" spc="-30" dirty="0">
                <a:solidFill>
                  <a:srgbClr val="FF0000"/>
                </a:solidFill>
                <a:latin typeface="Calibri"/>
                <a:cs typeface="Calibri"/>
              </a:rPr>
              <a:t> </a:t>
            </a:r>
            <a:r>
              <a:rPr sz="1800" b="1" dirty="0">
                <a:solidFill>
                  <a:srgbClr val="FF0000"/>
                </a:solidFill>
                <a:latin typeface="Calibri"/>
                <a:cs typeface="Calibri"/>
              </a:rPr>
              <a:t>Se</a:t>
            </a:r>
            <a:r>
              <a:rPr sz="1800" b="1" spc="5" dirty="0">
                <a:solidFill>
                  <a:srgbClr val="FF0000"/>
                </a:solidFill>
                <a:latin typeface="Calibri"/>
                <a:cs typeface="Calibri"/>
              </a:rPr>
              <a:t>r</a:t>
            </a:r>
            <a:r>
              <a:rPr sz="1800" b="1" spc="-5" dirty="0">
                <a:solidFill>
                  <a:srgbClr val="FF0000"/>
                </a:solidFill>
                <a:latin typeface="Calibri"/>
                <a:cs typeface="Calibri"/>
              </a:rPr>
              <a:t>vi</a:t>
            </a:r>
            <a:r>
              <a:rPr sz="1800" b="1" dirty="0">
                <a:solidFill>
                  <a:srgbClr val="FF0000"/>
                </a:solidFill>
                <a:latin typeface="Calibri"/>
                <a:cs typeface="Calibri"/>
              </a:rPr>
              <a:t>ce </a:t>
            </a:r>
            <a:r>
              <a:rPr sz="1800" spc="-20" dirty="0">
                <a:solidFill>
                  <a:srgbClr val="292934"/>
                </a:solidFill>
                <a:latin typeface="Calibri"/>
                <a:cs typeface="Calibri"/>
              </a:rPr>
              <a:t>s</a:t>
            </a:r>
            <a:r>
              <a:rPr sz="1800" spc="-40" dirty="0">
                <a:solidFill>
                  <a:srgbClr val="292934"/>
                </a:solidFill>
                <a:latin typeface="Calibri"/>
                <a:cs typeface="Calibri"/>
              </a:rPr>
              <a:t>t</a:t>
            </a:r>
            <a:r>
              <a:rPr sz="1800" spc="-15" dirty="0">
                <a:solidFill>
                  <a:srgbClr val="292934"/>
                </a:solidFill>
                <a:latin typeface="Calibri"/>
                <a:cs typeface="Calibri"/>
              </a:rPr>
              <a:t>a</a:t>
            </a:r>
            <a:r>
              <a:rPr sz="1800" spc="-10" dirty="0">
                <a:solidFill>
                  <a:srgbClr val="292934"/>
                </a:solidFill>
                <a:latin typeface="Calibri"/>
                <a:cs typeface="Calibri"/>
              </a:rPr>
              <a:t>f</a:t>
            </a:r>
            <a:r>
              <a:rPr sz="1800" spc="-5" dirty="0">
                <a:solidFill>
                  <a:srgbClr val="292934"/>
                </a:solidFill>
                <a:latin typeface="Calibri"/>
                <a:cs typeface="Calibri"/>
              </a:rPr>
              <a:t>fin</a:t>
            </a:r>
            <a:r>
              <a:rPr sz="1800" dirty="0">
                <a:solidFill>
                  <a:srgbClr val="292934"/>
                </a:solidFill>
                <a:latin typeface="Calibri"/>
                <a:cs typeface="Calibri"/>
              </a:rPr>
              <a:t>g</a:t>
            </a:r>
            <a:r>
              <a:rPr sz="1800" spc="5" dirty="0">
                <a:solidFill>
                  <a:srgbClr val="292934"/>
                </a:solidFill>
                <a:latin typeface="Calibri"/>
                <a:cs typeface="Calibri"/>
              </a:rPr>
              <a:t> </a:t>
            </a:r>
            <a:r>
              <a:rPr sz="1800" spc="-5" dirty="0">
                <a:solidFill>
                  <a:srgbClr val="292934"/>
                </a:solidFill>
                <a:latin typeface="Calibri"/>
                <a:cs typeface="Calibri"/>
              </a:rPr>
              <a:t>(a</a:t>
            </a:r>
            <a:r>
              <a:rPr sz="1800" spc="-10" dirty="0">
                <a:solidFill>
                  <a:srgbClr val="292934"/>
                </a:solidFill>
                <a:latin typeface="Calibri"/>
                <a:cs typeface="Calibri"/>
              </a:rPr>
              <a:t>l</a:t>
            </a:r>
            <a:r>
              <a:rPr sz="1800" dirty="0">
                <a:solidFill>
                  <a:srgbClr val="292934"/>
                </a:solidFill>
                <a:latin typeface="Calibri"/>
                <a:cs typeface="Calibri"/>
              </a:rPr>
              <a:t>l</a:t>
            </a:r>
            <a:r>
              <a:rPr sz="1800" spc="15" dirty="0">
                <a:solidFill>
                  <a:srgbClr val="292934"/>
                </a:solidFill>
                <a:latin typeface="Calibri"/>
                <a:cs typeface="Calibri"/>
              </a:rPr>
              <a:t> </a:t>
            </a:r>
            <a:r>
              <a:rPr sz="1800" spc="-5" dirty="0">
                <a:solidFill>
                  <a:srgbClr val="292934"/>
                </a:solidFill>
                <a:latin typeface="Calibri"/>
                <a:cs typeface="Calibri"/>
              </a:rPr>
              <a:t>i</a:t>
            </a:r>
            <a:r>
              <a:rPr sz="1800" spc="-40" dirty="0">
                <a:solidFill>
                  <a:srgbClr val="292934"/>
                </a:solidFill>
                <a:latin typeface="Calibri"/>
                <a:cs typeface="Calibri"/>
              </a:rPr>
              <a:t>t</a:t>
            </a:r>
            <a:r>
              <a:rPr sz="1800" spc="-15" dirty="0">
                <a:solidFill>
                  <a:srgbClr val="292934"/>
                </a:solidFill>
                <a:latin typeface="Calibri"/>
                <a:cs typeface="Calibri"/>
              </a:rPr>
              <a:t>ems</a:t>
            </a:r>
            <a:r>
              <a:rPr sz="1800" spc="5" dirty="0">
                <a:solidFill>
                  <a:srgbClr val="292934"/>
                </a:solidFill>
                <a:latin typeface="Calibri"/>
                <a:cs typeface="Calibri"/>
              </a:rPr>
              <a:t> </a:t>
            </a:r>
            <a:r>
              <a:rPr sz="1800" spc="-10" dirty="0">
                <a:solidFill>
                  <a:srgbClr val="292934"/>
                </a:solidFill>
                <a:latin typeface="Calibri"/>
                <a:cs typeface="Calibri"/>
              </a:rPr>
              <a:t>a</a:t>
            </a:r>
            <a:r>
              <a:rPr sz="1800" spc="-35" dirty="0">
                <a:solidFill>
                  <a:srgbClr val="292934"/>
                </a:solidFill>
                <a:latin typeface="Calibri"/>
                <a:cs typeface="Calibri"/>
              </a:rPr>
              <a:t>r</a:t>
            </a:r>
            <a:r>
              <a:rPr sz="1800" spc="-10" dirty="0">
                <a:solidFill>
                  <a:srgbClr val="292934"/>
                </a:solidFill>
                <a:latin typeface="Calibri"/>
                <a:cs typeface="Calibri"/>
              </a:rPr>
              <a:t>e</a:t>
            </a:r>
            <a:r>
              <a:rPr sz="1800" dirty="0">
                <a:solidFill>
                  <a:srgbClr val="292934"/>
                </a:solidFill>
                <a:latin typeface="Calibri"/>
                <a:cs typeface="Calibri"/>
              </a:rPr>
              <a:t> </a:t>
            </a:r>
            <a:r>
              <a:rPr sz="1800" spc="5" dirty="0">
                <a:solidFill>
                  <a:srgbClr val="292934"/>
                </a:solidFill>
                <a:latin typeface="Calibri"/>
                <a:cs typeface="Calibri"/>
              </a:rPr>
              <a:t>a</a:t>
            </a:r>
            <a:r>
              <a:rPr sz="1800" spc="-5" dirty="0">
                <a:solidFill>
                  <a:srgbClr val="292934"/>
                </a:solidFill>
                <a:latin typeface="Calibri"/>
                <a:cs typeface="Calibri"/>
              </a:rPr>
              <a:t>p</a:t>
            </a:r>
            <a:r>
              <a:rPr sz="1800" dirty="0">
                <a:solidFill>
                  <a:srgbClr val="292934"/>
                </a:solidFill>
                <a:latin typeface="Calibri"/>
                <a:cs typeface="Calibri"/>
              </a:rPr>
              <a:t>p</a:t>
            </a:r>
            <a:r>
              <a:rPr sz="1800" spc="-40" dirty="0">
                <a:solidFill>
                  <a:srgbClr val="292934"/>
                </a:solidFill>
                <a:latin typeface="Calibri"/>
                <a:cs typeface="Calibri"/>
              </a:rPr>
              <a:t>r</a:t>
            </a:r>
            <a:r>
              <a:rPr sz="1800" spc="-5" dirty="0">
                <a:solidFill>
                  <a:srgbClr val="292934"/>
                </a:solidFill>
                <a:latin typeface="Calibri"/>
                <a:cs typeface="Calibri"/>
              </a:rPr>
              <a:t>opri</a:t>
            </a:r>
            <a:r>
              <a:rPr sz="1800" spc="-15" dirty="0">
                <a:solidFill>
                  <a:srgbClr val="292934"/>
                </a:solidFill>
                <a:latin typeface="Calibri"/>
                <a:cs typeface="Calibri"/>
              </a:rPr>
              <a:t>a</a:t>
            </a:r>
            <a:r>
              <a:rPr sz="1800" spc="-40" dirty="0">
                <a:solidFill>
                  <a:srgbClr val="292934"/>
                </a:solidFill>
                <a:latin typeface="Calibri"/>
                <a:cs typeface="Calibri"/>
              </a:rPr>
              <a:t>t</a:t>
            </a:r>
            <a:r>
              <a:rPr sz="1800" spc="-10" dirty="0">
                <a:solidFill>
                  <a:srgbClr val="292934"/>
                </a:solidFill>
                <a:latin typeface="Calibri"/>
                <a:cs typeface="Calibri"/>
              </a:rPr>
              <a:t>ely</a:t>
            </a:r>
            <a:r>
              <a:rPr sz="1800" spc="5" dirty="0">
                <a:solidFill>
                  <a:srgbClr val="292934"/>
                </a:solidFill>
                <a:latin typeface="Calibri"/>
                <a:cs typeface="Calibri"/>
              </a:rPr>
              <a:t> </a:t>
            </a:r>
            <a:r>
              <a:rPr sz="1800" spc="-5" dirty="0">
                <a:solidFill>
                  <a:srgbClr val="292934"/>
                </a:solidFill>
                <a:latin typeface="Calibri"/>
                <a:cs typeface="Calibri"/>
              </a:rPr>
              <a:t>b</a:t>
            </a:r>
            <a:r>
              <a:rPr sz="1800" dirty="0">
                <a:solidFill>
                  <a:srgbClr val="292934"/>
                </a:solidFill>
                <a:latin typeface="Calibri"/>
                <a:cs typeface="Calibri"/>
              </a:rPr>
              <a:t>u</a:t>
            </a:r>
            <a:r>
              <a:rPr sz="1800" spc="-15" dirty="0">
                <a:solidFill>
                  <a:srgbClr val="292934"/>
                </a:solidFill>
                <a:latin typeface="Calibri"/>
                <a:cs typeface="Calibri"/>
              </a:rPr>
              <a:t>dg</a:t>
            </a:r>
            <a:r>
              <a:rPr sz="1800" spc="-25" dirty="0">
                <a:solidFill>
                  <a:srgbClr val="292934"/>
                </a:solidFill>
                <a:latin typeface="Calibri"/>
                <a:cs typeface="Calibri"/>
              </a:rPr>
              <a:t>e</a:t>
            </a:r>
            <a:r>
              <a:rPr sz="1800" spc="-40" dirty="0">
                <a:solidFill>
                  <a:srgbClr val="292934"/>
                </a:solidFill>
                <a:latin typeface="Calibri"/>
                <a:cs typeface="Calibri"/>
              </a:rPr>
              <a:t>t</a:t>
            </a:r>
            <a:r>
              <a:rPr sz="1800" spc="-10" dirty="0">
                <a:solidFill>
                  <a:srgbClr val="292934"/>
                </a:solidFill>
                <a:latin typeface="Calibri"/>
                <a:cs typeface="Calibri"/>
              </a:rPr>
              <a:t>ed</a:t>
            </a:r>
            <a:r>
              <a:rPr sz="1800" spc="15" dirty="0">
                <a:solidFill>
                  <a:srgbClr val="292934"/>
                </a:solidFill>
                <a:latin typeface="Calibri"/>
                <a:cs typeface="Calibri"/>
              </a:rPr>
              <a:t> </a:t>
            </a:r>
            <a:r>
              <a:rPr sz="1800" dirty="0">
                <a:solidFill>
                  <a:srgbClr val="292934"/>
                </a:solidFill>
                <a:latin typeface="Calibri"/>
                <a:cs typeface="Calibri"/>
              </a:rPr>
              <a:t>and</a:t>
            </a:r>
            <a:r>
              <a:rPr sz="1800" spc="10" dirty="0">
                <a:solidFill>
                  <a:srgbClr val="292934"/>
                </a:solidFill>
                <a:latin typeface="Calibri"/>
                <a:cs typeface="Calibri"/>
              </a:rPr>
              <a:t> </a:t>
            </a:r>
            <a:r>
              <a:rPr sz="1800" spc="-20" dirty="0">
                <a:solidFill>
                  <a:srgbClr val="292934"/>
                </a:solidFill>
                <a:latin typeface="Calibri"/>
                <a:cs typeface="Calibri"/>
              </a:rPr>
              <a:t>c</a:t>
            </a:r>
            <a:r>
              <a:rPr sz="1800" spc="-5" dirty="0">
                <a:solidFill>
                  <a:srgbClr val="292934"/>
                </a:solidFill>
                <a:latin typeface="Calibri"/>
                <a:cs typeface="Calibri"/>
              </a:rPr>
              <a:t>l</a:t>
            </a:r>
            <a:r>
              <a:rPr sz="1800" spc="-10" dirty="0">
                <a:solidFill>
                  <a:srgbClr val="292934"/>
                </a:solidFill>
                <a:latin typeface="Calibri"/>
                <a:cs typeface="Calibri"/>
              </a:rPr>
              <a:t>ea</a:t>
            </a:r>
            <a:r>
              <a:rPr sz="1800" dirty="0">
                <a:solidFill>
                  <a:srgbClr val="292934"/>
                </a:solidFill>
                <a:latin typeface="Calibri"/>
                <a:cs typeface="Calibri"/>
              </a:rPr>
              <a:t>r</a:t>
            </a:r>
            <a:r>
              <a:rPr sz="1800" spc="-10" dirty="0">
                <a:solidFill>
                  <a:srgbClr val="292934"/>
                </a:solidFill>
                <a:latin typeface="Calibri"/>
                <a:cs typeface="Calibri"/>
              </a:rPr>
              <a:t>ly</a:t>
            </a:r>
            <a:r>
              <a:rPr sz="1800" spc="10" dirty="0">
                <a:solidFill>
                  <a:srgbClr val="292934"/>
                </a:solidFill>
                <a:latin typeface="Calibri"/>
                <a:cs typeface="Calibri"/>
              </a:rPr>
              <a:t> </a:t>
            </a:r>
            <a:r>
              <a:rPr sz="1800" spc="-5" dirty="0">
                <a:solidFill>
                  <a:srgbClr val="292934"/>
                </a:solidFill>
                <a:latin typeface="Calibri"/>
                <a:cs typeface="Calibri"/>
              </a:rPr>
              <a:t>s</a:t>
            </a:r>
            <a:r>
              <a:rPr sz="1800" dirty="0">
                <a:solidFill>
                  <a:srgbClr val="292934"/>
                </a:solidFill>
                <a:latin typeface="Calibri"/>
                <a:cs typeface="Calibri"/>
              </a:rPr>
              <a:t>u</a:t>
            </a:r>
            <a:r>
              <a:rPr sz="1800" spc="-5" dirty="0">
                <a:solidFill>
                  <a:srgbClr val="292934"/>
                </a:solidFill>
                <a:latin typeface="Calibri"/>
                <a:cs typeface="Calibri"/>
              </a:rPr>
              <a:t>p</a:t>
            </a:r>
            <a:r>
              <a:rPr sz="1800" dirty="0">
                <a:solidFill>
                  <a:srgbClr val="292934"/>
                </a:solidFill>
                <a:latin typeface="Calibri"/>
                <a:cs typeface="Calibri"/>
              </a:rPr>
              <a:t>p</a:t>
            </a:r>
            <a:r>
              <a:rPr sz="1800" spc="-15" dirty="0">
                <a:solidFill>
                  <a:srgbClr val="292934"/>
                </a:solidFill>
                <a:latin typeface="Calibri"/>
                <a:cs typeface="Calibri"/>
              </a:rPr>
              <a:t>or</a:t>
            </a:r>
            <a:r>
              <a:rPr sz="1800" spc="-45" dirty="0">
                <a:solidFill>
                  <a:srgbClr val="292934"/>
                </a:solidFill>
                <a:latin typeface="Calibri"/>
                <a:cs typeface="Calibri"/>
              </a:rPr>
              <a:t>t</a:t>
            </a:r>
            <a:r>
              <a:rPr sz="1800" spc="-10" dirty="0">
                <a:solidFill>
                  <a:srgbClr val="292934"/>
                </a:solidFill>
                <a:latin typeface="Calibri"/>
                <a:cs typeface="Calibri"/>
              </a:rPr>
              <a:t>ed</a:t>
            </a:r>
            <a:r>
              <a:rPr sz="1800" spc="15" dirty="0">
                <a:solidFill>
                  <a:srgbClr val="292934"/>
                </a:solidFill>
                <a:latin typeface="Calibri"/>
                <a:cs typeface="Calibri"/>
              </a:rPr>
              <a:t> </a:t>
            </a:r>
            <a:r>
              <a:rPr sz="1800" dirty="0">
                <a:solidFill>
                  <a:srgbClr val="292934"/>
                </a:solidFill>
                <a:latin typeface="Calibri"/>
                <a:cs typeface="Calibri"/>
              </a:rPr>
              <a:t>as </a:t>
            </a:r>
            <a:r>
              <a:rPr sz="1800" spc="-10" dirty="0">
                <a:solidFill>
                  <a:srgbClr val="292934"/>
                </a:solidFill>
                <a:latin typeface="Calibri"/>
                <a:cs typeface="Calibri"/>
              </a:rPr>
              <a:t>e</a:t>
            </a:r>
            <a:r>
              <a:rPr sz="1800" spc="-5" dirty="0">
                <a:solidFill>
                  <a:srgbClr val="292934"/>
                </a:solidFill>
                <a:latin typeface="Calibri"/>
                <a:cs typeface="Calibri"/>
              </a:rPr>
              <a:t>s</a:t>
            </a:r>
            <a:r>
              <a:rPr sz="1800" spc="-15" dirty="0">
                <a:solidFill>
                  <a:srgbClr val="292934"/>
                </a:solidFill>
                <a:latin typeface="Calibri"/>
                <a:cs typeface="Calibri"/>
              </a:rPr>
              <a:t>s</a:t>
            </a:r>
            <a:r>
              <a:rPr sz="1800" spc="-5" dirty="0">
                <a:solidFill>
                  <a:srgbClr val="292934"/>
                </a:solidFill>
                <a:latin typeface="Calibri"/>
                <a:cs typeface="Calibri"/>
              </a:rPr>
              <a:t>e</a:t>
            </a:r>
            <a:r>
              <a:rPr sz="1800" spc="-10" dirty="0">
                <a:solidFill>
                  <a:srgbClr val="292934"/>
                </a:solidFill>
                <a:latin typeface="Calibri"/>
                <a:cs typeface="Calibri"/>
              </a:rPr>
              <a:t>n</a:t>
            </a:r>
            <a:r>
              <a:rPr sz="1800" dirty="0">
                <a:solidFill>
                  <a:srgbClr val="292934"/>
                </a:solidFill>
                <a:latin typeface="Calibri"/>
                <a:cs typeface="Calibri"/>
              </a:rPr>
              <a:t>t</a:t>
            </a:r>
            <a:r>
              <a:rPr sz="1800" spc="-10" dirty="0">
                <a:solidFill>
                  <a:srgbClr val="292934"/>
                </a:solidFill>
                <a:latin typeface="Calibri"/>
                <a:cs typeface="Calibri"/>
              </a:rPr>
              <a:t>i</a:t>
            </a:r>
            <a:r>
              <a:rPr sz="1800" dirty="0">
                <a:solidFill>
                  <a:srgbClr val="292934"/>
                </a:solidFill>
                <a:latin typeface="Calibri"/>
                <a:cs typeface="Calibri"/>
              </a:rPr>
              <a:t>al</a:t>
            </a:r>
            <a:r>
              <a:rPr sz="1800" spc="-15" dirty="0">
                <a:solidFill>
                  <a:srgbClr val="292934"/>
                </a:solidFill>
                <a:latin typeface="Calibri"/>
                <a:cs typeface="Calibri"/>
              </a:rPr>
              <a:t> </a:t>
            </a:r>
            <a:r>
              <a:rPr sz="1800" spc="-25" dirty="0">
                <a:solidFill>
                  <a:srgbClr val="292934"/>
                </a:solidFill>
                <a:latin typeface="Calibri"/>
                <a:cs typeface="Calibri"/>
              </a:rPr>
              <a:t>t</a:t>
            </a:r>
            <a:r>
              <a:rPr sz="1800" dirty="0">
                <a:solidFill>
                  <a:srgbClr val="292934"/>
                </a:solidFill>
                <a:latin typeface="Calibri"/>
                <a:cs typeface="Calibri"/>
              </a:rPr>
              <a:t>o</a:t>
            </a:r>
            <a:r>
              <a:rPr sz="1800" spc="10" dirty="0">
                <a:solidFill>
                  <a:srgbClr val="292934"/>
                </a:solidFill>
                <a:latin typeface="Calibri"/>
                <a:cs typeface="Calibri"/>
              </a:rPr>
              <a:t> </a:t>
            </a:r>
            <a:r>
              <a:rPr sz="1800" spc="-10" dirty="0">
                <a:solidFill>
                  <a:srgbClr val="292934"/>
                </a:solidFill>
                <a:latin typeface="Calibri"/>
                <a:cs typeface="Calibri"/>
              </a:rPr>
              <a:t>the</a:t>
            </a:r>
            <a:r>
              <a:rPr sz="1800" spc="-5" dirty="0">
                <a:solidFill>
                  <a:srgbClr val="292934"/>
                </a:solidFill>
                <a:latin typeface="Calibri"/>
                <a:cs typeface="Calibri"/>
              </a:rPr>
              <a:t> o</a:t>
            </a:r>
            <a:r>
              <a:rPr sz="1800" dirty="0">
                <a:solidFill>
                  <a:srgbClr val="292934"/>
                </a:solidFill>
                <a:latin typeface="Calibri"/>
                <a:cs typeface="Calibri"/>
              </a:rPr>
              <a:t>p</a:t>
            </a:r>
            <a:r>
              <a:rPr sz="1800" spc="-10" dirty="0">
                <a:solidFill>
                  <a:srgbClr val="292934"/>
                </a:solidFill>
                <a:latin typeface="Calibri"/>
                <a:cs typeface="Calibri"/>
              </a:rPr>
              <a:t>e</a:t>
            </a:r>
            <a:r>
              <a:rPr sz="1800" spc="-50" dirty="0">
                <a:solidFill>
                  <a:srgbClr val="292934"/>
                </a:solidFill>
                <a:latin typeface="Calibri"/>
                <a:cs typeface="Calibri"/>
              </a:rPr>
              <a:t>r</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a:t>
            </a:r>
            <a:r>
              <a:rPr sz="1800" spc="-5" dirty="0">
                <a:solidFill>
                  <a:srgbClr val="292934"/>
                </a:solidFill>
                <a:latin typeface="Calibri"/>
                <a:cs typeface="Calibri"/>
              </a:rPr>
              <a:t>C</a:t>
            </a:r>
            <a:r>
              <a:rPr sz="1800" spc="-10" dirty="0">
                <a:solidFill>
                  <a:srgbClr val="292934"/>
                </a:solidFill>
                <a:latin typeface="Calibri"/>
                <a:cs typeface="Calibri"/>
              </a:rPr>
              <a:t>S</a:t>
            </a:r>
            <a:r>
              <a:rPr sz="1800" spc="-5" dirty="0">
                <a:solidFill>
                  <a:srgbClr val="292934"/>
                </a:solidFill>
                <a:latin typeface="Calibri"/>
                <a:cs typeface="Calibri"/>
              </a:rPr>
              <a:t>TE</a:t>
            </a:r>
            <a:r>
              <a:rPr sz="1800" dirty="0">
                <a:solidFill>
                  <a:srgbClr val="292934"/>
                </a:solidFill>
                <a:latin typeface="Calibri"/>
                <a:cs typeface="Calibri"/>
              </a:rPr>
              <a:t>P</a:t>
            </a:r>
            <a:r>
              <a:rPr sz="1800" spc="-10" dirty="0">
                <a:solidFill>
                  <a:srgbClr val="292934"/>
                </a:solidFill>
                <a:latin typeface="Calibri"/>
                <a:cs typeface="Calibri"/>
              </a:rPr>
              <a:t>).</a:t>
            </a:r>
            <a:endParaRPr lang="en-US" dirty="0">
              <a:latin typeface="Calibri"/>
              <a:cs typeface="Calibri"/>
            </a:endParaRPr>
          </a:p>
          <a:p>
            <a:pPr marL="298450" indent="-285750" algn="just">
              <a:lnSpc>
                <a:spcPct val="100000"/>
              </a:lnSpc>
              <a:buClr>
                <a:schemeClr val="accent6">
                  <a:lumMod val="50000"/>
                </a:schemeClr>
              </a:buClr>
              <a:buSzPct val="75000"/>
              <a:buFont typeface="Wingdings" panose="05000000000000000000" pitchFamily="2" charset="2"/>
              <a:buChar char="v"/>
            </a:pPr>
            <a:endParaRPr lang="en-US" sz="1000" spc="-5" dirty="0">
              <a:solidFill>
                <a:srgbClr val="292934"/>
              </a:solidFill>
              <a:latin typeface="Calibri"/>
              <a:cs typeface="Calibri"/>
            </a:endParaRPr>
          </a:p>
          <a:p>
            <a:pPr marL="298450" indent="-285750" algn="just">
              <a:lnSpc>
                <a:spcPct val="100000"/>
              </a:lnSpc>
              <a:buClr>
                <a:schemeClr val="accent6">
                  <a:lumMod val="50000"/>
                </a:schemeClr>
              </a:buClr>
              <a:buSzPct val="75000"/>
              <a:buFont typeface="Wingdings" panose="05000000000000000000" pitchFamily="2" charset="2"/>
              <a:buChar char="v"/>
            </a:pPr>
            <a:r>
              <a:rPr sz="1800" spc="-5" dirty="0">
                <a:solidFill>
                  <a:srgbClr val="292934"/>
                </a:solidFill>
                <a:latin typeface="Calibri"/>
                <a:cs typeface="Calibri"/>
              </a:rPr>
              <a:t>Desc</a:t>
            </a:r>
            <a:r>
              <a:rPr sz="1800" spc="-10" dirty="0">
                <a:solidFill>
                  <a:srgbClr val="292934"/>
                </a:solidFill>
                <a:latin typeface="Calibri"/>
                <a:cs typeface="Calibri"/>
              </a:rPr>
              <a:t>ri</a:t>
            </a:r>
            <a:r>
              <a:rPr sz="1800" spc="-15" dirty="0">
                <a:solidFill>
                  <a:srgbClr val="292934"/>
                </a:solidFill>
                <a:latin typeface="Calibri"/>
                <a:cs typeface="Calibri"/>
              </a:rPr>
              <a:t>p</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30" dirty="0">
                <a:solidFill>
                  <a:srgbClr val="292934"/>
                </a:solidFill>
                <a:latin typeface="Calibri"/>
                <a:cs typeface="Calibri"/>
              </a:rPr>
              <a:t> </a:t>
            </a:r>
            <a:r>
              <a:rPr sz="1800" dirty="0">
                <a:solidFill>
                  <a:srgbClr val="292934"/>
                </a:solidFill>
                <a:latin typeface="Calibri"/>
                <a:cs typeface="Calibri"/>
              </a:rPr>
              <a:t>and</a:t>
            </a:r>
            <a:r>
              <a:rPr sz="1800" spc="-5" dirty="0">
                <a:solidFill>
                  <a:srgbClr val="292934"/>
                </a:solidFill>
                <a:latin typeface="Calibri"/>
                <a:cs typeface="Calibri"/>
              </a:rPr>
              <a:t> </a:t>
            </a:r>
            <a:r>
              <a:rPr sz="1800" dirty="0">
                <a:solidFill>
                  <a:srgbClr val="292934"/>
                </a:solidFill>
                <a:latin typeface="Calibri"/>
                <a:cs typeface="Calibri"/>
              </a:rPr>
              <a:t>j</a:t>
            </a:r>
            <a:r>
              <a:rPr sz="1800" spc="-5" dirty="0">
                <a:solidFill>
                  <a:srgbClr val="292934"/>
                </a:solidFill>
                <a:latin typeface="Calibri"/>
                <a:cs typeface="Calibri"/>
              </a:rPr>
              <a:t>u</a:t>
            </a:r>
            <a:r>
              <a:rPr sz="1800" spc="-20" dirty="0">
                <a:solidFill>
                  <a:srgbClr val="292934"/>
                </a:solidFill>
                <a:latin typeface="Calibri"/>
                <a:cs typeface="Calibri"/>
              </a:rPr>
              <a:t>s</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fi</a:t>
            </a:r>
            <a:r>
              <a:rPr sz="1800" spc="-25" dirty="0">
                <a:solidFill>
                  <a:srgbClr val="292934"/>
                </a:solidFill>
                <a:latin typeface="Calibri"/>
                <a:cs typeface="Calibri"/>
              </a:rPr>
              <a:t>c</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the</a:t>
            </a:r>
            <a:r>
              <a:rPr sz="1800" spc="10" dirty="0">
                <a:solidFill>
                  <a:srgbClr val="292934"/>
                </a:solidFill>
                <a:latin typeface="Calibri"/>
                <a:cs typeface="Calibri"/>
              </a:rPr>
              <a:t> </a:t>
            </a:r>
            <a:r>
              <a:rPr sz="1800" spc="-25" dirty="0">
                <a:solidFill>
                  <a:srgbClr val="292934"/>
                </a:solidFill>
                <a:latin typeface="Calibri"/>
                <a:cs typeface="Calibri"/>
              </a:rPr>
              <a:t>e</a:t>
            </a:r>
            <a:r>
              <a:rPr sz="1800" spc="-5" dirty="0">
                <a:solidFill>
                  <a:srgbClr val="292934"/>
                </a:solidFill>
                <a:latin typeface="Calibri"/>
                <a:cs typeface="Calibri"/>
              </a:rPr>
              <a:t>xpe</a:t>
            </a:r>
            <a:r>
              <a:rPr sz="1800" dirty="0">
                <a:solidFill>
                  <a:srgbClr val="292934"/>
                </a:solidFill>
                <a:latin typeface="Calibri"/>
                <a:cs typeface="Calibri"/>
              </a:rPr>
              <a:t>n</a:t>
            </a:r>
            <a:r>
              <a:rPr sz="1800" spc="-5" dirty="0">
                <a:solidFill>
                  <a:srgbClr val="292934"/>
                </a:solidFill>
                <a:latin typeface="Calibri"/>
                <a:cs typeface="Calibri"/>
              </a:rPr>
              <a:t>s</a:t>
            </a:r>
            <a:r>
              <a:rPr sz="1800" dirty="0">
                <a:solidFill>
                  <a:srgbClr val="292934"/>
                </a:solidFill>
                <a:latin typeface="Calibri"/>
                <a:cs typeface="Calibri"/>
              </a:rPr>
              <a:t>es</a:t>
            </a:r>
            <a:r>
              <a:rPr sz="1800" spc="-10" dirty="0">
                <a:solidFill>
                  <a:srgbClr val="292934"/>
                </a:solidFill>
                <a:latin typeface="Calibri"/>
                <a:cs typeface="Calibri"/>
              </a:rPr>
              <a:t> i</a:t>
            </a:r>
            <a:r>
              <a:rPr sz="1800" dirty="0">
                <a:solidFill>
                  <a:srgbClr val="292934"/>
                </a:solidFill>
                <a:latin typeface="Calibri"/>
                <a:cs typeface="Calibri"/>
              </a:rPr>
              <a:t>n</a:t>
            </a:r>
            <a:r>
              <a:rPr sz="1800" spc="-5" dirty="0">
                <a:solidFill>
                  <a:srgbClr val="292934"/>
                </a:solidFill>
                <a:latin typeface="Calibri"/>
                <a:cs typeface="Calibri"/>
              </a:rPr>
              <a:t> </a:t>
            </a:r>
            <a:r>
              <a:rPr sz="1800" dirty="0">
                <a:solidFill>
                  <a:srgbClr val="292934"/>
                </a:solidFill>
                <a:latin typeface="Calibri"/>
                <a:cs typeface="Calibri"/>
              </a:rPr>
              <a:t>the </a:t>
            </a:r>
            <a:r>
              <a:rPr sz="1800" spc="35" dirty="0">
                <a:solidFill>
                  <a:srgbClr val="292934"/>
                </a:solidFill>
                <a:latin typeface="Calibri"/>
                <a:cs typeface="Calibri"/>
              </a:rPr>
              <a:t> </a:t>
            </a:r>
            <a:r>
              <a:rPr sz="1800" b="1" spc="-5" dirty="0">
                <a:solidFill>
                  <a:srgbClr val="FF0000"/>
                </a:solidFill>
                <a:latin typeface="Calibri"/>
                <a:cs typeface="Calibri"/>
              </a:rPr>
              <a:t>Pu</a:t>
            </a:r>
            <a:r>
              <a:rPr sz="1800" b="1" spc="-25" dirty="0">
                <a:solidFill>
                  <a:srgbClr val="FF0000"/>
                </a:solidFill>
                <a:latin typeface="Calibri"/>
                <a:cs typeface="Calibri"/>
              </a:rPr>
              <a:t>r</a:t>
            </a:r>
            <a:r>
              <a:rPr sz="1800" b="1" spc="-5" dirty="0">
                <a:solidFill>
                  <a:srgbClr val="FF0000"/>
                </a:solidFill>
                <a:latin typeface="Calibri"/>
                <a:cs typeface="Calibri"/>
              </a:rPr>
              <a:t>c</a:t>
            </a:r>
            <a:r>
              <a:rPr sz="1800" b="1" spc="5" dirty="0">
                <a:solidFill>
                  <a:srgbClr val="FF0000"/>
                </a:solidFill>
                <a:latin typeface="Calibri"/>
                <a:cs typeface="Calibri"/>
              </a:rPr>
              <a:t>h</a:t>
            </a:r>
            <a:r>
              <a:rPr sz="1800" b="1" dirty="0">
                <a:solidFill>
                  <a:srgbClr val="FF0000"/>
                </a:solidFill>
                <a:latin typeface="Calibri"/>
                <a:cs typeface="Calibri"/>
              </a:rPr>
              <a:t>ased</a:t>
            </a:r>
            <a:r>
              <a:rPr sz="1800" b="1" spc="-45" dirty="0">
                <a:solidFill>
                  <a:srgbClr val="FF0000"/>
                </a:solidFill>
                <a:latin typeface="Calibri"/>
                <a:cs typeface="Calibri"/>
              </a:rPr>
              <a:t> </a:t>
            </a:r>
            <a:r>
              <a:rPr sz="1800" b="1" dirty="0">
                <a:solidFill>
                  <a:srgbClr val="FF0000"/>
                </a:solidFill>
                <a:latin typeface="Calibri"/>
                <a:cs typeface="Calibri"/>
              </a:rPr>
              <a:t>Se</a:t>
            </a:r>
            <a:r>
              <a:rPr sz="1800" b="1" spc="5" dirty="0">
                <a:solidFill>
                  <a:srgbClr val="FF0000"/>
                </a:solidFill>
                <a:latin typeface="Calibri"/>
                <a:cs typeface="Calibri"/>
              </a:rPr>
              <a:t>r</a:t>
            </a:r>
            <a:r>
              <a:rPr sz="1800" b="1" spc="-5" dirty="0">
                <a:solidFill>
                  <a:srgbClr val="FF0000"/>
                </a:solidFill>
                <a:latin typeface="Calibri"/>
                <a:cs typeface="Calibri"/>
              </a:rPr>
              <a:t>vic</a:t>
            </a:r>
            <a:r>
              <a:rPr sz="1800" b="1" spc="5" dirty="0">
                <a:solidFill>
                  <a:srgbClr val="FF0000"/>
                </a:solidFill>
                <a:latin typeface="Calibri"/>
                <a:cs typeface="Calibri"/>
              </a:rPr>
              <a:t>e</a:t>
            </a:r>
            <a:r>
              <a:rPr sz="1800" b="1" dirty="0">
                <a:solidFill>
                  <a:srgbClr val="FF0000"/>
                </a:solidFill>
                <a:latin typeface="Calibri"/>
                <a:cs typeface="Calibri"/>
              </a:rPr>
              <a:t>s </a:t>
            </a:r>
            <a:r>
              <a:rPr sz="1800" spc="-30" dirty="0">
                <a:solidFill>
                  <a:srgbClr val="292934"/>
                </a:solidFill>
                <a:latin typeface="Calibri"/>
                <a:cs typeface="Calibri"/>
              </a:rPr>
              <a:t>c</a:t>
            </a:r>
            <a:r>
              <a:rPr sz="1800" spc="-15" dirty="0">
                <a:solidFill>
                  <a:srgbClr val="292934"/>
                </a:solidFill>
                <a:latin typeface="Calibri"/>
                <a:cs typeface="Calibri"/>
              </a:rPr>
              <a:t>a</a:t>
            </a:r>
            <a:r>
              <a:rPr sz="1800" spc="-40" dirty="0">
                <a:solidFill>
                  <a:srgbClr val="292934"/>
                </a:solidFill>
                <a:latin typeface="Calibri"/>
                <a:cs typeface="Calibri"/>
              </a:rPr>
              <a:t>t</a:t>
            </a:r>
            <a:r>
              <a:rPr sz="1800" spc="-10" dirty="0">
                <a:solidFill>
                  <a:srgbClr val="292934"/>
                </a:solidFill>
                <a:latin typeface="Calibri"/>
                <a:cs typeface="Calibri"/>
              </a:rPr>
              <a:t>egory</a:t>
            </a:r>
            <a:r>
              <a:rPr sz="1800" spc="-5" dirty="0">
                <a:solidFill>
                  <a:srgbClr val="292934"/>
                </a:solidFill>
                <a:latin typeface="Calibri"/>
                <a:cs typeface="Calibri"/>
              </a:rPr>
              <a:t> (al</a:t>
            </a:r>
            <a:r>
              <a:rPr sz="1800" dirty="0">
                <a:solidFill>
                  <a:srgbClr val="292934"/>
                </a:solidFill>
                <a:latin typeface="Calibri"/>
                <a:cs typeface="Calibri"/>
              </a:rPr>
              <a:t>l</a:t>
            </a:r>
            <a:r>
              <a:rPr sz="1800" spc="15" dirty="0">
                <a:solidFill>
                  <a:srgbClr val="292934"/>
                </a:solidFill>
                <a:latin typeface="Calibri"/>
                <a:cs typeface="Calibri"/>
              </a:rPr>
              <a:t> </a:t>
            </a:r>
            <a:r>
              <a:rPr sz="1800" spc="-5" dirty="0">
                <a:solidFill>
                  <a:srgbClr val="292934"/>
                </a:solidFill>
                <a:latin typeface="Calibri"/>
                <a:cs typeface="Calibri"/>
              </a:rPr>
              <a:t>i</a:t>
            </a:r>
            <a:r>
              <a:rPr sz="1800" spc="-40" dirty="0">
                <a:solidFill>
                  <a:srgbClr val="292934"/>
                </a:solidFill>
                <a:latin typeface="Calibri"/>
                <a:cs typeface="Calibri"/>
              </a:rPr>
              <a:t>t</a:t>
            </a:r>
            <a:r>
              <a:rPr sz="1800" spc="-15" dirty="0">
                <a:solidFill>
                  <a:srgbClr val="292934"/>
                </a:solidFill>
                <a:latin typeface="Calibri"/>
                <a:cs typeface="Calibri"/>
              </a:rPr>
              <a:t>ems</a:t>
            </a:r>
            <a:r>
              <a:rPr sz="1800" spc="5" dirty="0">
                <a:solidFill>
                  <a:srgbClr val="292934"/>
                </a:solidFill>
                <a:latin typeface="Calibri"/>
                <a:cs typeface="Calibri"/>
              </a:rPr>
              <a:t> </a:t>
            </a:r>
            <a:r>
              <a:rPr sz="1800" spc="-10" dirty="0">
                <a:solidFill>
                  <a:srgbClr val="292934"/>
                </a:solidFill>
                <a:latin typeface="Calibri"/>
                <a:cs typeface="Calibri"/>
              </a:rPr>
              <a:t>a</a:t>
            </a:r>
            <a:r>
              <a:rPr sz="1800" spc="-35" dirty="0">
                <a:solidFill>
                  <a:srgbClr val="292934"/>
                </a:solidFill>
                <a:latin typeface="Calibri"/>
                <a:cs typeface="Calibri"/>
              </a:rPr>
              <a:t>r</a:t>
            </a:r>
            <a:r>
              <a:rPr sz="1800" spc="-10" dirty="0">
                <a:solidFill>
                  <a:srgbClr val="292934"/>
                </a:solidFill>
                <a:latin typeface="Calibri"/>
                <a:cs typeface="Calibri"/>
              </a:rPr>
              <a:t>e</a:t>
            </a:r>
            <a:r>
              <a:rPr sz="1800" spc="15" dirty="0">
                <a:solidFill>
                  <a:srgbClr val="292934"/>
                </a:solidFill>
                <a:latin typeface="Calibri"/>
                <a:cs typeface="Calibri"/>
              </a:rPr>
              <a:t> </a:t>
            </a:r>
            <a:r>
              <a:rPr sz="1800" dirty="0">
                <a:solidFill>
                  <a:srgbClr val="292934"/>
                </a:solidFill>
                <a:latin typeface="Calibri"/>
                <a:cs typeface="Calibri"/>
              </a:rPr>
              <a:t>app</a:t>
            </a:r>
            <a:r>
              <a:rPr sz="1800" spc="-40" dirty="0">
                <a:solidFill>
                  <a:srgbClr val="292934"/>
                </a:solidFill>
                <a:latin typeface="Calibri"/>
                <a:cs typeface="Calibri"/>
              </a:rPr>
              <a:t>r</a:t>
            </a:r>
            <a:r>
              <a:rPr sz="1800" spc="-5" dirty="0">
                <a:solidFill>
                  <a:srgbClr val="292934"/>
                </a:solidFill>
                <a:latin typeface="Calibri"/>
                <a:cs typeface="Calibri"/>
              </a:rPr>
              <a:t>opri</a:t>
            </a:r>
            <a:r>
              <a:rPr sz="1800" spc="-15" dirty="0">
                <a:solidFill>
                  <a:srgbClr val="292934"/>
                </a:solidFill>
                <a:latin typeface="Calibri"/>
                <a:cs typeface="Calibri"/>
              </a:rPr>
              <a:t>a</a:t>
            </a:r>
            <a:r>
              <a:rPr sz="1800" spc="-40" dirty="0">
                <a:solidFill>
                  <a:srgbClr val="292934"/>
                </a:solidFill>
                <a:latin typeface="Calibri"/>
                <a:cs typeface="Calibri"/>
              </a:rPr>
              <a:t>t</a:t>
            </a:r>
            <a:r>
              <a:rPr sz="1800" spc="-10" dirty="0">
                <a:solidFill>
                  <a:srgbClr val="292934"/>
                </a:solidFill>
                <a:latin typeface="Calibri"/>
                <a:cs typeface="Calibri"/>
              </a:rPr>
              <a:t>ely</a:t>
            </a:r>
            <a:r>
              <a:rPr sz="1800" spc="5" dirty="0">
                <a:solidFill>
                  <a:srgbClr val="292934"/>
                </a:solidFill>
                <a:latin typeface="Calibri"/>
                <a:cs typeface="Calibri"/>
              </a:rPr>
              <a:t> </a:t>
            </a:r>
            <a:r>
              <a:rPr sz="1800" spc="-5" dirty="0">
                <a:solidFill>
                  <a:srgbClr val="292934"/>
                </a:solidFill>
                <a:latin typeface="Calibri"/>
                <a:cs typeface="Calibri"/>
              </a:rPr>
              <a:t>b</a:t>
            </a:r>
            <a:r>
              <a:rPr sz="1800" dirty="0">
                <a:solidFill>
                  <a:srgbClr val="292934"/>
                </a:solidFill>
                <a:latin typeface="Calibri"/>
                <a:cs typeface="Calibri"/>
              </a:rPr>
              <a:t>u</a:t>
            </a:r>
            <a:r>
              <a:rPr sz="1800" spc="-15" dirty="0">
                <a:solidFill>
                  <a:srgbClr val="292934"/>
                </a:solidFill>
                <a:latin typeface="Calibri"/>
                <a:cs typeface="Calibri"/>
              </a:rPr>
              <a:t>dg</a:t>
            </a:r>
            <a:r>
              <a:rPr sz="1800" spc="-25" dirty="0">
                <a:solidFill>
                  <a:srgbClr val="292934"/>
                </a:solidFill>
                <a:latin typeface="Calibri"/>
                <a:cs typeface="Calibri"/>
              </a:rPr>
              <a:t>e</a:t>
            </a:r>
            <a:r>
              <a:rPr sz="1800" spc="-40" dirty="0">
                <a:solidFill>
                  <a:srgbClr val="292934"/>
                </a:solidFill>
                <a:latin typeface="Calibri"/>
                <a:cs typeface="Calibri"/>
              </a:rPr>
              <a:t>t</a:t>
            </a:r>
            <a:r>
              <a:rPr sz="1800" spc="-10" dirty="0">
                <a:solidFill>
                  <a:srgbClr val="292934"/>
                </a:solidFill>
                <a:latin typeface="Calibri"/>
                <a:cs typeface="Calibri"/>
              </a:rPr>
              <a:t>ed</a:t>
            </a:r>
            <a:r>
              <a:rPr sz="1800" spc="15" dirty="0">
                <a:solidFill>
                  <a:srgbClr val="292934"/>
                </a:solidFill>
                <a:latin typeface="Calibri"/>
                <a:cs typeface="Calibri"/>
              </a:rPr>
              <a:t> </a:t>
            </a:r>
            <a:r>
              <a:rPr sz="1800" dirty="0">
                <a:solidFill>
                  <a:srgbClr val="292934"/>
                </a:solidFill>
                <a:latin typeface="Calibri"/>
                <a:cs typeface="Calibri"/>
              </a:rPr>
              <a:t>and c</a:t>
            </a:r>
            <a:r>
              <a:rPr sz="1800" spc="-10" dirty="0">
                <a:solidFill>
                  <a:srgbClr val="292934"/>
                </a:solidFill>
                <a:latin typeface="Calibri"/>
                <a:cs typeface="Calibri"/>
              </a:rPr>
              <a:t>lea</a:t>
            </a:r>
            <a:r>
              <a:rPr sz="1800" dirty="0">
                <a:solidFill>
                  <a:srgbClr val="292934"/>
                </a:solidFill>
                <a:latin typeface="Calibri"/>
                <a:cs typeface="Calibri"/>
              </a:rPr>
              <a:t>r</a:t>
            </a:r>
            <a:r>
              <a:rPr sz="1800" spc="-10" dirty="0">
                <a:solidFill>
                  <a:srgbClr val="292934"/>
                </a:solidFill>
                <a:latin typeface="Calibri"/>
                <a:cs typeface="Calibri"/>
              </a:rPr>
              <a:t>ly</a:t>
            </a:r>
            <a:r>
              <a:rPr sz="1800" spc="20" dirty="0">
                <a:solidFill>
                  <a:srgbClr val="292934"/>
                </a:solidFill>
                <a:latin typeface="Calibri"/>
                <a:cs typeface="Calibri"/>
              </a:rPr>
              <a:t> </a:t>
            </a:r>
            <a:r>
              <a:rPr sz="1800" spc="-5" dirty="0">
                <a:solidFill>
                  <a:srgbClr val="292934"/>
                </a:solidFill>
                <a:latin typeface="Calibri"/>
                <a:cs typeface="Calibri"/>
              </a:rPr>
              <a:t>s</a:t>
            </a:r>
            <a:r>
              <a:rPr sz="1800" dirty="0">
                <a:solidFill>
                  <a:srgbClr val="292934"/>
                </a:solidFill>
                <a:latin typeface="Calibri"/>
                <a:cs typeface="Calibri"/>
              </a:rPr>
              <a:t>u</a:t>
            </a:r>
            <a:r>
              <a:rPr sz="1800" spc="-5" dirty="0">
                <a:solidFill>
                  <a:srgbClr val="292934"/>
                </a:solidFill>
                <a:latin typeface="Calibri"/>
                <a:cs typeface="Calibri"/>
              </a:rPr>
              <a:t>p</a:t>
            </a:r>
            <a:r>
              <a:rPr sz="1800" dirty="0">
                <a:solidFill>
                  <a:srgbClr val="292934"/>
                </a:solidFill>
                <a:latin typeface="Calibri"/>
                <a:cs typeface="Calibri"/>
              </a:rPr>
              <a:t>p</a:t>
            </a:r>
            <a:r>
              <a:rPr sz="1800" spc="-15" dirty="0">
                <a:solidFill>
                  <a:srgbClr val="292934"/>
                </a:solidFill>
                <a:latin typeface="Calibri"/>
                <a:cs typeface="Calibri"/>
              </a:rPr>
              <a:t>or</a:t>
            </a:r>
            <a:r>
              <a:rPr sz="1800" spc="-45" dirty="0">
                <a:solidFill>
                  <a:srgbClr val="292934"/>
                </a:solidFill>
                <a:latin typeface="Calibri"/>
                <a:cs typeface="Calibri"/>
              </a:rPr>
              <a:t>t</a:t>
            </a:r>
            <a:r>
              <a:rPr sz="1800" spc="-10" dirty="0">
                <a:solidFill>
                  <a:srgbClr val="292934"/>
                </a:solidFill>
                <a:latin typeface="Calibri"/>
                <a:cs typeface="Calibri"/>
              </a:rPr>
              <a:t>ed</a:t>
            </a:r>
            <a:r>
              <a:rPr sz="1800" spc="15" dirty="0">
                <a:solidFill>
                  <a:srgbClr val="292934"/>
                </a:solidFill>
                <a:latin typeface="Calibri"/>
                <a:cs typeface="Calibri"/>
              </a:rPr>
              <a:t> </a:t>
            </a:r>
            <a:r>
              <a:rPr sz="1800" dirty="0">
                <a:solidFill>
                  <a:srgbClr val="292934"/>
                </a:solidFill>
                <a:latin typeface="Calibri"/>
                <a:cs typeface="Calibri"/>
              </a:rPr>
              <a:t>and </a:t>
            </a:r>
            <a:r>
              <a:rPr sz="1800" spc="-10" dirty="0">
                <a:solidFill>
                  <a:srgbClr val="292934"/>
                </a:solidFill>
                <a:latin typeface="Calibri"/>
                <a:cs typeface="Calibri"/>
              </a:rPr>
              <a:t>a</a:t>
            </a:r>
            <a:r>
              <a:rPr sz="1800" spc="-35" dirty="0">
                <a:solidFill>
                  <a:srgbClr val="292934"/>
                </a:solidFill>
                <a:latin typeface="Calibri"/>
                <a:cs typeface="Calibri"/>
              </a:rPr>
              <a:t>r</a:t>
            </a:r>
            <a:r>
              <a:rPr sz="1800" spc="-10" dirty="0">
                <a:solidFill>
                  <a:srgbClr val="292934"/>
                </a:solidFill>
                <a:latin typeface="Calibri"/>
                <a:cs typeface="Calibri"/>
              </a:rPr>
              <a:t>e</a:t>
            </a:r>
            <a:r>
              <a:rPr sz="1800" spc="-5" dirty="0">
                <a:solidFill>
                  <a:srgbClr val="292934"/>
                </a:solidFill>
                <a:latin typeface="Calibri"/>
                <a:cs typeface="Calibri"/>
              </a:rPr>
              <a:t> </a:t>
            </a:r>
            <a:r>
              <a:rPr sz="1800" dirty="0">
                <a:solidFill>
                  <a:srgbClr val="292934"/>
                </a:solidFill>
                <a:latin typeface="Calibri"/>
                <a:cs typeface="Calibri"/>
              </a:rPr>
              <a:t>al</a:t>
            </a:r>
            <a:r>
              <a:rPr sz="1800" spc="-10" dirty="0">
                <a:solidFill>
                  <a:srgbClr val="292934"/>
                </a:solidFill>
                <a:latin typeface="Calibri"/>
                <a:cs typeface="Calibri"/>
              </a:rPr>
              <a:t>l</a:t>
            </a:r>
            <a:r>
              <a:rPr sz="1800" spc="-15" dirty="0">
                <a:solidFill>
                  <a:srgbClr val="292934"/>
                </a:solidFill>
                <a:latin typeface="Calibri"/>
                <a:cs typeface="Calibri"/>
              </a:rPr>
              <a:t>o</a:t>
            </a:r>
            <a:r>
              <a:rPr sz="1800" spc="-45" dirty="0">
                <a:solidFill>
                  <a:srgbClr val="292934"/>
                </a:solidFill>
                <a:latin typeface="Calibri"/>
                <a:cs typeface="Calibri"/>
              </a:rPr>
              <a:t>w</a:t>
            </a:r>
            <a:r>
              <a:rPr sz="1800" dirty="0">
                <a:solidFill>
                  <a:srgbClr val="292934"/>
                </a:solidFill>
                <a:latin typeface="Calibri"/>
                <a:cs typeface="Calibri"/>
              </a:rPr>
              <a:t>able</a:t>
            </a:r>
            <a:r>
              <a:rPr sz="1800" spc="35" dirty="0">
                <a:solidFill>
                  <a:srgbClr val="292934"/>
                </a:solidFill>
                <a:latin typeface="Calibri"/>
                <a:cs typeface="Calibri"/>
              </a:rPr>
              <a:t> </a:t>
            </a:r>
            <a:r>
              <a:rPr sz="1800" spc="-30" dirty="0">
                <a:solidFill>
                  <a:srgbClr val="292934"/>
                </a:solidFill>
                <a:latin typeface="Calibri"/>
                <a:cs typeface="Calibri"/>
              </a:rPr>
              <a:t>c</a:t>
            </a:r>
            <a:r>
              <a:rPr sz="1800" spc="-5" dirty="0">
                <a:solidFill>
                  <a:srgbClr val="292934"/>
                </a:solidFill>
                <a:latin typeface="Calibri"/>
                <a:cs typeface="Calibri"/>
              </a:rPr>
              <a:t>o</a:t>
            </a:r>
            <a:r>
              <a:rPr sz="1800" spc="-20" dirty="0">
                <a:solidFill>
                  <a:srgbClr val="292934"/>
                </a:solidFill>
                <a:latin typeface="Calibri"/>
                <a:cs typeface="Calibri"/>
              </a:rPr>
              <a:t>s</a:t>
            </a:r>
            <a:r>
              <a:rPr sz="1800" dirty="0">
                <a:solidFill>
                  <a:srgbClr val="292934"/>
                </a:solidFill>
                <a:latin typeface="Calibri"/>
                <a:cs typeface="Calibri"/>
              </a:rPr>
              <a:t>ts</a:t>
            </a:r>
            <a:r>
              <a:rPr sz="1800" spc="-10" dirty="0">
                <a:solidFill>
                  <a:srgbClr val="292934"/>
                </a:solidFill>
                <a:latin typeface="Calibri"/>
                <a:cs typeface="Calibri"/>
              </a:rPr>
              <a:t> </a:t>
            </a:r>
            <a:r>
              <a:rPr sz="1800" spc="-35" dirty="0">
                <a:solidFill>
                  <a:srgbClr val="292934"/>
                </a:solidFill>
                <a:latin typeface="Calibri"/>
                <a:cs typeface="Calibri"/>
              </a:rPr>
              <a:t>f</a:t>
            </a:r>
            <a:r>
              <a:rPr sz="1800" spc="-15" dirty="0">
                <a:solidFill>
                  <a:srgbClr val="292934"/>
                </a:solidFill>
                <a:latin typeface="Calibri"/>
                <a:cs typeface="Calibri"/>
              </a:rPr>
              <a:t>o</a:t>
            </a:r>
            <a:r>
              <a:rPr sz="1800" spc="-10" dirty="0">
                <a:solidFill>
                  <a:srgbClr val="292934"/>
                </a:solidFill>
                <a:latin typeface="Calibri"/>
                <a:cs typeface="Calibri"/>
              </a:rPr>
              <a:t>r</a:t>
            </a:r>
            <a:r>
              <a:rPr sz="1800" spc="5" dirty="0">
                <a:solidFill>
                  <a:srgbClr val="292934"/>
                </a:solidFill>
                <a:latin typeface="Calibri"/>
                <a:cs typeface="Calibri"/>
              </a:rPr>
              <a:t> </a:t>
            </a:r>
            <a:r>
              <a:rPr sz="1800" spc="-10" dirty="0">
                <a:solidFill>
                  <a:srgbClr val="292934"/>
                </a:solidFill>
                <a:latin typeface="Calibri"/>
                <a:cs typeface="Calibri"/>
              </a:rPr>
              <a:t>the</a:t>
            </a:r>
            <a:r>
              <a:rPr sz="1800" spc="-5" dirty="0">
                <a:solidFill>
                  <a:srgbClr val="292934"/>
                </a:solidFill>
                <a:latin typeface="Calibri"/>
                <a:cs typeface="Calibri"/>
              </a:rPr>
              <a:t> o</a:t>
            </a:r>
            <a:r>
              <a:rPr sz="1800" dirty="0">
                <a:solidFill>
                  <a:srgbClr val="292934"/>
                </a:solidFill>
                <a:latin typeface="Calibri"/>
                <a:cs typeface="Calibri"/>
              </a:rPr>
              <a:t>p</a:t>
            </a:r>
            <a:r>
              <a:rPr sz="1800" spc="-10" dirty="0">
                <a:solidFill>
                  <a:srgbClr val="292934"/>
                </a:solidFill>
                <a:latin typeface="Calibri"/>
                <a:cs typeface="Calibri"/>
              </a:rPr>
              <a:t>e</a:t>
            </a:r>
            <a:r>
              <a:rPr sz="1800" spc="-50" dirty="0">
                <a:solidFill>
                  <a:srgbClr val="292934"/>
                </a:solidFill>
                <a:latin typeface="Calibri"/>
                <a:cs typeface="Calibri"/>
              </a:rPr>
              <a:t>r</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a:t>
            </a:r>
            <a:r>
              <a:rPr sz="1800" spc="10" dirty="0">
                <a:solidFill>
                  <a:srgbClr val="292934"/>
                </a:solidFill>
                <a:latin typeface="Calibri"/>
                <a:cs typeface="Calibri"/>
              </a:rPr>
              <a:t> </a:t>
            </a:r>
            <a:r>
              <a:rPr sz="1800" spc="-5" dirty="0">
                <a:solidFill>
                  <a:srgbClr val="292934"/>
                </a:solidFill>
                <a:latin typeface="Calibri"/>
                <a:cs typeface="Calibri"/>
              </a:rPr>
              <a:t>C</a:t>
            </a:r>
            <a:r>
              <a:rPr sz="1800" spc="-10" dirty="0">
                <a:solidFill>
                  <a:srgbClr val="292934"/>
                </a:solidFill>
                <a:latin typeface="Calibri"/>
                <a:cs typeface="Calibri"/>
              </a:rPr>
              <a:t>S</a:t>
            </a:r>
            <a:r>
              <a:rPr sz="1800" spc="-5" dirty="0">
                <a:solidFill>
                  <a:srgbClr val="292934"/>
                </a:solidFill>
                <a:latin typeface="Calibri"/>
                <a:cs typeface="Calibri"/>
              </a:rPr>
              <a:t>TE</a:t>
            </a:r>
            <a:r>
              <a:rPr sz="1800" dirty="0">
                <a:solidFill>
                  <a:srgbClr val="292934"/>
                </a:solidFill>
                <a:latin typeface="Calibri"/>
                <a:cs typeface="Calibri"/>
              </a:rPr>
              <a:t>P</a:t>
            </a:r>
            <a:r>
              <a:rPr sz="1800" spc="-10" dirty="0">
                <a:solidFill>
                  <a:srgbClr val="292934"/>
                </a:solidFill>
                <a:latin typeface="Calibri"/>
                <a:cs typeface="Calibri"/>
              </a:rPr>
              <a:t>).</a:t>
            </a:r>
            <a:endParaRPr lang="en-US" dirty="0">
              <a:latin typeface="Calibri"/>
              <a:cs typeface="Calibri"/>
            </a:endParaRPr>
          </a:p>
          <a:p>
            <a:pPr marL="298450" indent="-285750" algn="just">
              <a:lnSpc>
                <a:spcPct val="100000"/>
              </a:lnSpc>
              <a:buClr>
                <a:schemeClr val="accent6">
                  <a:lumMod val="50000"/>
                </a:schemeClr>
              </a:buClr>
              <a:buSzPct val="75000"/>
              <a:buFont typeface="Wingdings" panose="05000000000000000000" pitchFamily="2" charset="2"/>
              <a:buChar char="v"/>
            </a:pPr>
            <a:endParaRPr lang="en-US" sz="1000" spc="-15" dirty="0">
              <a:solidFill>
                <a:srgbClr val="292934"/>
              </a:solidFill>
              <a:latin typeface="Calibri"/>
              <a:cs typeface="Calibri"/>
            </a:endParaRPr>
          </a:p>
          <a:p>
            <a:pPr marL="298450" indent="-285750" algn="just">
              <a:lnSpc>
                <a:spcPct val="100000"/>
              </a:lnSpc>
              <a:buClr>
                <a:schemeClr val="accent6">
                  <a:lumMod val="50000"/>
                </a:schemeClr>
              </a:buClr>
              <a:buSzPct val="75000"/>
              <a:buFont typeface="Wingdings" panose="05000000000000000000" pitchFamily="2" charset="2"/>
              <a:buChar char="v"/>
            </a:pPr>
            <a:r>
              <a:rPr sz="1800" spc="-15" dirty="0">
                <a:solidFill>
                  <a:srgbClr val="292934"/>
                </a:solidFill>
                <a:latin typeface="Calibri"/>
                <a:cs typeface="Calibri"/>
              </a:rPr>
              <a:t>Descri</a:t>
            </a:r>
            <a:r>
              <a:rPr sz="1800" spc="-10" dirty="0">
                <a:solidFill>
                  <a:srgbClr val="292934"/>
                </a:solidFill>
                <a:latin typeface="Calibri"/>
                <a:cs typeface="Calibri"/>
              </a:rPr>
              <a:t>p</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35" dirty="0">
                <a:solidFill>
                  <a:srgbClr val="292934"/>
                </a:solidFill>
                <a:latin typeface="Calibri"/>
                <a:cs typeface="Calibri"/>
              </a:rPr>
              <a:t> </a:t>
            </a:r>
            <a:r>
              <a:rPr sz="1800" dirty="0">
                <a:solidFill>
                  <a:srgbClr val="292934"/>
                </a:solidFill>
                <a:latin typeface="Calibri"/>
                <a:cs typeface="Calibri"/>
              </a:rPr>
              <a:t>and </a:t>
            </a:r>
            <a:r>
              <a:rPr sz="1800" spc="-5" dirty="0">
                <a:solidFill>
                  <a:srgbClr val="292934"/>
                </a:solidFill>
                <a:latin typeface="Calibri"/>
                <a:cs typeface="Calibri"/>
              </a:rPr>
              <a:t>j</a:t>
            </a:r>
            <a:r>
              <a:rPr sz="1800" dirty="0">
                <a:solidFill>
                  <a:srgbClr val="292934"/>
                </a:solidFill>
                <a:latin typeface="Calibri"/>
                <a:cs typeface="Calibri"/>
              </a:rPr>
              <a:t>u</a:t>
            </a:r>
            <a:r>
              <a:rPr sz="1800" spc="-20" dirty="0">
                <a:solidFill>
                  <a:srgbClr val="292934"/>
                </a:solidFill>
                <a:latin typeface="Calibri"/>
                <a:cs typeface="Calibri"/>
              </a:rPr>
              <a:t>s</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fi</a:t>
            </a:r>
            <a:r>
              <a:rPr sz="1800" spc="-20" dirty="0">
                <a:solidFill>
                  <a:srgbClr val="292934"/>
                </a:solidFill>
                <a:latin typeface="Calibri"/>
                <a:cs typeface="Calibri"/>
              </a:rPr>
              <a:t>c</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a:t>
            </a:r>
            <a:r>
              <a:rPr sz="1800" spc="-10" dirty="0">
                <a:solidFill>
                  <a:srgbClr val="292934"/>
                </a:solidFill>
                <a:latin typeface="Calibri"/>
                <a:cs typeface="Calibri"/>
              </a:rPr>
              <a:t>the</a:t>
            </a:r>
            <a:r>
              <a:rPr sz="1800" spc="15" dirty="0">
                <a:solidFill>
                  <a:srgbClr val="292934"/>
                </a:solidFill>
                <a:latin typeface="Calibri"/>
                <a:cs typeface="Calibri"/>
              </a:rPr>
              <a:t> </a:t>
            </a:r>
            <a:r>
              <a:rPr sz="1800" spc="-30" dirty="0">
                <a:solidFill>
                  <a:srgbClr val="292934"/>
                </a:solidFill>
                <a:latin typeface="Calibri"/>
                <a:cs typeface="Calibri"/>
              </a:rPr>
              <a:t>e</a:t>
            </a:r>
            <a:r>
              <a:rPr sz="1800" spc="-5" dirty="0">
                <a:solidFill>
                  <a:srgbClr val="292934"/>
                </a:solidFill>
                <a:latin typeface="Calibri"/>
                <a:cs typeface="Calibri"/>
              </a:rPr>
              <a:t>xp</a:t>
            </a:r>
            <a:r>
              <a:rPr sz="1800" spc="5" dirty="0">
                <a:solidFill>
                  <a:srgbClr val="292934"/>
                </a:solidFill>
                <a:latin typeface="Calibri"/>
                <a:cs typeface="Calibri"/>
              </a:rPr>
              <a:t>e</a:t>
            </a:r>
            <a:r>
              <a:rPr sz="1800" spc="-5" dirty="0">
                <a:solidFill>
                  <a:srgbClr val="292934"/>
                </a:solidFill>
                <a:latin typeface="Calibri"/>
                <a:cs typeface="Calibri"/>
              </a:rPr>
              <a:t>n</a:t>
            </a:r>
            <a:r>
              <a:rPr sz="1800" spc="5" dirty="0">
                <a:solidFill>
                  <a:srgbClr val="292934"/>
                </a:solidFill>
                <a:latin typeface="Calibri"/>
                <a:cs typeface="Calibri"/>
              </a:rPr>
              <a:t>s</a:t>
            </a:r>
            <a:r>
              <a:rPr sz="1800" spc="-10" dirty="0">
                <a:solidFill>
                  <a:srgbClr val="292934"/>
                </a:solidFill>
                <a:latin typeface="Calibri"/>
                <a:cs typeface="Calibri"/>
              </a:rPr>
              <a:t>es </a:t>
            </a:r>
            <a:r>
              <a:rPr sz="1800" spc="-5" dirty="0">
                <a:solidFill>
                  <a:srgbClr val="292934"/>
                </a:solidFill>
                <a:latin typeface="Calibri"/>
                <a:cs typeface="Calibri"/>
              </a:rPr>
              <a:t>i</a:t>
            </a:r>
            <a:r>
              <a:rPr sz="1800" dirty="0">
                <a:solidFill>
                  <a:srgbClr val="292934"/>
                </a:solidFill>
                <a:latin typeface="Calibri"/>
                <a:cs typeface="Calibri"/>
              </a:rPr>
              <a:t>n</a:t>
            </a:r>
            <a:r>
              <a:rPr sz="1800" spc="-5" dirty="0">
                <a:solidFill>
                  <a:srgbClr val="292934"/>
                </a:solidFill>
                <a:latin typeface="Calibri"/>
                <a:cs typeface="Calibri"/>
              </a:rPr>
              <a:t> </a:t>
            </a:r>
            <a:r>
              <a:rPr sz="1800" spc="-10" dirty="0">
                <a:solidFill>
                  <a:srgbClr val="292934"/>
                </a:solidFill>
                <a:latin typeface="Calibri"/>
                <a:cs typeface="Calibri"/>
              </a:rPr>
              <a:t>the</a:t>
            </a:r>
            <a:r>
              <a:rPr sz="1800" dirty="0">
                <a:solidFill>
                  <a:srgbClr val="292934"/>
                </a:solidFill>
                <a:latin typeface="Calibri"/>
                <a:cs typeface="Calibri"/>
              </a:rPr>
              <a:t> </a:t>
            </a:r>
            <a:r>
              <a:rPr sz="1800" spc="40" dirty="0">
                <a:solidFill>
                  <a:srgbClr val="292934"/>
                </a:solidFill>
                <a:latin typeface="Calibri"/>
                <a:cs typeface="Calibri"/>
              </a:rPr>
              <a:t> </a:t>
            </a:r>
            <a:r>
              <a:rPr sz="1800" b="1" spc="-10" dirty="0">
                <a:solidFill>
                  <a:srgbClr val="FF0000"/>
                </a:solidFill>
                <a:latin typeface="Calibri"/>
                <a:cs typeface="Calibri"/>
              </a:rPr>
              <a:t>Supplies</a:t>
            </a:r>
            <a:r>
              <a:rPr sz="1800" b="1" spc="-15" dirty="0">
                <a:solidFill>
                  <a:srgbClr val="FF0000"/>
                </a:solidFill>
                <a:latin typeface="Calibri"/>
                <a:cs typeface="Calibri"/>
              </a:rPr>
              <a:t> </a:t>
            </a:r>
            <a:r>
              <a:rPr sz="1800" b="1" spc="-10" dirty="0">
                <a:solidFill>
                  <a:srgbClr val="FF0000"/>
                </a:solidFill>
                <a:latin typeface="Calibri"/>
                <a:cs typeface="Calibri"/>
              </a:rPr>
              <a:t>and</a:t>
            </a:r>
            <a:r>
              <a:rPr sz="1800" b="1" spc="-45" dirty="0">
                <a:solidFill>
                  <a:srgbClr val="FF0000"/>
                </a:solidFill>
                <a:latin typeface="Calibri"/>
                <a:cs typeface="Calibri"/>
              </a:rPr>
              <a:t> </a:t>
            </a:r>
            <a:r>
              <a:rPr sz="1800" b="1" spc="-20" dirty="0">
                <a:solidFill>
                  <a:srgbClr val="FF0000"/>
                </a:solidFill>
                <a:latin typeface="Calibri"/>
                <a:cs typeface="Calibri"/>
              </a:rPr>
              <a:t>M</a:t>
            </a:r>
            <a:r>
              <a:rPr sz="1800" b="1" spc="-25" dirty="0">
                <a:solidFill>
                  <a:srgbClr val="FF0000"/>
                </a:solidFill>
                <a:latin typeface="Calibri"/>
                <a:cs typeface="Calibri"/>
              </a:rPr>
              <a:t>a</a:t>
            </a:r>
            <a:r>
              <a:rPr sz="1800" b="1" spc="-35" dirty="0">
                <a:solidFill>
                  <a:srgbClr val="FF0000"/>
                </a:solidFill>
                <a:latin typeface="Calibri"/>
                <a:cs typeface="Calibri"/>
              </a:rPr>
              <a:t>t</a:t>
            </a:r>
            <a:r>
              <a:rPr sz="1800" b="1" dirty="0">
                <a:solidFill>
                  <a:srgbClr val="FF0000"/>
                </a:solidFill>
                <a:latin typeface="Calibri"/>
                <a:cs typeface="Calibri"/>
              </a:rPr>
              <a:t>e</a:t>
            </a:r>
            <a:r>
              <a:rPr sz="1800" b="1" spc="-15" dirty="0">
                <a:solidFill>
                  <a:srgbClr val="FF0000"/>
                </a:solidFill>
                <a:latin typeface="Calibri"/>
                <a:cs typeface="Calibri"/>
              </a:rPr>
              <a:t>rials</a:t>
            </a:r>
            <a:r>
              <a:rPr sz="1800" b="1" spc="-10" dirty="0">
                <a:solidFill>
                  <a:srgbClr val="FF0000"/>
                </a:solidFill>
                <a:latin typeface="Calibri"/>
                <a:cs typeface="Calibri"/>
              </a:rPr>
              <a:t> </a:t>
            </a:r>
            <a:r>
              <a:rPr sz="1800" spc="-30" dirty="0">
                <a:solidFill>
                  <a:srgbClr val="292934"/>
                </a:solidFill>
                <a:latin typeface="Calibri"/>
                <a:cs typeface="Calibri"/>
              </a:rPr>
              <a:t>c</a:t>
            </a:r>
            <a:r>
              <a:rPr sz="1800" spc="-15" dirty="0">
                <a:solidFill>
                  <a:srgbClr val="292934"/>
                </a:solidFill>
                <a:latin typeface="Calibri"/>
                <a:cs typeface="Calibri"/>
              </a:rPr>
              <a:t>a</a:t>
            </a:r>
            <a:r>
              <a:rPr sz="1800" spc="-40" dirty="0">
                <a:solidFill>
                  <a:srgbClr val="292934"/>
                </a:solidFill>
                <a:latin typeface="Calibri"/>
                <a:cs typeface="Calibri"/>
              </a:rPr>
              <a:t>t</a:t>
            </a:r>
            <a:r>
              <a:rPr sz="1800" spc="-10" dirty="0">
                <a:solidFill>
                  <a:srgbClr val="292934"/>
                </a:solidFill>
                <a:latin typeface="Calibri"/>
                <a:cs typeface="Calibri"/>
              </a:rPr>
              <a:t>egory</a:t>
            </a:r>
            <a:r>
              <a:rPr sz="1800" spc="-5" dirty="0">
                <a:solidFill>
                  <a:srgbClr val="292934"/>
                </a:solidFill>
                <a:latin typeface="Calibri"/>
                <a:cs typeface="Calibri"/>
              </a:rPr>
              <a:t> (al</a:t>
            </a:r>
            <a:r>
              <a:rPr sz="1800" dirty="0">
                <a:solidFill>
                  <a:srgbClr val="292934"/>
                </a:solidFill>
                <a:latin typeface="Calibri"/>
                <a:cs typeface="Calibri"/>
              </a:rPr>
              <a:t>l</a:t>
            </a:r>
            <a:r>
              <a:rPr sz="1800" spc="15" dirty="0">
                <a:solidFill>
                  <a:srgbClr val="292934"/>
                </a:solidFill>
                <a:latin typeface="Calibri"/>
                <a:cs typeface="Calibri"/>
              </a:rPr>
              <a:t> </a:t>
            </a:r>
            <a:r>
              <a:rPr sz="1800" spc="-5" dirty="0">
                <a:solidFill>
                  <a:srgbClr val="292934"/>
                </a:solidFill>
                <a:latin typeface="Calibri"/>
                <a:cs typeface="Calibri"/>
              </a:rPr>
              <a:t>i</a:t>
            </a:r>
            <a:r>
              <a:rPr sz="1800" spc="-40" dirty="0">
                <a:solidFill>
                  <a:srgbClr val="292934"/>
                </a:solidFill>
                <a:latin typeface="Calibri"/>
                <a:cs typeface="Calibri"/>
              </a:rPr>
              <a:t>t</a:t>
            </a:r>
            <a:r>
              <a:rPr sz="1800" spc="-15" dirty="0">
                <a:solidFill>
                  <a:srgbClr val="292934"/>
                </a:solidFill>
                <a:latin typeface="Calibri"/>
                <a:cs typeface="Calibri"/>
              </a:rPr>
              <a:t>ems</a:t>
            </a:r>
            <a:r>
              <a:rPr sz="1800" spc="5" dirty="0">
                <a:solidFill>
                  <a:srgbClr val="292934"/>
                </a:solidFill>
                <a:latin typeface="Calibri"/>
                <a:cs typeface="Calibri"/>
              </a:rPr>
              <a:t> </a:t>
            </a:r>
            <a:r>
              <a:rPr sz="1800" spc="-10" dirty="0">
                <a:solidFill>
                  <a:srgbClr val="292934"/>
                </a:solidFill>
                <a:latin typeface="Calibri"/>
                <a:cs typeface="Calibri"/>
              </a:rPr>
              <a:t>a</a:t>
            </a:r>
            <a:r>
              <a:rPr sz="1800" spc="-35" dirty="0">
                <a:solidFill>
                  <a:srgbClr val="292934"/>
                </a:solidFill>
                <a:latin typeface="Calibri"/>
                <a:cs typeface="Calibri"/>
              </a:rPr>
              <a:t>r</a:t>
            </a:r>
            <a:r>
              <a:rPr sz="1800" spc="-10" dirty="0">
                <a:solidFill>
                  <a:srgbClr val="292934"/>
                </a:solidFill>
                <a:latin typeface="Calibri"/>
                <a:cs typeface="Calibri"/>
              </a:rPr>
              <a:t>e</a:t>
            </a:r>
            <a:r>
              <a:rPr sz="1800" spc="15" dirty="0">
                <a:solidFill>
                  <a:srgbClr val="292934"/>
                </a:solidFill>
                <a:latin typeface="Calibri"/>
                <a:cs typeface="Calibri"/>
              </a:rPr>
              <a:t> </a:t>
            </a:r>
            <a:r>
              <a:rPr sz="1800" dirty="0">
                <a:solidFill>
                  <a:srgbClr val="292934"/>
                </a:solidFill>
                <a:latin typeface="Calibri"/>
                <a:cs typeface="Calibri"/>
              </a:rPr>
              <a:t>app</a:t>
            </a:r>
            <a:r>
              <a:rPr sz="1800" spc="-40" dirty="0">
                <a:solidFill>
                  <a:srgbClr val="292934"/>
                </a:solidFill>
                <a:latin typeface="Calibri"/>
                <a:cs typeface="Calibri"/>
              </a:rPr>
              <a:t>r</a:t>
            </a:r>
            <a:r>
              <a:rPr sz="1800" spc="-5" dirty="0">
                <a:solidFill>
                  <a:srgbClr val="292934"/>
                </a:solidFill>
                <a:latin typeface="Calibri"/>
                <a:cs typeface="Calibri"/>
              </a:rPr>
              <a:t>opri</a:t>
            </a:r>
            <a:r>
              <a:rPr sz="1800" spc="-15" dirty="0">
                <a:solidFill>
                  <a:srgbClr val="292934"/>
                </a:solidFill>
                <a:latin typeface="Calibri"/>
                <a:cs typeface="Calibri"/>
              </a:rPr>
              <a:t>a</a:t>
            </a:r>
            <a:r>
              <a:rPr sz="1800" spc="-40" dirty="0">
                <a:solidFill>
                  <a:srgbClr val="292934"/>
                </a:solidFill>
                <a:latin typeface="Calibri"/>
                <a:cs typeface="Calibri"/>
              </a:rPr>
              <a:t>t</a:t>
            </a:r>
            <a:r>
              <a:rPr sz="1800" spc="-10" dirty="0">
                <a:solidFill>
                  <a:srgbClr val="292934"/>
                </a:solidFill>
                <a:latin typeface="Calibri"/>
                <a:cs typeface="Calibri"/>
              </a:rPr>
              <a:t>ely</a:t>
            </a:r>
            <a:r>
              <a:rPr sz="1800" spc="5" dirty="0">
                <a:solidFill>
                  <a:srgbClr val="292934"/>
                </a:solidFill>
                <a:latin typeface="Calibri"/>
                <a:cs typeface="Calibri"/>
              </a:rPr>
              <a:t> </a:t>
            </a:r>
            <a:r>
              <a:rPr sz="1800" spc="-5" dirty="0">
                <a:solidFill>
                  <a:srgbClr val="292934"/>
                </a:solidFill>
                <a:latin typeface="Calibri"/>
                <a:cs typeface="Calibri"/>
              </a:rPr>
              <a:t>b</a:t>
            </a:r>
            <a:r>
              <a:rPr sz="1800" dirty="0">
                <a:solidFill>
                  <a:srgbClr val="292934"/>
                </a:solidFill>
                <a:latin typeface="Calibri"/>
                <a:cs typeface="Calibri"/>
              </a:rPr>
              <a:t>u</a:t>
            </a:r>
            <a:r>
              <a:rPr sz="1800" spc="-15" dirty="0">
                <a:solidFill>
                  <a:srgbClr val="292934"/>
                </a:solidFill>
                <a:latin typeface="Calibri"/>
                <a:cs typeface="Calibri"/>
              </a:rPr>
              <a:t>dg</a:t>
            </a:r>
            <a:r>
              <a:rPr sz="1800" spc="-25" dirty="0">
                <a:solidFill>
                  <a:srgbClr val="292934"/>
                </a:solidFill>
                <a:latin typeface="Calibri"/>
                <a:cs typeface="Calibri"/>
              </a:rPr>
              <a:t>e</a:t>
            </a:r>
            <a:r>
              <a:rPr sz="1800" spc="-40" dirty="0">
                <a:solidFill>
                  <a:srgbClr val="292934"/>
                </a:solidFill>
                <a:latin typeface="Calibri"/>
                <a:cs typeface="Calibri"/>
              </a:rPr>
              <a:t>t</a:t>
            </a:r>
            <a:r>
              <a:rPr sz="1800" spc="-10" dirty="0">
                <a:solidFill>
                  <a:srgbClr val="292934"/>
                </a:solidFill>
                <a:latin typeface="Calibri"/>
                <a:cs typeface="Calibri"/>
              </a:rPr>
              <a:t>ed</a:t>
            </a:r>
            <a:r>
              <a:rPr sz="1800" spc="15" dirty="0">
                <a:solidFill>
                  <a:srgbClr val="292934"/>
                </a:solidFill>
                <a:latin typeface="Calibri"/>
                <a:cs typeface="Calibri"/>
              </a:rPr>
              <a:t> </a:t>
            </a:r>
            <a:r>
              <a:rPr sz="1800" dirty="0">
                <a:solidFill>
                  <a:srgbClr val="292934"/>
                </a:solidFill>
                <a:latin typeface="Calibri"/>
                <a:cs typeface="Calibri"/>
              </a:rPr>
              <a:t>and c</a:t>
            </a:r>
            <a:r>
              <a:rPr sz="1800" spc="-10" dirty="0">
                <a:solidFill>
                  <a:srgbClr val="292934"/>
                </a:solidFill>
                <a:latin typeface="Calibri"/>
                <a:cs typeface="Calibri"/>
              </a:rPr>
              <a:t>lea</a:t>
            </a:r>
            <a:r>
              <a:rPr sz="1800" dirty="0">
                <a:solidFill>
                  <a:srgbClr val="292934"/>
                </a:solidFill>
                <a:latin typeface="Calibri"/>
                <a:cs typeface="Calibri"/>
              </a:rPr>
              <a:t>r</a:t>
            </a:r>
            <a:r>
              <a:rPr sz="1800" spc="-10" dirty="0">
                <a:solidFill>
                  <a:srgbClr val="292934"/>
                </a:solidFill>
                <a:latin typeface="Calibri"/>
                <a:cs typeface="Calibri"/>
              </a:rPr>
              <a:t>ly</a:t>
            </a:r>
            <a:r>
              <a:rPr sz="1800" spc="20" dirty="0">
                <a:solidFill>
                  <a:srgbClr val="292934"/>
                </a:solidFill>
                <a:latin typeface="Calibri"/>
                <a:cs typeface="Calibri"/>
              </a:rPr>
              <a:t> </a:t>
            </a:r>
            <a:r>
              <a:rPr sz="1800" spc="-5" dirty="0">
                <a:solidFill>
                  <a:srgbClr val="292934"/>
                </a:solidFill>
                <a:latin typeface="Calibri"/>
                <a:cs typeface="Calibri"/>
              </a:rPr>
              <a:t>s</a:t>
            </a:r>
            <a:r>
              <a:rPr sz="1800" dirty="0">
                <a:solidFill>
                  <a:srgbClr val="292934"/>
                </a:solidFill>
                <a:latin typeface="Calibri"/>
                <a:cs typeface="Calibri"/>
              </a:rPr>
              <a:t>u</a:t>
            </a:r>
            <a:r>
              <a:rPr sz="1800" spc="-5" dirty="0">
                <a:solidFill>
                  <a:srgbClr val="292934"/>
                </a:solidFill>
                <a:latin typeface="Calibri"/>
                <a:cs typeface="Calibri"/>
              </a:rPr>
              <a:t>p</a:t>
            </a:r>
            <a:r>
              <a:rPr sz="1800" dirty="0">
                <a:solidFill>
                  <a:srgbClr val="292934"/>
                </a:solidFill>
                <a:latin typeface="Calibri"/>
                <a:cs typeface="Calibri"/>
              </a:rPr>
              <a:t>p</a:t>
            </a:r>
            <a:r>
              <a:rPr sz="1800" spc="-15" dirty="0">
                <a:solidFill>
                  <a:srgbClr val="292934"/>
                </a:solidFill>
                <a:latin typeface="Calibri"/>
                <a:cs typeface="Calibri"/>
              </a:rPr>
              <a:t>or</a:t>
            </a:r>
            <a:r>
              <a:rPr sz="1800" spc="-45" dirty="0">
                <a:solidFill>
                  <a:srgbClr val="292934"/>
                </a:solidFill>
                <a:latin typeface="Calibri"/>
                <a:cs typeface="Calibri"/>
              </a:rPr>
              <a:t>t</a:t>
            </a:r>
            <a:r>
              <a:rPr sz="1800" spc="-10" dirty="0">
                <a:solidFill>
                  <a:srgbClr val="292934"/>
                </a:solidFill>
                <a:latin typeface="Calibri"/>
                <a:cs typeface="Calibri"/>
              </a:rPr>
              <a:t>ed</a:t>
            </a:r>
            <a:r>
              <a:rPr sz="1800" spc="15" dirty="0">
                <a:solidFill>
                  <a:srgbClr val="292934"/>
                </a:solidFill>
                <a:latin typeface="Calibri"/>
                <a:cs typeface="Calibri"/>
              </a:rPr>
              <a:t> </a:t>
            </a:r>
            <a:r>
              <a:rPr sz="1800" dirty="0">
                <a:solidFill>
                  <a:srgbClr val="292934"/>
                </a:solidFill>
                <a:latin typeface="Calibri"/>
                <a:cs typeface="Calibri"/>
              </a:rPr>
              <a:t>and </a:t>
            </a:r>
            <a:r>
              <a:rPr sz="1800" spc="-10" dirty="0">
                <a:solidFill>
                  <a:srgbClr val="292934"/>
                </a:solidFill>
                <a:latin typeface="Calibri"/>
                <a:cs typeface="Calibri"/>
              </a:rPr>
              <a:t>a</a:t>
            </a:r>
            <a:r>
              <a:rPr sz="1800" spc="-35" dirty="0">
                <a:solidFill>
                  <a:srgbClr val="292934"/>
                </a:solidFill>
                <a:latin typeface="Calibri"/>
                <a:cs typeface="Calibri"/>
              </a:rPr>
              <a:t>r</a:t>
            </a:r>
            <a:r>
              <a:rPr sz="1800" spc="-10" dirty="0">
                <a:solidFill>
                  <a:srgbClr val="292934"/>
                </a:solidFill>
                <a:latin typeface="Calibri"/>
                <a:cs typeface="Calibri"/>
              </a:rPr>
              <a:t>e</a:t>
            </a:r>
            <a:r>
              <a:rPr sz="1800" spc="-5" dirty="0">
                <a:solidFill>
                  <a:srgbClr val="292934"/>
                </a:solidFill>
                <a:latin typeface="Calibri"/>
                <a:cs typeface="Calibri"/>
              </a:rPr>
              <a:t> </a:t>
            </a:r>
            <a:r>
              <a:rPr sz="1800" dirty="0">
                <a:solidFill>
                  <a:srgbClr val="292934"/>
                </a:solidFill>
                <a:latin typeface="Calibri"/>
                <a:cs typeface="Calibri"/>
              </a:rPr>
              <a:t>a</a:t>
            </a:r>
            <a:r>
              <a:rPr sz="1800" spc="-5" dirty="0">
                <a:solidFill>
                  <a:srgbClr val="292934"/>
                </a:solidFill>
                <a:latin typeface="Calibri"/>
                <a:cs typeface="Calibri"/>
              </a:rPr>
              <a:t>l</a:t>
            </a:r>
            <a:r>
              <a:rPr sz="1800" spc="-10" dirty="0">
                <a:solidFill>
                  <a:srgbClr val="292934"/>
                </a:solidFill>
                <a:latin typeface="Calibri"/>
                <a:cs typeface="Calibri"/>
              </a:rPr>
              <a:t>l</a:t>
            </a:r>
            <a:r>
              <a:rPr sz="1800" spc="-15" dirty="0">
                <a:solidFill>
                  <a:srgbClr val="292934"/>
                </a:solidFill>
                <a:latin typeface="Calibri"/>
                <a:cs typeface="Calibri"/>
              </a:rPr>
              <a:t>o</a:t>
            </a:r>
            <a:r>
              <a:rPr sz="1800" spc="-30" dirty="0">
                <a:solidFill>
                  <a:srgbClr val="292934"/>
                </a:solidFill>
                <a:latin typeface="Calibri"/>
                <a:cs typeface="Calibri"/>
              </a:rPr>
              <a:t>w</a:t>
            </a:r>
            <a:r>
              <a:rPr sz="1800" dirty="0">
                <a:solidFill>
                  <a:srgbClr val="292934"/>
                </a:solidFill>
                <a:latin typeface="Calibri"/>
                <a:cs typeface="Calibri"/>
              </a:rPr>
              <a:t>able</a:t>
            </a:r>
            <a:r>
              <a:rPr sz="1800" spc="30" dirty="0">
                <a:solidFill>
                  <a:srgbClr val="292934"/>
                </a:solidFill>
                <a:latin typeface="Calibri"/>
                <a:cs typeface="Calibri"/>
              </a:rPr>
              <a:t> </a:t>
            </a:r>
            <a:r>
              <a:rPr sz="1800" spc="-20" dirty="0">
                <a:solidFill>
                  <a:srgbClr val="292934"/>
                </a:solidFill>
                <a:latin typeface="Calibri"/>
                <a:cs typeface="Calibri"/>
              </a:rPr>
              <a:t>c</a:t>
            </a:r>
            <a:r>
              <a:rPr sz="1800" spc="-5" dirty="0">
                <a:solidFill>
                  <a:srgbClr val="292934"/>
                </a:solidFill>
                <a:latin typeface="Calibri"/>
                <a:cs typeface="Calibri"/>
              </a:rPr>
              <a:t>o</a:t>
            </a:r>
            <a:r>
              <a:rPr sz="1800" spc="-25" dirty="0">
                <a:solidFill>
                  <a:srgbClr val="292934"/>
                </a:solidFill>
                <a:latin typeface="Calibri"/>
                <a:cs typeface="Calibri"/>
              </a:rPr>
              <a:t>s</a:t>
            </a:r>
            <a:r>
              <a:rPr sz="1800" dirty="0">
                <a:solidFill>
                  <a:srgbClr val="292934"/>
                </a:solidFill>
                <a:latin typeface="Calibri"/>
                <a:cs typeface="Calibri"/>
              </a:rPr>
              <a:t>ts</a:t>
            </a:r>
            <a:r>
              <a:rPr sz="1800" spc="-15" dirty="0">
                <a:solidFill>
                  <a:srgbClr val="292934"/>
                </a:solidFill>
                <a:latin typeface="Calibri"/>
                <a:cs typeface="Calibri"/>
              </a:rPr>
              <a:t> </a:t>
            </a:r>
            <a:r>
              <a:rPr sz="1800" spc="-35" dirty="0">
                <a:solidFill>
                  <a:srgbClr val="292934"/>
                </a:solidFill>
                <a:latin typeface="Calibri"/>
                <a:cs typeface="Calibri"/>
              </a:rPr>
              <a:t>f</a:t>
            </a:r>
            <a:r>
              <a:rPr sz="1800" spc="-5" dirty="0">
                <a:solidFill>
                  <a:srgbClr val="292934"/>
                </a:solidFill>
                <a:latin typeface="Calibri"/>
                <a:cs typeface="Calibri"/>
              </a:rPr>
              <a:t>o</a:t>
            </a:r>
            <a:r>
              <a:rPr sz="1800" dirty="0">
                <a:solidFill>
                  <a:srgbClr val="292934"/>
                </a:solidFill>
                <a:latin typeface="Calibri"/>
                <a:cs typeface="Calibri"/>
              </a:rPr>
              <a:t>r the </a:t>
            </a:r>
            <a:r>
              <a:rPr sz="1800" spc="-5" dirty="0">
                <a:solidFill>
                  <a:srgbClr val="292934"/>
                </a:solidFill>
                <a:latin typeface="Calibri"/>
                <a:cs typeface="Calibri"/>
              </a:rPr>
              <a:t>ope</a:t>
            </a:r>
            <a:r>
              <a:rPr sz="1800" spc="-40" dirty="0">
                <a:solidFill>
                  <a:srgbClr val="292934"/>
                </a:solidFill>
                <a:latin typeface="Calibri"/>
                <a:cs typeface="Calibri"/>
              </a:rPr>
              <a:t>r</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a:t>
            </a:r>
            <a:r>
              <a:rPr sz="1800" spc="10" dirty="0">
                <a:solidFill>
                  <a:srgbClr val="292934"/>
                </a:solidFill>
                <a:latin typeface="Calibri"/>
                <a:cs typeface="Calibri"/>
              </a:rPr>
              <a:t> </a:t>
            </a:r>
            <a:r>
              <a:rPr sz="1800" spc="-5" dirty="0">
                <a:solidFill>
                  <a:srgbClr val="292934"/>
                </a:solidFill>
                <a:latin typeface="Calibri"/>
                <a:cs typeface="Calibri"/>
              </a:rPr>
              <a:t>C</a:t>
            </a:r>
            <a:r>
              <a:rPr sz="1800" spc="-15" dirty="0">
                <a:solidFill>
                  <a:srgbClr val="292934"/>
                </a:solidFill>
                <a:latin typeface="Calibri"/>
                <a:cs typeface="Calibri"/>
              </a:rPr>
              <a:t>S</a:t>
            </a:r>
            <a:r>
              <a:rPr sz="1800" spc="-5" dirty="0">
                <a:solidFill>
                  <a:srgbClr val="292934"/>
                </a:solidFill>
                <a:latin typeface="Calibri"/>
                <a:cs typeface="Calibri"/>
              </a:rPr>
              <a:t>TE</a:t>
            </a:r>
            <a:r>
              <a:rPr sz="1800" spc="-15" dirty="0">
                <a:solidFill>
                  <a:srgbClr val="292934"/>
                </a:solidFill>
                <a:latin typeface="Calibri"/>
                <a:cs typeface="Calibri"/>
              </a:rPr>
              <a:t>P</a:t>
            </a:r>
            <a:r>
              <a:rPr sz="1800" spc="-10" dirty="0">
                <a:solidFill>
                  <a:srgbClr val="292934"/>
                </a:solidFill>
                <a:latin typeface="Calibri"/>
                <a:cs typeface="Calibri"/>
              </a:rPr>
              <a:t>)</a:t>
            </a:r>
            <a:r>
              <a:rPr sz="1800" dirty="0">
                <a:solidFill>
                  <a:srgbClr val="292934"/>
                </a:solidFill>
                <a:latin typeface="Calibri"/>
                <a:cs typeface="Calibri"/>
              </a:rPr>
              <a:t>.</a:t>
            </a:r>
            <a:endParaRPr lang="en-US" dirty="0">
              <a:latin typeface="Calibri"/>
              <a:cs typeface="Calibri"/>
            </a:endParaRPr>
          </a:p>
          <a:p>
            <a:pPr marL="298450" indent="-285750" algn="just">
              <a:lnSpc>
                <a:spcPct val="100000"/>
              </a:lnSpc>
              <a:buClr>
                <a:schemeClr val="accent6">
                  <a:lumMod val="50000"/>
                </a:schemeClr>
              </a:buClr>
              <a:buSzPct val="75000"/>
              <a:buFont typeface="Wingdings" panose="05000000000000000000" pitchFamily="2" charset="2"/>
              <a:buChar char="v"/>
            </a:pPr>
            <a:endParaRPr lang="en-US" sz="1000" spc="-15" dirty="0">
              <a:solidFill>
                <a:srgbClr val="292934"/>
              </a:solidFill>
              <a:latin typeface="Calibri"/>
              <a:cs typeface="Calibri"/>
            </a:endParaRPr>
          </a:p>
          <a:p>
            <a:pPr marL="298450" indent="-285750" algn="just">
              <a:lnSpc>
                <a:spcPct val="100000"/>
              </a:lnSpc>
              <a:buClr>
                <a:schemeClr val="accent6">
                  <a:lumMod val="50000"/>
                </a:schemeClr>
              </a:buClr>
              <a:buSzPct val="75000"/>
              <a:buFont typeface="Wingdings" panose="05000000000000000000" pitchFamily="2" charset="2"/>
              <a:buChar char="v"/>
            </a:pPr>
            <a:r>
              <a:rPr sz="1800" spc="-15" dirty="0">
                <a:solidFill>
                  <a:srgbClr val="292934"/>
                </a:solidFill>
                <a:latin typeface="Calibri"/>
                <a:cs typeface="Calibri"/>
              </a:rPr>
              <a:t>Descri</a:t>
            </a:r>
            <a:r>
              <a:rPr sz="1800" spc="-10" dirty="0">
                <a:solidFill>
                  <a:srgbClr val="292934"/>
                </a:solidFill>
                <a:latin typeface="Calibri"/>
                <a:cs typeface="Calibri"/>
              </a:rPr>
              <a:t>p</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35" dirty="0">
                <a:solidFill>
                  <a:srgbClr val="292934"/>
                </a:solidFill>
                <a:latin typeface="Calibri"/>
                <a:cs typeface="Calibri"/>
              </a:rPr>
              <a:t> </a:t>
            </a:r>
            <a:r>
              <a:rPr sz="1800" dirty="0">
                <a:solidFill>
                  <a:srgbClr val="292934"/>
                </a:solidFill>
                <a:latin typeface="Calibri"/>
                <a:cs typeface="Calibri"/>
              </a:rPr>
              <a:t>and </a:t>
            </a:r>
            <a:r>
              <a:rPr sz="1800" spc="-5" dirty="0">
                <a:solidFill>
                  <a:srgbClr val="292934"/>
                </a:solidFill>
                <a:latin typeface="Calibri"/>
                <a:cs typeface="Calibri"/>
              </a:rPr>
              <a:t>j</a:t>
            </a:r>
            <a:r>
              <a:rPr sz="1800" dirty="0">
                <a:solidFill>
                  <a:srgbClr val="292934"/>
                </a:solidFill>
                <a:latin typeface="Calibri"/>
                <a:cs typeface="Calibri"/>
              </a:rPr>
              <a:t>u</a:t>
            </a:r>
            <a:r>
              <a:rPr sz="1800" spc="-20" dirty="0">
                <a:solidFill>
                  <a:srgbClr val="292934"/>
                </a:solidFill>
                <a:latin typeface="Calibri"/>
                <a:cs typeface="Calibri"/>
              </a:rPr>
              <a:t>s</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fi</a:t>
            </a:r>
            <a:r>
              <a:rPr sz="1800" spc="-20" dirty="0">
                <a:solidFill>
                  <a:srgbClr val="292934"/>
                </a:solidFill>
                <a:latin typeface="Calibri"/>
                <a:cs typeface="Calibri"/>
              </a:rPr>
              <a:t>c</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a:t>
            </a:r>
            <a:r>
              <a:rPr sz="1800" spc="-10" dirty="0">
                <a:solidFill>
                  <a:srgbClr val="292934"/>
                </a:solidFill>
                <a:latin typeface="Calibri"/>
                <a:cs typeface="Calibri"/>
              </a:rPr>
              <a:t>the</a:t>
            </a:r>
            <a:r>
              <a:rPr sz="1800" spc="15" dirty="0">
                <a:solidFill>
                  <a:srgbClr val="292934"/>
                </a:solidFill>
                <a:latin typeface="Calibri"/>
                <a:cs typeface="Calibri"/>
              </a:rPr>
              <a:t> </a:t>
            </a:r>
            <a:r>
              <a:rPr sz="1800" spc="-30" dirty="0">
                <a:solidFill>
                  <a:srgbClr val="292934"/>
                </a:solidFill>
                <a:latin typeface="Calibri"/>
                <a:cs typeface="Calibri"/>
              </a:rPr>
              <a:t>e</a:t>
            </a:r>
            <a:r>
              <a:rPr sz="1800" spc="-5" dirty="0">
                <a:solidFill>
                  <a:srgbClr val="292934"/>
                </a:solidFill>
                <a:latin typeface="Calibri"/>
                <a:cs typeface="Calibri"/>
              </a:rPr>
              <a:t>xp</a:t>
            </a:r>
            <a:r>
              <a:rPr sz="1800" spc="5" dirty="0">
                <a:solidFill>
                  <a:srgbClr val="292934"/>
                </a:solidFill>
                <a:latin typeface="Calibri"/>
                <a:cs typeface="Calibri"/>
              </a:rPr>
              <a:t>e</a:t>
            </a:r>
            <a:r>
              <a:rPr sz="1800" spc="-5" dirty="0">
                <a:solidFill>
                  <a:srgbClr val="292934"/>
                </a:solidFill>
                <a:latin typeface="Calibri"/>
                <a:cs typeface="Calibri"/>
              </a:rPr>
              <a:t>n</a:t>
            </a:r>
            <a:r>
              <a:rPr sz="1800" spc="5" dirty="0">
                <a:solidFill>
                  <a:srgbClr val="292934"/>
                </a:solidFill>
                <a:latin typeface="Calibri"/>
                <a:cs typeface="Calibri"/>
              </a:rPr>
              <a:t>s</a:t>
            </a:r>
            <a:r>
              <a:rPr sz="1800" spc="-10" dirty="0">
                <a:solidFill>
                  <a:srgbClr val="292934"/>
                </a:solidFill>
                <a:latin typeface="Calibri"/>
                <a:cs typeface="Calibri"/>
              </a:rPr>
              <a:t>es </a:t>
            </a:r>
            <a:r>
              <a:rPr sz="1800" spc="-5" dirty="0">
                <a:solidFill>
                  <a:srgbClr val="292934"/>
                </a:solidFill>
                <a:latin typeface="Calibri"/>
                <a:cs typeface="Calibri"/>
              </a:rPr>
              <a:t>i</a:t>
            </a:r>
            <a:r>
              <a:rPr sz="1800" dirty="0">
                <a:solidFill>
                  <a:srgbClr val="292934"/>
                </a:solidFill>
                <a:latin typeface="Calibri"/>
                <a:cs typeface="Calibri"/>
              </a:rPr>
              <a:t>n</a:t>
            </a:r>
            <a:r>
              <a:rPr sz="1800" spc="-5" dirty="0">
                <a:solidFill>
                  <a:srgbClr val="292934"/>
                </a:solidFill>
                <a:latin typeface="Calibri"/>
                <a:cs typeface="Calibri"/>
              </a:rPr>
              <a:t> </a:t>
            </a:r>
            <a:r>
              <a:rPr sz="1800" spc="-10" dirty="0">
                <a:solidFill>
                  <a:srgbClr val="292934"/>
                </a:solidFill>
                <a:latin typeface="Calibri"/>
                <a:cs typeface="Calibri"/>
              </a:rPr>
              <a:t>the</a:t>
            </a:r>
            <a:r>
              <a:rPr sz="1800" dirty="0">
                <a:solidFill>
                  <a:srgbClr val="292934"/>
                </a:solidFill>
                <a:latin typeface="Calibri"/>
                <a:cs typeface="Calibri"/>
              </a:rPr>
              <a:t> </a:t>
            </a:r>
            <a:r>
              <a:rPr sz="1800" spc="40" dirty="0">
                <a:solidFill>
                  <a:srgbClr val="292934"/>
                </a:solidFill>
                <a:latin typeface="Calibri"/>
                <a:cs typeface="Calibri"/>
              </a:rPr>
              <a:t> </a:t>
            </a:r>
            <a:r>
              <a:rPr sz="1800" b="1" spc="-100" dirty="0">
                <a:solidFill>
                  <a:srgbClr val="FF0000"/>
                </a:solidFill>
                <a:latin typeface="Calibri"/>
                <a:cs typeface="Calibri"/>
              </a:rPr>
              <a:t>T</a:t>
            </a:r>
            <a:r>
              <a:rPr sz="1800" b="1" spc="-45" dirty="0">
                <a:solidFill>
                  <a:srgbClr val="FF0000"/>
                </a:solidFill>
                <a:latin typeface="Calibri"/>
                <a:cs typeface="Calibri"/>
              </a:rPr>
              <a:t>r</a:t>
            </a:r>
            <a:r>
              <a:rPr sz="1800" b="1" spc="-35" dirty="0">
                <a:solidFill>
                  <a:srgbClr val="FF0000"/>
                </a:solidFill>
                <a:latin typeface="Calibri"/>
                <a:cs typeface="Calibri"/>
              </a:rPr>
              <a:t>a</a:t>
            </a:r>
            <a:r>
              <a:rPr sz="1800" b="1" spc="-15" dirty="0">
                <a:solidFill>
                  <a:srgbClr val="FF0000"/>
                </a:solidFill>
                <a:latin typeface="Calibri"/>
                <a:cs typeface="Calibri"/>
              </a:rPr>
              <a:t>v</a:t>
            </a:r>
            <a:r>
              <a:rPr sz="1800" b="1" dirty="0">
                <a:solidFill>
                  <a:srgbClr val="FF0000"/>
                </a:solidFill>
                <a:latin typeface="Calibri"/>
                <a:cs typeface="Calibri"/>
              </a:rPr>
              <a:t>e</a:t>
            </a:r>
            <a:r>
              <a:rPr sz="1800" b="1" spc="-5" dirty="0">
                <a:solidFill>
                  <a:srgbClr val="FF0000"/>
                </a:solidFill>
                <a:latin typeface="Calibri"/>
                <a:cs typeface="Calibri"/>
              </a:rPr>
              <a:t>l</a:t>
            </a:r>
            <a:r>
              <a:rPr lang="en-US" sz="1800" b="1" spc="-5" dirty="0">
                <a:solidFill>
                  <a:srgbClr val="FF0000"/>
                </a:solidFill>
                <a:latin typeface="Calibri"/>
                <a:cs typeface="Calibri"/>
              </a:rPr>
              <a:t> </a:t>
            </a:r>
            <a:r>
              <a:rPr lang="en-US" b="1" spc="-10" dirty="0">
                <a:solidFill>
                  <a:srgbClr val="FF0000"/>
                </a:solidFill>
                <a:latin typeface="Calibri"/>
                <a:cs typeface="Calibri"/>
              </a:rPr>
              <a:t>c</a:t>
            </a:r>
            <a:r>
              <a:rPr sz="1800" b="1" spc="-25" dirty="0">
                <a:solidFill>
                  <a:srgbClr val="FF0000"/>
                </a:solidFill>
                <a:latin typeface="Calibri"/>
                <a:cs typeface="Calibri"/>
              </a:rPr>
              <a:t>a</a:t>
            </a:r>
            <a:r>
              <a:rPr sz="1800" b="1" spc="-35" dirty="0">
                <a:solidFill>
                  <a:srgbClr val="FF0000"/>
                </a:solidFill>
                <a:latin typeface="Calibri"/>
                <a:cs typeface="Calibri"/>
              </a:rPr>
              <a:t>t</a:t>
            </a:r>
            <a:r>
              <a:rPr sz="1800" b="1" dirty="0">
                <a:solidFill>
                  <a:srgbClr val="FF0000"/>
                </a:solidFill>
                <a:latin typeface="Calibri"/>
                <a:cs typeface="Calibri"/>
              </a:rPr>
              <a:t>e</a:t>
            </a:r>
            <a:r>
              <a:rPr sz="1800" b="1" spc="-15" dirty="0">
                <a:solidFill>
                  <a:srgbClr val="FF0000"/>
                </a:solidFill>
                <a:latin typeface="Calibri"/>
                <a:cs typeface="Calibri"/>
              </a:rPr>
              <a:t>g</a:t>
            </a:r>
            <a:r>
              <a:rPr sz="1800" b="1" spc="-10" dirty="0">
                <a:solidFill>
                  <a:srgbClr val="FF0000"/>
                </a:solidFill>
                <a:latin typeface="Calibri"/>
                <a:cs typeface="Calibri"/>
              </a:rPr>
              <a:t>ory</a:t>
            </a:r>
            <a:r>
              <a:rPr sz="1800" b="1" spc="-25" dirty="0">
                <a:solidFill>
                  <a:srgbClr val="FF0000"/>
                </a:solidFill>
                <a:latin typeface="Calibri"/>
                <a:cs typeface="Calibri"/>
              </a:rPr>
              <a:t> </a:t>
            </a:r>
            <a:r>
              <a:rPr sz="1800" spc="-5" dirty="0">
                <a:solidFill>
                  <a:srgbClr val="292934"/>
                </a:solidFill>
                <a:latin typeface="Calibri"/>
                <a:cs typeface="Calibri"/>
              </a:rPr>
              <a:t>(a</a:t>
            </a:r>
            <a:r>
              <a:rPr sz="1800" spc="-10" dirty="0">
                <a:solidFill>
                  <a:srgbClr val="292934"/>
                </a:solidFill>
                <a:latin typeface="Calibri"/>
                <a:cs typeface="Calibri"/>
              </a:rPr>
              <a:t>l</a:t>
            </a:r>
            <a:r>
              <a:rPr sz="1800" dirty="0">
                <a:solidFill>
                  <a:srgbClr val="292934"/>
                </a:solidFill>
                <a:latin typeface="Calibri"/>
                <a:cs typeface="Calibri"/>
              </a:rPr>
              <a:t>l</a:t>
            </a:r>
            <a:r>
              <a:rPr sz="1800" spc="5" dirty="0">
                <a:solidFill>
                  <a:srgbClr val="292934"/>
                </a:solidFill>
                <a:latin typeface="Calibri"/>
                <a:cs typeface="Calibri"/>
              </a:rPr>
              <a:t> </a:t>
            </a:r>
            <a:r>
              <a:rPr sz="1800" spc="-5" dirty="0">
                <a:solidFill>
                  <a:srgbClr val="292934"/>
                </a:solidFill>
                <a:latin typeface="Calibri"/>
                <a:cs typeface="Calibri"/>
              </a:rPr>
              <a:t>i</a:t>
            </a:r>
            <a:r>
              <a:rPr sz="1800" spc="-40" dirty="0">
                <a:solidFill>
                  <a:srgbClr val="292934"/>
                </a:solidFill>
                <a:latin typeface="Calibri"/>
                <a:cs typeface="Calibri"/>
              </a:rPr>
              <a:t>t</a:t>
            </a:r>
            <a:r>
              <a:rPr sz="1800" spc="-15" dirty="0">
                <a:solidFill>
                  <a:srgbClr val="292934"/>
                </a:solidFill>
                <a:latin typeface="Calibri"/>
                <a:cs typeface="Calibri"/>
              </a:rPr>
              <a:t>ems</a:t>
            </a:r>
            <a:r>
              <a:rPr sz="1800" spc="-10" dirty="0">
                <a:solidFill>
                  <a:srgbClr val="292934"/>
                </a:solidFill>
                <a:latin typeface="Calibri"/>
                <a:cs typeface="Calibri"/>
              </a:rPr>
              <a:t> a</a:t>
            </a:r>
            <a:r>
              <a:rPr sz="1800" spc="-40" dirty="0">
                <a:solidFill>
                  <a:srgbClr val="292934"/>
                </a:solidFill>
                <a:latin typeface="Calibri"/>
                <a:cs typeface="Calibri"/>
              </a:rPr>
              <a:t>r</a:t>
            </a:r>
            <a:r>
              <a:rPr sz="1800" spc="-10" dirty="0">
                <a:solidFill>
                  <a:srgbClr val="292934"/>
                </a:solidFill>
                <a:latin typeface="Calibri"/>
                <a:cs typeface="Calibri"/>
              </a:rPr>
              <a:t>e</a:t>
            </a:r>
            <a:r>
              <a:rPr sz="1800" dirty="0">
                <a:solidFill>
                  <a:srgbClr val="292934"/>
                </a:solidFill>
                <a:latin typeface="Calibri"/>
                <a:cs typeface="Calibri"/>
              </a:rPr>
              <a:t> </a:t>
            </a:r>
            <a:r>
              <a:rPr sz="1800" spc="5" dirty="0">
                <a:solidFill>
                  <a:srgbClr val="292934"/>
                </a:solidFill>
                <a:latin typeface="Calibri"/>
                <a:cs typeface="Calibri"/>
              </a:rPr>
              <a:t>a</a:t>
            </a:r>
            <a:r>
              <a:rPr sz="1800" spc="-5" dirty="0">
                <a:solidFill>
                  <a:srgbClr val="292934"/>
                </a:solidFill>
                <a:latin typeface="Calibri"/>
                <a:cs typeface="Calibri"/>
              </a:rPr>
              <a:t>p</a:t>
            </a:r>
            <a:r>
              <a:rPr sz="1800" dirty="0">
                <a:solidFill>
                  <a:srgbClr val="292934"/>
                </a:solidFill>
                <a:latin typeface="Calibri"/>
                <a:cs typeface="Calibri"/>
              </a:rPr>
              <a:t>p</a:t>
            </a:r>
            <a:r>
              <a:rPr sz="1800" spc="-40" dirty="0">
                <a:solidFill>
                  <a:srgbClr val="292934"/>
                </a:solidFill>
                <a:latin typeface="Calibri"/>
                <a:cs typeface="Calibri"/>
              </a:rPr>
              <a:t>r</a:t>
            </a:r>
            <a:r>
              <a:rPr sz="1800" spc="-5" dirty="0">
                <a:solidFill>
                  <a:srgbClr val="292934"/>
                </a:solidFill>
                <a:latin typeface="Calibri"/>
                <a:cs typeface="Calibri"/>
              </a:rPr>
              <a:t>opri</a:t>
            </a:r>
            <a:r>
              <a:rPr sz="1800" spc="-15" dirty="0">
                <a:solidFill>
                  <a:srgbClr val="292934"/>
                </a:solidFill>
                <a:latin typeface="Calibri"/>
                <a:cs typeface="Calibri"/>
              </a:rPr>
              <a:t>a</a:t>
            </a:r>
            <a:r>
              <a:rPr sz="1800" spc="-40" dirty="0">
                <a:solidFill>
                  <a:srgbClr val="292934"/>
                </a:solidFill>
                <a:latin typeface="Calibri"/>
                <a:cs typeface="Calibri"/>
              </a:rPr>
              <a:t>t</a:t>
            </a:r>
            <a:r>
              <a:rPr sz="1800" spc="-10" dirty="0">
                <a:solidFill>
                  <a:srgbClr val="292934"/>
                </a:solidFill>
                <a:latin typeface="Calibri"/>
                <a:cs typeface="Calibri"/>
              </a:rPr>
              <a:t>ely</a:t>
            </a:r>
            <a:r>
              <a:rPr sz="1800" spc="5" dirty="0">
                <a:solidFill>
                  <a:srgbClr val="292934"/>
                </a:solidFill>
                <a:latin typeface="Calibri"/>
                <a:cs typeface="Calibri"/>
              </a:rPr>
              <a:t> </a:t>
            </a:r>
            <a:r>
              <a:rPr sz="1800" spc="-5" dirty="0">
                <a:solidFill>
                  <a:srgbClr val="292934"/>
                </a:solidFill>
                <a:latin typeface="Calibri"/>
                <a:cs typeface="Calibri"/>
              </a:rPr>
              <a:t>b</a:t>
            </a:r>
            <a:r>
              <a:rPr sz="1800" dirty="0">
                <a:solidFill>
                  <a:srgbClr val="292934"/>
                </a:solidFill>
                <a:latin typeface="Calibri"/>
                <a:cs typeface="Calibri"/>
              </a:rPr>
              <a:t>u</a:t>
            </a:r>
            <a:r>
              <a:rPr sz="1800" spc="-15" dirty="0">
                <a:solidFill>
                  <a:srgbClr val="292934"/>
                </a:solidFill>
                <a:latin typeface="Calibri"/>
                <a:cs typeface="Calibri"/>
              </a:rPr>
              <a:t>dg</a:t>
            </a:r>
            <a:r>
              <a:rPr sz="1800" spc="-25" dirty="0">
                <a:solidFill>
                  <a:srgbClr val="292934"/>
                </a:solidFill>
                <a:latin typeface="Calibri"/>
                <a:cs typeface="Calibri"/>
              </a:rPr>
              <a:t>e</a:t>
            </a:r>
            <a:r>
              <a:rPr sz="1800" spc="-40" dirty="0">
                <a:solidFill>
                  <a:srgbClr val="292934"/>
                </a:solidFill>
                <a:latin typeface="Calibri"/>
                <a:cs typeface="Calibri"/>
              </a:rPr>
              <a:t>t</a:t>
            </a:r>
            <a:r>
              <a:rPr sz="1800" spc="-10" dirty="0">
                <a:solidFill>
                  <a:srgbClr val="292934"/>
                </a:solidFill>
                <a:latin typeface="Calibri"/>
                <a:cs typeface="Calibri"/>
              </a:rPr>
              <a:t>ed</a:t>
            </a:r>
            <a:r>
              <a:rPr sz="1800" spc="25" dirty="0">
                <a:solidFill>
                  <a:srgbClr val="292934"/>
                </a:solidFill>
                <a:latin typeface="Calibri"/>
                <a:cs typeface="Calibri"/>
              </a:rPr>
              <a:t> </a:t>
            </a:r>
            <a:r>
              <a:rPr sz="1800" dirty="0">
                <a:solidFill>
                  <a:srgbClr val="292934"/>
                </a:solidFill>
                <a:latin typeface="Calibri"/>
                <a:cs typeface="Calibri"/>
              </a:rPr>
              <a:t>and c</a:t>
            </a:r>
            <a:r>
              <a:rPr sz="1800" spc="-10" dirty="0">
                <a:solidFill>
                  <a:srgbClr val="292934"/>
                </a:solidFill>
                <a:latin typeface="Calibri"/>
                <a:cs typeface="Calibri"/>
              </a:rPr>
              <a:t>lea</a:t>
            </a:r>
            <a:r>
              <a:rPr sz="1800" dirty="0">
                <a:solidFill>
                  <a:srgbClr val="292934"/>
                </a:solidFill>
                <a:latin typeface="Calibri"/>
                <a:cs typeface="Calibri"/>
              </a:rPr>
              <a:t>r</a:t>
            </a:r>
            <a:r>
              <a:rPr sz="1800" spc="-10" dirty="0">
                <a:solidFill>
                  <a:srgbClr val="292934"/>
                </a:solidFill>
                <a:latin typeface="Calibri"/>
                <a:cs typeface="Calibri"/>
              </a:rPr>
              <a:t>ly</a:t>
            </a:r>
            <a:r>
              <a:rPr sz="1800" spc="20" dirty="0">
                <a:solidFill>
                  <a:srgbClr val="292934"/>
                </a:solidFill>
                <a:latin typeface="Calibri"/>
                <a:cs typeface="Calibri"/>
              </a:rPr>
              <a:t> </a:t>
            </a:r>
            <a:r>
              <a:rPr sz="1800" spc="-5" dirty="0">
                <a:solidFill>
                  <a:srgbClr val="292934"/>
                </a:solidFill>
                <a:latin typeface="Calibri"/>
                <a:cs typeface="Calibri"/>
              </a:rPr>
              <a:t>s</a:t>
            </a:r>
            <a:r>
              <a:rPr sz="1800" dirty="0">
                <a:solidFill>
                  <a:srgbClr val="292934"/>
                </a:solidFill>
                <a:latin typeface="Calibri"/>
                <a:cs typeface="Calibri"/>
              </a:rPr>
              <a:t>u</a:t>
            </a:r>
            <a:r>
              <a:rPr sz="1800" spc="-5" dirty="0">
                <a:solidFill>
                  <a:srgbClr val="292934"/>
                </a:solidFill>
                <a:latin typeface="Calibri"/>
                <a:cs typeface="Calibri"/>
              </a:rPr>
              <a:t>p</a:t>
            </a:r>
            <a:r>
              <a:rPr sz="1800" dirty="0">
                <a:solidFill>
                  <a:srgbClr val="292934"/>
                </a:solidFill>
                <a:latin typeface="Calibri"/>
                <a:cs typeface="Calibri"/>
              </a:rPr>
              <a:t>p</a:t>
            </a:r>
            <a:r>
              <a:rPr sz="1800" spc="-15" dirty="0">
                <a:solidFill>
                  <a:srgbClr val="292934"/>
                </a:solidFill>
                <a:latin typeface="Calibri"/>
                <a:cs typeface="Calibri"/>
              </a:rPr>
              <a:t>or</a:t>
            </a:r>
            <a:r>
              <a:rPr sz="1800" spc="-45" dirty="0">
                <a:solidFill>
                  <a:srgbClr val="292934"/>
                </a:solidFill>
                <a:latin typeface="Calibri"/>
                <a:cs typeface="Calibri"/>
              </a:rPr>
              <a:t>t</a:t>
            </a:r>
            <a:r>
              <a:rPr sz="1800" spc="-10" dirty="0">
                <a:solidFill>
                  <a:srgbClr val="292934"/>
                </a:solidFill>
                <a:latin typeface="Calibri"/>
                <a:cs typeface="Calibri"/>
              </a:rPr>
              <a:t>ed</a:t>
            </a:r>
            <a:r>
              <a:rPr sz="1800" spc="15" dirty="0">
                <a:solidFill>
                  <a:srgbClr val="292934"/>
                </a:solidFill>
                <a:latin typeface="Calibri"/>
                <a:cs typeface="Calibri"/>
              </a:rPr>
              <a:t> </a:t>
            </a:r>
            <a:r>
              <a:rPr sz="1800" dirty="0">
                <a:solidFill>
                  <a:srgbClr val="292934"/>
                </a:solidFill>
                <a:latin typeface="Calibri"/>
                <a:cs typeface="Calibri"/>
              </a:rPr>
              <a:t>and </a:t>
            </a:r>
            <a:r>
              <a:rPr sz="1800" spc="-10" dirty="0">
                <a:solidFill>
                  <a:srgbClr val="292934"/>
                </a:solidFill>
                <a:latin typeface="Calibri"/>
                <a:cs typeface="Calibri"/>
              </a:rPr>
              <a:t>a</a:t>
            </a:r>
            <a:r>
              <a:rPr sz="1800" spc="-35" dirty="0">
                <a:solidFill>
                  <a:srgbClr val="292934"/>
                </a:solidFill>
                <a:latin typeface="Calibri"/>
                <a:cs typeface="Calibri"/>
              </a:rPr>
              <a:t>r</a:t>
            </a:r>
            <a:r>
              <a:rPr sz="1800" spc="-10" dirty="0">
                <a:solidFill>
                  <a:srgbClr val="292934"/>
                </a:solidFill>
                <a:latin typeface="Calibri"/>
                <a:cs typeface="Calibri"/>
              </a:rPr>
              <a:t>e</a:t>
            </a:r>
            <a:r>
              <a:rPr sz="1800" dirty="0">
                <a:solidFill>
                  <a:srgbClr val="292934"/>
                </a:solidFill>
                <a:latin typeface="Calibri"/>
                <a:cs typeface="Calibri"/>
              </a:rPr>
              <a:t> </a:t>
            </a:r>
            <a:r>
              <a:rPr sz="1800" spc="5" dirty="0">
                <a:solidFill>
                  <a:srgbClr val="292934"/>
                </a:solidFill>
                <a:latin typeface="Calibri"/>
                <a:cs typeface="Calibri"/>
              </a:rPr>
              <a:t>a</a:t>
            </a:r>
            <a:r>
              <a:rPr sz="1800" spc="-5" dirty="0">
                <a:solidFill>
                  <a:srgbClr val="292934"/>
                </a:solidFill>
                <a:latin typeface="Calibri"/>
                <a:cs typeface="Calibri"/>
              </a:rPr>
              <a:t>ll</a:t>
            </a:r>
            <a:r>
              <a:rPr sz="1800" spc="-15" dirty="0">
                <a:solidFill>
                  <a:srgbClr val="292934"/>
                </a:solidFill>
                <a:latin typeface="Calibri"/>
                <a:cs typeface="Calibri"/>
              </a:rPr>
              <a:t>o</a:t>
            </a:r>
            <a:r>
              <a:rPr sz="1800" spc="-45" dirty="0">
                <a:solidFill>
                  <a:srgbClr val="292934"/>
                </a:solidFill>
                <a:latin typeface="Calibri"/>
                <a:cs typeface="Calibri"/>
              </a:rPr>
              <a:t>w</a:t>
            </a:r>
            <a:r>
              <a:rPr sz="1800" dirty="0">
                <a:solidFill>
                  <a:srgbClr val="292934"/>
                </a:solidFill>
                <a:latin typeface="Calibri"/>
                <a:cs typeface="Calibri"/>
              </a:rPr>
              <a:t>able</a:t>
            </a:r>
            <a:r>
              <a:rPr sz="1800" spc="35" dirty="0">
                <a:solidFill>
                  <a:srgbClr val="292934"/>
                </a:solidFill>
                <a:latin typeface="Calibri"/>
                <a:cs typeface="Calibri"/>
              </a:rPr>
              <a:t> </a:t>
            </a:r>
            <a:r>
              <a:rPr sz="1800" spc="-30" dirty="0">
                <a:solidFill>
                  <a:srgbClr val="292934"/>
                </a:solidFill>
                <a:latin typeface="Calibri"/>
                <a:cs typeface="Calibri"/>
              </a:rPr>
              <a:t>c</a:t>
            </a:r>
            <a:r>
              <a:rPr sz="1800" spc="-5" dirty="0">
                <a:solidFill>
                  <a:srgbClr val="292934"/>
                </a:solidFill>
                <a:latin typeface="Calibri"/>
                <a:cs typeface="Calibri"/>
              </a:rPr>
              <a:t>o</a:t>
            </a:r>
            <a:r>
              <a:rPr sz="1800" spc="-20" dirty="0">
                <a:solidFill>
                  <a:srgbClr val="292934"/>
                </a:solidFill>
                <a:latin typeface="Calibri"/>
                <a:cs typeface="Calibri"/>
              </a:rPr>
              <a:t>s</a:t>
            </a:r>
            <a:r>
              <a:rPr sz="1800" dirty="0">
                <a:solidFill>
                  <a:srgbClr val="292934"/>
                </a:solidFill>
                <a:latin typeface="Calibri"/>
                <a:cs typeface="Calibri"/>
              </a:rPr>
              <a:t>ts</a:t>
            </a:r>
            <a:r>
              <a:rPr sz="1800" spc="-5" dirty="0">
                <a:solidFill>
                  <a:srgbClr val="292934"/>
                </a:solidFill>
                <a:latin typeface="Calibri"/>
                <a:cs typeface="Calibri"/>
              </a:rPr>
              <a:t> </a:t>
            </a:r>
            <a:r>
              <a:rPr sz="1800" spc="-35" dirty="0">
                <a:solidFill>
                  <a:srgbClr val="292934"/>
                </a:solidFill>
                <a:latin typeface="Calibri"/>
                <a:cs typeface="Calibri"/>
              </a:rPr>
              <a:t>f</a:t>
            </a:r>
            <a:r>
              <a:rPr sz="1800" spc="-15" dirty="0">
                <a:solidFill>
                  <a:srgbClr val="292934"/>
                </a:solidFill>
                <a:latin typeface="Calibri"/>
                <a:cs typeface="Calibri"/>
              </a:rPr>
              <a:t>or</a:t>
            </a:r>
            <a:r>
              <a:rPr sz="1800" spc="-10" dirty="0">
                <a:solidFill>
                  <a:srgbClr val="292934"/>
                </a:solidFill>
                <a:latin typeface="Calibri"/>
                <a:cs typeface="Calibri"/>
              </a:rPr>
              <a:t> the</a:t>
            </a:r>
            <a:r>
              <a:rPr sz="1800" spc="10" dirty="0">
                <a:solidFill>
                  <a:srgbClr val="292934"/>
                </a:solidFill>
                <a:latin typeface="Calibri"/>
                <a:cs typeface="Calibri"/>
              </a:rPr>
              <a:t> </a:t>
            </a:r>
            <a:r>
              <a:rPr sz="1800" spc="-5" dirty="0">
                <a:solidFill>
                  <a:srgbClr val="292934"/>
                </a:solidFill>
                <a:latin typeface="Calibri"/>
                <a:cs typeface="Calibri"/>
              </a:rPr>
              <a:t>op</a:t>
            </a:r>
            <a:r>
              <a:rPr sz="1800" dirty="0">
                <a:solidFill>
                  <a:srgbClr val="292934"/>
                </a:solidFill>
                <a:latin typeface="Calibri"/>
                <a:cs typeface="Calibri"/>
              </a:rPr>
              <a:t>e</a:t>
            </a:r>
            <a:r>
              <a:rPr sz="1800" spc="-50" dirty="0">
                <a:solidFill>
                  <a:srgbClr val="292934"/>
                </a:solidFill>
                <a:latin typeface="Calibri"/>
                <a:cs typeface="Calibri"/>
              </a:rPr>
              <a:t>r</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 </a:t>
            </a:r>
            <a:r>
              <a:rPr sz="1800" spc="-5" dirty="0">
                <a:solidFill>
                  <a:srgbClr val="292934"/>
                </a:solidFill>
                <a:latin typeface="Calibri"/>
                <a:cs typeface="Calibri"/>
              </a:rPr>
              <a:t>o</a:t>
            </a:r>
            <a:r>
              <a:rPr sz="1800" dirty="0">
                <a:solidFill>
                  <a:srgbClr val="292934"/>
                </a:solidFill>
                <a:latin typeface="Calibri"/>
                <a:cs typeface="Calibri"/>
              </a:rPr>
              <a:t>f</a:t>
            </a:r>
            <a:r>
              <a:rPr sz="1800" spc="10" dirty="0">
                <a:solidFill>
                  <a:srgbClr val="292934"/>
                </a:solidFill>
                <a:latin typeface="Calibri"/>
                <a:cs typeface="Calibri"/>
              </a:rPr>
              <a:t> </a:t>
            </a:r>
            <a:r>
              <a:rPr sz="1800" spc="-5" dirty="0">
                <a:solidFill>
                  <a:srgbClr val="292934"/>
                </a:solidFill>
                <a:latin typeface="Calibri"/>
                <a:cs typeface="Calibri"/>
              </a:rPr>
              <a:t>C</a:t>
            </a:r>
            <a:r>
              <a:rPr sz="1800" spc="-10" dirty="0">
                <a:solidFill>
                  <a:srgbClr val="292934"/>
                </a:solidFill>
                <a:latin typeface="Calibri"/>
                <a:cs typeface="Calibri"/>
              </a:rPr>
              <a:t>S</a:t>
            </a:r>
            <a:r>
              <a:rPr sz="1800" spc="-5" dirty="0">
                <a:solidFill>
                  <a:srgbClr val="292934"/>
                </a:solidFill>
                <a:latin typeface="Calibri"/>
                <a:cs typeface="Calibri"/>
              </a:rPr>
              <a:t>TE</a:t>
            </a:r>
            <a:r>
              <a:rPr sz="1800" spc="-10" dirty="0">
                <a:solidFill>
                  <a:srgbClr val="292934"/>
                </a:solidFill>
                <a:latin typeface="Calibri"/>
                <a:cs typeface="Calibri"/>
              </a:rPr>
              <a:t>P</a:t>
            </a:r>
            <a:r>
              <a:rPr sz="1800" spc="-5" dirty="0">
                <a:solidFill>
                  <a:srgbClr val="292934"/>
                </a:solidFill>
                <a:latin typeface="Calibri"/>
                <a:cs typeface="Calibri"/>
              </a:rPr>
              <a:t>).</a:t>
            </a:r>
            <a:endParaRPr lang="en-US" sz="1800" spc="-5" dirty="0">
              <a:solidFill>
                <a:srgbClr val="292934"/>
              </a:solidFill>
              <a:latin typeface="Calibri"/>
              <a:cs typeface="Calibri"/>
            </a:endParaRPr>
          </a:p>
          <a:p>
            <a:pPr marL="298450" indent="-285750" algn="just">
              <a:lnSpc>
                <a:spcPct val="100000"/>
              </a:lnSpc>
              <a:buClr>
                <a:schemeClr val="accent6">
                  <a:lumMod val="50000"/>
                </a:schemeClr>
              </a:buClr>
              <a:buSzPct val="75000"/>
              <a:buFont typeface="Wingdings" panose="05000000000000000000" pitchFamily="2" charset="2"/>
              <a:buChar char="v"/>
            </a:pPr>
            <a:endParaRPr lang="en-US" sz="1000" dirty="0">
              <a:latin typeface="Calibri"/>
              <a:cs typeface="Calibri"/>
            </a:endParaRPr>
          </a:p>
          <a:p>
            <a:pPr marL="298450" indent="-285750" algn="just">
              <a:lnSpc>
                <a:spcPct val="100000"/>
              </a:lnSpc>
              <a:buClr>
                <a:schemeClr val="accent6">
                  <a:lumMod val="50000"/>
                </a:schemeClr>
              </a:buClr>
              <a:buSzPct val="75000"/>
              <a:buFont typeface="Wingdings" panose="05000000000000000000" pitchFamily="2" charset="2"/>
              <a:buChar char="v"/>
            </a:pPr>
            <a:r>
              <a:rPr sz="1800" spc="-15" dirty="0">
                <a:solidFill>
                  <a:srgbClr val="292934"/>
                </a:solidFill>
                <a:latin typeface="Calibri"/>
                <a:cs typeface="Calibri"/>
              </a:rPr>
              <a:t>Descri</a:t>
            </a:r>
            <a:r>
              <a:rPr sz="1800" spc="-10" dirty="0">
                <a:solidFill>
                  <a:srgbClr val="292934"/>
                </a:solidFill>
                <a:latin typeface="Calibri"/>
                <a:cs typeface="Calibri"/>
              </a:rPr>
              <a:t>p</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35" dirty="0">
                <a:solidFill>
                  <a:srgbClr val="292934"/>
                </a:solidFill>
                <a:latin typeface="Calibri"/>
                <a:cs typeface="Calibri"/>
              </a:rPr>
              <a:t> </a:t>
            </a:r>
            <a:r>
              <a:rPr sz="1800" dirty="0">
                <a:solidFill>
                  <a:srgbClr val="292934"/>
                </a:solidFill>
                <a:latin typeface="Calibri"/>
                <a:cs typeface="Calibri"/>
              </a:rPr>
              <a:t>and </a:t>
            </a:r>
            <a:r>
              <a:rPr sz="1800" spc="-5" dirty="0">
                <a:solidFill>
                  <a:srgbClr val="292934"/>
                </a:solidFill>
                <a:latin typeface="Calibri"/>
                <a:cs typeface="Calibri"/>
              </a:rPr>
              <a:t>j</a:t>
            </a:r>
            <a:r>
              <a:rPr sz="1800" dirty="0">
                <a:solidFill>
                  <a:srgbClr val="292934"/>
                </a:solidFill>
                <a:latin typeface="Calibri"/>
                <a:cs typeface="Calibri"/>
              </a:rPr>
              <a:t>u</a:t>
            </a:r>
            <a:r>
              <a:rPr sz="1800" spc="-20" dirty="0">
                <a:solidFill>
                  <a:srgbClr val="292934"/>
                </a:solidFill>
                <a:latin typeface="Calibri"/>
                <a:cs typeface="Calibri"/>
              </a:rPr>
              <a:t>s</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fi</a:t>
            </a:r>
            <a:r>
              <a:rPr sz="1800" spc="-20" dirty="0">
                <a:solidFill>
                  <a:srgbClr val="292934"/>
                </a:solidFill>
                <a:latin typeface="Calibri"/>
                <a:cs typeface="Calibri"/>
              </a:rPr>
              <a:t>c</a:t>
            </a:r>
            <a:r>
              <a:rPr sz="1800" spc="-15" dirty="0">
                <a:solidFill>
                  <a:srgbClr val="292934"/>
                </a:solidFill>
                <a:latin typeface="Calibri"/>
                <a:cs typeface="Calibri"/>
              </a:rPr>
              <a:t>a</a:t>
            </a:r>
            <a:r>
              <a:rPr sz="1800" dirty="0">
                <a:solidFill>
                  <a:srgbClr val="292934"/>
                </a:solidFill>
                <a:latin typeface="Calibri"/>
                <a:cs typeface="Calibri"/>
              </a:rPr>
              <a:t>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a:t>
            </a:r>
            <a:r>
              <a:rPr sz="1800" spc="-10" dirty="0">
                <a:solidFill>
                  <a:srgbClr val="292934"/>
                </a:solidFill>
                <a:latin typeface="Calibri"/>
                <a:cs typeface="Calibri"/>
              </a:rPr>
              <a:t>the</a:t>
            </a:r>
            <a:r>
              <a:rPr sz="1800" spc="15" dirty="0">
                <a:solidFill>
                  <a:srgbClr val="292934"/>
                </a:solidFill>
                <a:latin typeface="Calibri"/>
                <a:cs typeface="Calibri"/>
              </a:rPr>
              <a:t> </a:t>
            </a:r>
            <a:r>
              <a:rPr sz="1800" dirty="0">
                <a:solidFill>
                  <a:srgbClr val="292934"/>
                </a:solidFill>
                <a:latin typeface="Calibri"/>
                <a:cs typeface="Calibri"/>
              </a:rPr>
              <a:t>amou</a:t>
            </a:r>
            <a:r>
              <a:rPr sz="1800" spc="-10" dirty="0">
                <a:solidFill>
                  <a:srgbClr val="292934"/>
                </a:solidFill>
                <a:latin typeface="Calibri"/>
                <a:cs typeface="Calibri"/>
              </a:rPr>
              <a:t>nt</a:t>
            </a:r>
            <a:r>
              <a:rPr sz="1800" dirty="0">
                <a:solidFill>
                  <a:srgbClr val="292934"/>
                </a:solidFill>
                <a:latin typeface="Calibri"/>
                <a:cs typeface="Calibri"/>
              </a:rPr>
              <a:t> and</a:t>
            </a:r>
            <a:r>
              <a:rPr sz="1800" spc="10" dirty="0">
                <a:solidFill>
                  <a:srgbClr val="292934"/>
                </a:solidFill>
                <a:latin typeface="Calibri"/>
                <a:cs typeface="Calibri"/>
              </a:rPr>
              <a:t> </a:t>
            </a:r>
            <a:r>
              <a:rPr sz="1800" spc="-30" dirty="0">
                <a:solidFill>
                  <a:srgbClr val="292934"/>
                </a:solidFill>
                <a:latin typeface="Calibri"/>
                <a:cs typeface="Calibri"/>
              </a:rPr>
              <a:t>c</a:t>
            </a:r>
            <a:r>
              <a:rPr sz="1800" spc="-15" dirty="0">
                <a:solidFill>
                  <a:srgbClr val="292934"/>
                </a:solidFill>
                <a:latin typeface="Calibri"/>
                <a:cs typeface="Calibri"/>
              </a:rPr>
              <a:t>a</a:t>
            </a:r>
            <a:r>
              <a:rPr sz="1800" spc="-40" dirty="0">
                <a:solidFill>
                  <a:srgbClr val="292934"/>
                </a:solidFill>
                <a:latin typeface="Calibri"/>
                <a:cs typeface="Calibri"/>
              </a:rPr>
              <a:t>t</a:t>
            </a:r>
            <a:r>
              <a:rPr sz="1800" spc="-10" dirty="0">
                <a:solidFill>
                  <a:srgbClr val="292934"/>
                </a:solidFill>
                <a:latin typeface="Calibri"/>
                <a:cs typeface="Calibri"/>
              </a:rPr>
              <a:t>ego</a:t>
            </a:r>
            <a:r>
              <a:rPr sz="1800" spc="-20" dirty="0">
                <a:solidFill>
                  <a:srgbClr val="292934"/>
                </a:solidFill>
                <a:latin typeface="Calibri"/>
                <a:cs typeface="Calibri"/>
              </a:rPr>
              <a:t>r</a:t>
            </a:r>
            <a:r>
              <a:rPr sz="1800" spc="-5" dirty="0">
                <a:solidFill>
                  <a:srgbClr val="292934"/>
                </a:solidFill>
                <a:latin typeface="Calibri"/>
                <a:cs typeface="Calibri"/>
              </a:rPr>
              <a:t>i</a:t>
            </a:r>
            <a:r>
              <a:rPr sz="1800" spc="-10" dirty="0">
                <a:solidFill>
                  <a:srgbClr val="292934"/>
                </a:solidFill>
                <a:latin typeface="Calibri"/>
                <a:cs typeface="Calibri"/>
              </a:rPr>
              <a:t>es</a:t>
            </a:r>
            <a:r>
              <a:rPr sz="1800" spc="5"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a:t>
            </a:r>
            <a:r>
              <a:rPr sz="1800" spc="-10" dirty="0">
                <a:solidFill>
                  <a:srgbClr val="292934"/>
                </a:solidFill>
                <a:latin typeface="Calibri"/>
                <a:cs typeface="Calibri"/>
              </a:rPr>
              <a:t>the</a:t>
            </a:r>
            <a:r>
              <a:rPr sz="1800" spc="50" dirty="0">
                <a:solidFill>
                  <a:srgbClr val="292934"/>
                </a:solidFill>
                <a:latin typeface="Calibri"/>
                <a:cs typeface="Calibri"/>
              </a:rPr>
              <a:t> </a:t>
            </a:r>
            <a:r>
              <a:rPr lang="en-US" b="1" spc="-5" dirty="0">
                <a:solidFill>
                  <a:srgbClr val="FF0000"/>
                </a:solidFill>
                <a:latin typeface="Calibri"/>
                <a:cs typeface="Calibri"/>
              </a:rPr>
              <a:t>I</a:t>
            </a:r>
            <a:r>
              <a:rPr sz="1800" b="1" spc="-5" dirty="0">
                <a:solidFill>
                  <a:srgbClr val="FF0000"/>
                </a:solidFill>
                <a:latin typeface="Calibri"/>
                <a:cs typeface="Calibri"/>
              </a:rPr>
              <a:t>n</a:t>
            </a:r>
            <a:r>
              <a:rPr sz="1800" b="1" spc="-35" dirty="0">
                <a:solidFill>
                  <a:srgbClr val="FF0000"/>
                </a:solidFill>
                <a:latin typeface="Calibri"/>
                <a:cs typeface="Calibri"/>
              </a:rPr>
              <a:t>s</a:t>
            </a:r>
            <a:r>
              <a:rPr sz="1800" b="1" spc="-10" dirty="0">
                <a:solidFill>
                  <a:srgbClr val="FF0000"/>
                </a:solidFill>
                <a:latin typeface="Calibri"/>
                <a:cs typeface="Calibri"/>
              </a:rPr>
              <a:t>tituti</a:t>
            </a:r>
            <a:r>
              <a:rPr sz="1800" b="1" spc="-20" dirty="0">
                <a:solidFill>
                  <a:srgbClr val="FF0000"/>
                </a:solidFill>
                <a:latin typeface="Calibri"/>
                <a:cs typeface="Calibri"/>
              </a:rPr>
              <a:t>on</a:t>
            </a:r>
            <a:r>
              <a:rPr sz="1800" b="1" spc="-10" dirty="0">
                <a:solidFill>
                  <a:srgbClr val="FF0000"/>
                </a:solidFill>
                <a:latin typeface="Calibri"/>
                <a:cs typeface="Calibri"/>
              </a:rPr>
              <a:t>al</a:t>
            </a:r>
            <a:r>
              <a:rPr lang="en-US" dirty="0">
                <a:latin typeface="Calibri"/>
                <a:cs typeface="Calibri"/>
              </a:rPr>
              <a:t> M</a:t>
            </a:r>
            <a:r>
              <a:rPr sz="1800" b="1" spc="-20" dirty="0">
                <a:solidFill>
                  <a:srgbClr val="FF0000"/>
                </a:solidFill>
                <a:latin typeface="Calibri"/>
                <a:cs typeface="Calibri"/>
              </a:rPr>
              <a:t>a</a:t>
            </a:r>
            <a:r>
              <a:rPr sz="1800" b="1" spc="-25" dirty="0">
                <a:solidFill>
                  <a:srgbClr val="FF0000"/>
                </a:solidFill>
                <a:latin typeface="Calibri"/>
                <a:cs typeface="Calibri"/>
              </a:rPr>
              <a:t>t</a:t>
            </a:r>
            <a:r>
              <a:rPr sz="1800" b="1" spc="-5" dirty="0">
                <a:solidFill>
                  <a:srgbClr val="FF0000"/>
                </a:solidFill>
                <a:latin typeface="Calibri"/>
                <a:cs typeface="Calibri"/>
              </a:rPr>
              <a:t>c</a:t>
            </a:r>
            <a:r>
              <a:rPr sz="1800" b="1" dirty="0">
                <a:solidFill>
                  <a:srgbClr val="FF0000"/>
                </a:solidFill>
                <a:latin typeface="Calibri"/>
                <a:cs typeface="Calibri"/>
              </a:rPr>
              <a:t>h</a:t>
            </a:r>
            <a:r>
              <a:rPr sz="1800" b="1" spc="-5" dirty="0">
                <a:solidFill>
                  <a:srgbClr val="FF0000"/>
                </a:solidFill>
                <a:latin typeface="Calibri"/>
                <a:cs typeface="Calibri"/>
              </a:rPr>
              <a:t> </a:t>
            </a:r>
            <a:r>
              <a:rPr sz="1800" dirty="0">
                <a:solidFill>
                  <a:srgbClr val="292934"/>
                </a:solidFill>
                <a:latin typeface="Calibri"/>
                <a:cs typeface="Calibri"/>
              </a:rPr>
              <a:t>as</a:t>
            </a:r>
            <a:r>
              <a:rPr sz="1800" spc="-10" dirty="0">
                <a:solidFill>
                  <a:srgbClr val="292934"/>
                </a:solidFill>
                <a:latin typeface="Calibri"/>
                <a:cs typeface="Calibri"/>
              </a:rPr>
              <a:t> </a:t>
            </a:r>
            <a:r>
              <a:rPr sz="1800" spc="-35" dirty="0">
                <a:solidFill>
                  <a:srgbClr val="292934"/>
                </a:solidFill>
                <a:latin typeface="Calibri"/>
                <a:cs typeface="Calibri"/>
              </a:rPr>
              <a:t>f</a:t>
            </a:r>
            <a:r>
              <a:rPr sz="1800" spc="-5" dirty="0">
                <a:solidFill>
                  <a:srgbClr val="292934"/>
                </a:solidFill>
                <a:latin typeface="Calibri"/>
                <a:cs typeface="Calibri"/>
              </a:rPr>
              <a:t>oun</a:t>
            </a:r>
            <a:r>
              <a:rPr sz="1800" dirty="0">
                <a:solidFill>
                  <a:srgbClr val="292934"/>
                </a:solidFill>
                <a:latin typeface="Calibri"/>
                <a:cs typeface="Calibri"/>
              </a:rPr>
              <a:t>d</a:t>
            </a:r>
            <a:r>
              <a:rPr sz="1800" spc="15"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n</a:t>
            </a:r>
            <a:r>
              <a:rPr sz="1800" spc="10" dirty="0">
                <a:solidFill>
                  <a:srgbClr val="292934"/>
                </a:solidFill>
                <a:latin typeface="Calibri"/>
                <a:cs typeface="Calibri"/>
              </a:rPr>
              <a:t> </a:t>
            </a:r>
            <a:r>
              <a:rPr sz="1800" dirty="0">
                <a:solidFill>
                  <a:srgbClr val="292934"/>
                </a:solidFill>
                <a:latin typeface="Calibri"/>
                <a:cs typeface="Calibri"/>
              </a:rPr>
              <a:t>the </a:t>
            </a:r>
            <a:r>
              <a:rPr lang="en-US" sz="1800" dirty="0">
                <a:solidFill>
                  <a:srgbClr val="292934"/>
                </a:solidFill>
                <a:latin typeface="Calibri"/>
                <a:cs typeface="Calibri"/>
              </a:rPr>
              <a:t>Narrative/</a:t>
            </a:r>
            <a:r>
              <a:rPr sz="1800" spc="-5" dirty="0">
                <a:solidFill>
                  <a:srgbClr val="292934"/>
                </a:solidFill>
                <a:latin typeface="Calibri"/>
                <a:cs typeface="Calibri"/>
              </a:rPr>
              <a:t>Composi</a:t>
            </a:r>
            <a:r>
              <a:rPr sz="1800" spc="-35" dirty="0">
                <a:solidFill>
                  <a:srgbClr val="292934"/>
                </a:solidFill>
                <a:latin typeface="Calibri"/>
                <a:cs typeface="Calibri"/>
              </a:rPr>
              <a:t>t</a:t>
            </a:r>
            <a:r>
              <a:rPr sz="1800" dirty="0">
                <a:solidFill>
                  <a:srgbClr val="292934"/>
                </a:solidFill>
                <a:latin typeface="Calibri"/>
                <a:cs typeface="Calibri"/>
              </a:rPr>
              <a:t>e</a:t>
            </a:r>
            <a:r>
              <a:rPr sz="1800" spc="10" dirty="0">
                <a:solidFill>
                  <a:srgbClr val="292934"/>
                </a:solidFill>
                <a:latin typeface="Calibri"/>
                <a:cs typeface="Calibri"/>
              </a:rPr>
              <a:t> </a:t>
            </a:r>
            <a:r>
              <a:rPr sz="1800" dirty="0">
                <a:solidFill>
                  <a:srgbClr val="292934"/>
                </a:solidFill>
                <a:latin typeface="Calibri"/>
                <a:cs typeface="Calibri"/>
              </a:rPr>
              <a:t>Bud</a:t>
            </a:r>
            <a:r>
              <a:rPr sz="1800" spc="-10" dirty="0">
                <a:solidFill>
                  <a:srgbClr val="292934"/>
                </a:solidFill>
                <a:latin typeface="Calibri"/>
                <a:cs typeface="Calibri"/>
              </a:rPr>
              <a:t>ge</a:t>
            </a:r>
            <a:r>
              <a:rPr sz="1800" dirty="0">
                <a:solidFill>
                  <a:srgbClr val="292934"/>
                </a:solidFill>
                <a:latin typeface="Calibri"/>
                <a:cs typeface="Calibri"/>
              </a:rPr>
              <a:t>t.</a:t>
            </a:r>
            <a:endParaRPr sz="1800" dirty="0">
              <a:latin typeface="Calibri"/>
              <a:cs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5400" y="463879"/>
            <a:ext cx="2049881" cy="901041"/>
          </a:xfrm>
          <a:prstGeom prst="rect">
            <a:avLst/>
          </a:prstGeom>
        </p:spPr>
        <p:txBody>
          <a:bodyPr vert="horz" wrap="square" lIns="0" tIns="282727" rIns="0" bIns="0" rtlCol="0">
            <a:spAutoFit/>
          </a:bodyPr>
          <a:lstStyle/>
          <a:p>
            <a:pPr marL="733425" indent="-506413">
              <a:lnSpc>
                <a:spcPct val="100000"/>
              </a:lnSpc>
            </a:pPr>
            <a:r>
              <a:rPr b="1" spc="-75" dirty="0"/>
              <a:t>R</a:t>
            </a:r>
            <a:r>
              <a:rPr b="1" dirty="0"/>
              <a:t>eports</a:t>
            </a:r>
          </a:p>
        </p:txBody>
      </p:sp>
      <p:sp>
        <p:nvSpPr>
          <p:cNvPr id="3" name="object 3"/>
          <p:cNvSpPr/>
          <p:nvPr/>
        </p:nvSpPr>
        <p:spPr>
          <a:xfrm>
            <a:off x="308610" y="304799"/>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08610" y="1523999"/>
            <a:ext cx="8454390" cy="4113947"/>
          </a:xfrm>
          <a:prstGeom prst="rect">
            <a:avLst/>
          </a:prstGeom>
        </p:spPr>
        <p:txBody>
          <a:bodyPr vert="horz" wrap="square" lIns="0" tIns="0" rIns="0" bIns="0" rtlCol="0">
            <a:spAutoFit/>
          </a:bodyPr>
          <a:lstStyle/>
          <a:p>
            <a:pPr marL="12700" algn="just">
              <a:lnSpc>
                <a:spcPct val="100000"/>
              </a:lnSpc>
            </a:pPr>
            <a:r>
              <a:rPr sz="2700" b="1" spc="-35" dirty="0">
                <a:solidFill>
                  <a:srgbClr val="292934"/>
                </a:solidFill>
                <a:latin typeface="Calibri"/>
                <a:cs typeface="Calibri"/>
              </a:rPr>
              <a:t>E</a:t>
            </a:r>
            <a:r>
              <a:rPr sz="2700" b="1" dirty="0">
                <a:solidFill>
                  <a:srgbClr val="292934"/>
                </a:solidFill>
                <a:latin typeface="Calibri"/>
                <a:cs typeface="Calibri"/>
              </a:rPr>
              <a:t>ach</a:t>
            </a:r>
            <a:r>
              <a:rPr sz="2700" b="1" spc="-20" dirty="0">
                <a:solidFill>
                  <a:srgbClr val="292934"/>
                </a:solidFill>
                <a:latin typeface="Calibri"/>
                <a:cs typeface="Calibri"/>
              </a:rPr>
              <a:t> </a:t>
            </a:r>
            <a:r>
              <a:rPr sz="2700" b="1" dirty="0">
                <a:solidFill>
                  <a:srgbClr val="292934"/>
                </a:solidFill>
                <a:latin typeface="Calibri"/>
                <a:cs typeface="Calibri"/>
              </a:rPr>
              <a:t>in</a:t>
            </a:r>
            <a:r>
              <a:rPr sz="2700" b="1" spc="-40" dirty="0">
                <a:solidFill>
                  <a:srgbClr val="292934"/>
                </a:solidFill>
                <a:latin typeface="Calibri"/>
                <a:cs typeface="Calibri"/>
              </a:rPr>
              <a:t>s</a:t>
            </a:r>
            <a:r>
              <a:rPr sz="2700" b="1" spc="-10" dirty="0">
                <a:solidFill>
                  <a:srgbClr val="292934"/>
                </a:solidFill>
                <a:latin typeface="Calibri"/>
                <a:cs typeface="Calibri"/>
              </a:rPr>
              <a:t>ti</a:t>
            </a:r>
            <a:r>
              <a:rPr sz="2700" b="1" spc="-20" dirty="0">
                <a:solidFill>
                  <a:srgbClr val="292934"/>
                </a:solidFill>
                <a:latin typeface="Calibri"/>
                <a:cs typeface="Calibri"/>
              </a:rPr>
              <a:t>t</a:t>
            </a:r>
            <a:r>
              <a:rPr sz="2700" b="1" dirty="0">
                <a:solidFill>
                  <a:srgbClr val="292934"/>
                </a:solidFill>
                <a:latin typeface="Calibri"/>
                <a:cs typeface="Calibri"/>
              </a:rPr>
              <a:t>ution</a:t>
            </a:r>
            <a:r>
              <a:rPr sz="2700" b="1" spc="-5" dirty="0">
                <a:solidFill>
                  <a:srgbClr val="292934"/>
                </a:solidFill>
                <a:latin typeface="Calibri"/>
                <a:cs typeface="Calibri"/>
              </a:rPr>
              <a:t> </a:t>
            </a:r>
            <a:r>
              <a:rPr sz="2700" b="1" spc="-35" dirty="0">
                <a:solidFill>
                  <a:srgbClr val="292934"/>
                </a:solidFill>
                <a:latin typeface="Calibri"/>
                <a:cs typeface="Calibri"/>
              </a:rPr>
              <a:t>r</a:t>
            </a:r>
            <a:r>
              <a:rPr sz="2700" b="1" spc="-5" dirty="0">
                <a:solidFill>
                  <a:srgbClr val="292934"/>
                </a:solidFill>
                <a:latin typeface="Calibri"/>
                <a:cs typeface="Calibri"/>
              </a:rPr>
              <a:t>ec</a:t>
            </a:r>
            <a:r>
              <a:rPr sz="2700" b="1" spc="-10" dirty="0">
                <a:solidFill>
                  <a:srgbClr val="292934"/>
                </a:solidFill>
                <a:latin typeface="Calibri"/>
                <a:cs typeface="Calibri"/>
              </a:rPr>
              <a:t>e</a:t>
            </a:r>
            <a:r>
              <a:rPr sz="2700" b="1" dirty="0">
                <a:solidFill>
                  <a:srgbClr val="292934"/>
                </a:solidFill>
                <a:latin typeface="Calibri"/>
                <a:cs typeface="Calibri"/>
              </a:rPr>
              <a:t>i</a:t>
            </a:r>
            <a:r>
              <a:rPr sz="2700" b="1" spc="-15" dirty="0">
                <a:solidFill>
                  <a:srgbClr val="292934"/>
                </a:solidFill>
                <a:latin typeface="Calibri"/>
                <a:cs typeface="Calibri"/>
              </a:rPr>
              <a:t>v</a:t>
            </a:r>
            <a:r>
              <a:rPr sz="2700" b="1" dirty="0">
                <a:solidFill>
                  <a:srgbClr val="292934"/>
                </a:solidFill>
                <a:latin typeface="Calibri"/>
                <a:cs typeface="Calibri"/>
              </a:rPr>
              <a:t>ing</a:t>
            </a:r>
            <a:r>
              <a:rPr sz="2700" b="1" spc="5" dirty="0">
                <a:solidFill>
                  <a:srgbClr val="292934"/>
                </a:solidFill>
                <a:latin typeface="Calibri"/>
                <a:cs typeface="Calibri"/>
              </a:rPr>
              <a:t> </a:t>
            </a:r>
            <a:r>
              <a:rPr sz="2700" b="1" dirty="0">
                <a:solidFill>
                  <a:srgbClr val="292934"/>
                </a:solidFill>
                <a:latin typeface="Calibri"/>
                <a:cs typeface="Calibri"/>
              </a:rPr>
              <a:t>a</a:t>
            </a:r>
            <a:r>
              <a:rPr sz="2700" b="1" spc="15" dirty="0">
                <a:solidFill>
                  <a:srgbClr val="292934"/>
                </a:solidFill>
                <a:latin typeface="Calibri"/>
                <a:cs typeface="Calibri"/>
              </a:rPr>
              <a:t> </a:t>
            </a:r>
            <a:r>
              <a:rPr sz="2700" b="1" spc="-5" dirty="0">
                <a:solidFill>
                  <a:srgbClr val="292934"/>
                </a:solidFill>
                <a:latin typeface="Calibri"/>
                <a:cs typeface="Calibri"/>
              </a:rPr>
              <a:t>C</a:t>
            </a:r>
            <a:r>
              <a:rPr sz="2700" b="1" spc="-35" dirty="0">
                <a:solidFill>
                  <a:srgbClr val="292934"/>
                </a:solidFill>
                <a:latin typeface="Calibri"/>
                <a:cs typeface="Calibri"/>
              </a:rPr>
              <a:t>S</a:t>
            </a:r>
            <a:r>
              <a:rPr sz="2700" b="1" spc="-5" dirty="0">
                <a:solidFill>
                  <a:srgbClr val="292934"/>
                </a:solidFill>
                <a:latin typeface="Calibri"/>
                <a:cs typeface="Calibri"/>
              </a:rPr>
              <a:t>TE</a:t>
            </a:r>
            <a:r>
              <a:rPr sz="2700" b="1" dirty="0">
                <a:solidFill>
                  <a:srgbClr val="292934"/>
                </a:solidFill>
                <a:latin typeface="Calibri"/>
                <a:cs typeface="Calibri"/>
              </a:rPr>
              <a:t>P</a:t>
            </a:r>
            <a:r>
              <a:rPr sz="2700" b="1" spc="-15" dirty="0">
                <a:solidFill>
                  <a:srgbClr val="292934"/>
                </a:solidFill>
                <a:latin typeface="Calibri"/>
                <a:cs typeface="Calibri"/>
              </a:rPr>
              <a:t> </a:t>
            </a:r>
            <a:r>
              <a:rPr sz="2700" b="1" spc="-30" dirty="0">
                <a:solidFill>
                  <a:srgbClr val="292934"/>
                </a:solidFill>
                <a:latin typeface="Calibri"/>
                <a:cs typeface="Calibri"/>
              </a:rPr>
              <a:t>a</a:t>
            </a:r>
            <a:r>
              <a:rPr sz="2700" b="1" spc="-20" dirty="0">
                <a:solidFill>
                  <a:srgbClr val="292934"/>
                </a:solidFill>
                <a:latin typeface="Calibri"/>
                <a:cs typeface="Calibri"/>
              </a:rPr>
              <a:t>w</a:t>
            </a:r>
            <a:r>
              <a:rPr sz="2700" b="1" dirty="0">
                <a:solidFill>
                  <a:srgbClr val="292934"/>
                </a:solidFill>
                <a:latin typeface="Calibri"/>
                <a:cs typeface="Calibri"/>
              </a:rPr>
              <a:t>a</a:t>
            </a:r>
            <a:r>
              <a:rPr sz="2700" b="1" spc="-40" dirty="0">
                <a:solidFill>
                  <a:srgbClr val="292934"/>
                </a:solidFill>
                <a:latin typeface="Calibri"/>
                <a:cs typeface="Calibri"/>
              </a:rPr>
              <a:t>r</a:t>
            </a:r>
            <a:r>
              <a:rPr sz="2700" b="1" dirty="0">
                <a:solidFill>
                  <a:srgbClr val="292934"/>
                </a:solidFill>
                <a:latin typeface="Calibri"/>
                <a:cs typeface="Calibri"/>
              </a:rPr>
              <a:t>d</a:t>
            </a:r>
            <a:r>
              <a:rPr sz="2700" b="1" spc="15" dirty="0">
                <a:solidFill>
                  <a:srgbClr val="292934"/>
                </a:solidFill>
                <a:latin typeface="Calibri"/>
                <a:cs typeface="Calibri"/>
              </a:rPr>
              <a:t> </a:t>
            </a:r>
            <a:r>
              <a:rPr sz="2700" b="1" spc="-5" dirty="0">
                <a:solidFill>
                  <a:srgbClr val="292934"/>
                </a:solidFill>
                <a:latin typeface="Calibri"/>
                <a:cs typeface="Calibri"/>
              </a:rPr>
              <a:t>wil</a:t>
            </a:r>
            <a:r>
              <a:rPr sz="2700" b="1" dirty="0">
                <a:solidFill>
                  <a:srgbClr val="292934"/>
                </a:solidFill>
                <a:latin typeface="Calibri"/>
                <a:cs typeface="Calibri"/>
              </a:rPr>
              <a:t>l</a:t>
            </a:r>
            <a:r>
              <a:rPr sz="2700" b="1" spc="-5" dirty="0">
                <a:solidFill>
                  <a:srgbClr val="292934"/>
                </a:solidFill>
                <a:latin typeface="Calibri"/>
                <a:cs typeface="Calibri"/>
              </a:rPr>
              <a:t> </a:t>
            </a:r>
            <a:r>
              <a:rPr sz="2700" b="1" dirty="0">
                <a:solidFill>
                  <a:srgbClr val="292934"/>
                </a:solidFill>
                <a:latin typeface="Calibri"/>
                <a:cs typeface="Calibri"/>
              </a:rPr>
              <a:t>be </a:t>
            </a:r>
            <a:r>
              <a:rPr sz="2700" b="1" spc="-40" dirty="0">
                <a:solidFill>
                  <a:srgbClr val="292934"/>
                </a:solidFill>
                <a:latin typeface="Calibri"/>
                <a:cs typeface="Calibri"/>
              </a:rPr>
              <a:t>r</a:t>
            </a:r>
            <a:r>
              <a:rPr sz="2700" b="1" spc="-20" dirty="0">
                <a:solidFill>
                  <a:srgbClr val="292934"/>
                </a:solidFill>
                <a:latin typeface="Calibri"/>
                <a:cs typeface="Calibri"/>
              </a:rPr>
              <a:t>equi</a:t>
            </a:r>
            <a:r>
              <a:rPr sz="2700" b="1" spc="-45" dirty="0">
                <a:solidFill>
                  <a:srgbClr val="292934"/>
                </a:solidFill>
                <a:latin typeface="Calibri"/>
                <a:cs typeface="Calibri"/>
              </a:rPr>
              <a:t>r</a:t>
            </a:r>
            <a:r>
              <a:rPr sz="2700" b="1" spc="-5" dirty="0">
                <a:solidFill>
                  <a:srgbClr val="292934"/>
                </a:solidFill>
                <a:latin typeface="Calibri"/>
                <a:cs typeface="Calibri"/>
              </a:rPr>
              <a:t>e</a:t>
            </a:r>
            <a:r>
              <a:rPr sz="2700" b="1" dirty="0">
                <a:solidFill>
                  <a:srgbClr val="292934"/>
                </a:solidFill>
                <a:latin typeface="Calibri"/>
                <a:cs typeface="Calibri"/>
              </a:rPr>
              <a:t>d</a:t>
            </a:r>
            <a:r>
              <a:rPr sz="2700" b="1" spc="25" dirty="0">
                <a:solidFill>
                  <a:srgbClr val="292934"/>
                </a:solidFill>
                <a:latin typeface="Calibri"/>
                <a:cs typeface="Calibri"/>
              </a:rPr>
              <a:t> </a:t>
            </a:r>
            <a:r>
              <a:rPr sz="2700" b="1" spc="-35" dirty="0">
                <a:solidFill>
                  <a:srgbClr val="292934"/>
                </a:solidFill>
                <a:latin typeface="Calibri"/>
                <a:cs typeface="Calibri"/>
              </a:rPr>
              <a:t>t</a:t>
            </a:r>
            <a:r>
              <a:rPr sz="2700" b="1" spc="-15" dirty="0">
                <a:solidFill>
                  <a:srgbClr val="292934"/>
                </a:solidFill>
                <a:latin typeface="Calibri"/>
                <a:cs typeface="Calibri"/>
              </a:rPr>
              <a:t>o</a:t>
            </a:r>
            <a:r>
              <a:rPr sz="2700" b="1" dirty="0">
                <a:solidFill>
                  <a:srgbClr val="292934"/>
                </a:solidFill>
                <a:latin typeface="Calibri"/>
                <a:cs typeface="Calibri"/>
              </a:rPr>
              <a:t> </a:t>
            </a:r>
            <a:r>
              <a:rPr sz="2700" b="1" spc="-15" dirty="0">
                <a:solidFill>
                  <a:srgbClr val="292934"/>
                </a:solidFill>
                <a:latin typeface="Calibri"/>
                <a:cs typeface="Calibri"/>
              </a:rPr>
              <a:t>su</a:t>
            </a:r>
            <a:r>
              <a:rPr sz="2700" b="1" spc="-10" dirty="0">
                <a:solidFill>
                  <a:srgbClr val="292934"/>
                </a:solidFill>
                <a:latin typeface="Calibri"/>
                <a:cs typeface="Calibri"/>
              </a:rPr>
              <a:t>b</a:t>
            </a:r>
            <a:r>
              <a:rPr sz="2700" b="1" spc="-20" dirty="0">
                <a:solidFill>
                  <a:srgbClr val="292934"/>
                </a:solidFill>
                <a:latin typeface="Calibri"/>
                <a:cs typeface="Calibri"/>
              </a:rPr>
              <a:t>mi</a:t>
            </a:r>
            <a:r>
              <a:rPr sz="2700" b="1" spc="-10" dirty="0">
                <a:solidFill>
                  <a:srgbClr val="292934"/>
                </a:solidFill>
                <a:latin typeface="Calibri"/>
                <a:cs typeface="Calibri"/>
              </a:rPr>
              <a:t>t</a:t>
            </a:r>
            <a:r>
              <a:rPr sz="2700" b="1" spc="5" dirty="0">
                <a:solidFill>
                  <a:srgbClr val="292934"/>
                </a:solidFill>
                <a:latin typeface="Calibri"/>
                <a:cs typeface="Calibri"/>
              </a:rPr>
              <a:t> </a:t>
            </a:r>
            <a:r>
              <a:rPr sz="2700" b="1" spc="-10" dirty="0">
                <a:solidFill>
                  <a:srgbClr val="292934"/>
                </a:solidFill>
                <a:latin typeface="Calibri"/>
                <a:cs typeface="Calibri"/>
              </a:rPr>
              <a:t>t</a:t>
            </a:r>
            <a:r>
              <a:rPr sz="2700" b="1" spc="-45" dirty="0">
                <a:solidFill>
                  <a:srgbClr val="292934"/>
                </a:solidFill>
                <a:latin typeface="Calibri"/>
                <a:cs typeface="Calibri"/>
              </a:rPr>
              <a:t>w</a:t>
            </a:r>
            <a:r>
              <a:rPr sz="2700" b="1" spc="-15" dirty="0">
                <a:solidFill>
                  <a:srgbClr val="292934"/>
                </a:solidFill>
                <a:latin typeface="Calibri"/>
                <a:cs typeface="Calibri"/>
              </a:rPr>
              <a:t>o</a:t>
            </a:r>
            <a:r>
              <a:rPr sz="2700" b="1" dirty="0">
                <a:solidFill>
                  <a:srgbClr val="292934"/>
                </a:solidFill>
                <a:latin typeface="Calibri"/>
                <a:cs typeface="Calibri"/>
              </a:rPr>
              <a:t> p</a:t>
            </a:r>
            <a:r>
              <a:rPr sz="2700" b="1" spc="-35" dirty="0">
                <a:solidFill>
                  <a:srgbClr val="292934"/>
                </a:solidFill>
                <a:latin typeface="Calibri"/>
                <a:cs typeface="Calibri"/>
              </a:rPr>
              <a:t>r</a:t>
            </a:r>
            <a:r>
              <a:rPr sz="2700" b="1" dirty="0">
                <a:solidFill>
                  <a:srgbClr val="292934"/>
                </a:solidFill>
                <a:latin typeface="Calibri"/>
                <a:cs typeface="Calibri"/>
              </a:rPr>
              <a:t>og</a:t>
            </a:r>
            <a:r>
              <a:rPr sz="2700" b="1" spc="-60" dirty="0">
                <a:solidFill>
                  <a:srgbClr val="292934"/>
                </a:solidFill>
                <a:latin typeface="Calibri"/>
                <a:cs typeface="Calibri"/>
              </a:rPr>
              <a:t>r</a:t>
            </a:r>
            <a:r>
              <a:rPr sz="2700" b="1" dirty="0">
                <a:solidFill>
                  <a:srgbClr val="292934"/>
                </a:solidFill>
                <a:latin typeface="Calibri"/>
                <a:cs typeface="Calibri"/>
              </a:rPr>
              <a:t>am</a:t>
            </a:r>
            <a:r>
              <a:rPr sz="2700" b="1" spc="-5" dirty="0">
                <a:solidFill>
                  <a:srgbClr val="292934"/>
                </a:solidFill>
                <a:latin typeface="Calibri"/>
                <a:cs typeface="Calibri"/>
              </a:rPr>
              <a:t> </a:t>
            </a:r>
            <a:r>
              <a:rPr sz="2700" b="1" spc="-35" dirty="0">
                <a:solidFill>
                  <a:srgbClr val="292934"/>
                </a:solidFill>
                <a:latin typeface="Calibri"/>
                <a:cs typeface="Calibri"/>
              </a:rPr>
              <a:t>r</a:t>
            </a:r>
            <a:r>
              <a:rPr sz="2700" b="1" spc="-20" dirty="0">
                <a:solidFill>
                  <a:srgbClr val="292934"/>
                </a:solidFill>
                <a:latin typeface="Calibri"/>
                <a:cs typeface="Calibri"/>
              </a:rPr>
              <a:t>eport</a:t>
            </a:r>
            <a:r>
              <a:rPr sz="2700" b="1" spc="-15" dirty="0">
                <a:solidFill>
                  <a:srgbClr val="292934"/>
                </a:solidFill>
                <a:latin typeface="Calibri"/>
                <a:cs typeface="Calibri"/>
              </a:rPr>
              <a:t>s</a:t>
            </a:r>
            <a:r>
              <a:rPr sz="2700" b="1" spc="35" dirty="0">
                <a:solidFill>
                  <a:srgbClr val="292934"/>
                </a:solidFill>
                <a:latin typeface="Calibri"/>
                <a:cs typeface="Calibri"/>
              </a:rPr>
              <a:t> </a:t>
            </a:r>
            <a:r>
              <a:rPr sz="2700" b="1" spc="-15" dirty="0">
                <a:solidFill>
                  <a:srgbClr val="292934"/>
                </a:solidFill>
                <a:latin typeface="Calibri"/>
                <a:cs typeface="Calibri"/>
              </a:rPr>
              <a:t>annually:</a:t>
            </a:r>
            <a:r>
              <a:rPr sz="2700" b="1" dirty="0">
                <a:solidFill>
                  <a:srgbClr val="292934"/>
                </a:solidFill>
                <a:latin typeface="Calibri"/>
                <a:cs typeface="Calibri"/>
              </a:rPr>
              <a:t> </a:t>
            </a:r>
            <a:r>
              <a:rPr sz="2700" b="1" spc="-15" dirty="0">
                <a:solidFill>
                  <a:srgbClr val="292934"/>
                </a:solidFill>
                <a:latin typeface="Calibri"/>
                <a:cs typeface="Calibri"/>
              </a:rPr>
              <a:t>an</a:t>
            </a:r>
            <a:r>
              <a:rPr sz="2700" b="1" spc="-10" dirty="0">
                <a:solidFill>
                  <a:srgbClr val="292934"/>
                </a:solidFill>
                <a:latin typeface="Calibri"/>
                <a:cs typeface="Calibri"/>
              </a:rPr>
              <a:t> i</a:t>
            </a:r>
            <a:r>
              <a:rPr sz="2700" b="1" spc="-45" dirty="0">
                <a:solidFill>
                  <a:srgbClr val="292934"/>
                </a:solidFill>
                <a:latin typeface="Calibri"/>
                <a:cs typeface="Calibri"/>
              </a:rPr>
              <a:t>n</a:t>
            </a:r>
            <a:r>
              <a:rPr sz="2700" b="1" spc="-50" dirty="0">
                <a:solidFill>
                  <a:srgbClr val="292934"/>
                </a:solidFill>
                <a:latin typeface="Calibri"/>
                <a:cs typeface="Calibri"/>
              </a:rPr>
              <a:t>t</a:t>
            </a:r>
            <a:r>
              <a:rPr sz="2700" b="1" spc="-5" dirty="0">
                <a:solidFill>
                  <a:srgbClr val="292934"/>
                </a:solidFill>
                <a:latin typeface="Calibri"/>
                <a:cs typeface="Calibri"/>
              </a:rPr>
              <a:t>eri</a:t>
            </a:r>
            <a:r>
              <a:rPr sz="2700" b="1" dirty="0">
                <a:solidFill>
                  <a:srgbClr val="292934"/>
                </a:solidFill>
                <a:latin typeface="Calibri"/>
                <a:cs typeface="Calibri"/>
              </a:rPr>
              <a:t>m</a:t>
            </a:r>
            <a:r>
              <a:rPr lang="en-US" sz="2700" b="1" spc="25" dirty="0">
                <a:solidFill>
                  <a:srgbClr val="292934"/>
                </a:solidFill>
                <a:latin typeface="Calibri"/>
                <a:cs typeface="Calibri"/>
              </a:rPr>
              <a:t>/</a:t>
            </a:r>
            <a:r>
              <a:rPr sz="2700" b="1" spc="-20" dirty="0">
                <a:solidFill>
                  <a:srgbClr val="292934"/>
                </a:solidFill>
                <a:latin typeface="Calibri"/>
                <a:cs typeface="Calibri"/>
              </a:rPr>
              <a:t>mi</a:t>
            </a:r>
            <a:r>
              <a:rPr sz="2700" b="1" spc="-10" dirty="0">
                <a:solidFill>
                  <a:srgbClr val="292934"/>
                </a:solidFill>
                <a:latin typeface="Calibri"/>
                <a:cs typeface="Calibri"/>
              </a:rPr>
              <a:t>d</a:t>
            </a:r>
            <a:r>
              <a:rPr sz="2700" b="1" dirty="0">
                <a:solidFill>
                  <a:srgbClr val="292934"/>
                </a:solidFill>
                <a:latin typeface="Calibri"/>
                <a:cs typeface="Calibri"/>
              </a:rPr>
              <a:t>-</a:t>
            </a:r>
            <a:r>
              <a:rPr sz="2700" b="1" spc="-50" dirty="0">
                <a:solidFill>
                  <a:srgbClr val="292934"/>
                </a:solidFill>
                <a:latin typeface="Calibri"/>
                <a:cs typeface="Calibri"/>
              </a:rPr>
              <a:t>y</a:t>
            </a:r>
            <a:r>
              <a:rPr sz="2700" b="1" spc="-5" dirty="0">
                <a:solidFill>
                  <a:srgbClr val="292934"/>
                </a:solidFill>
                <a:latin typeface="Calibri"/>
                <a:cs typeface="Calibri"/>
              </a:rPr>
              <a:t>ea</a:t>
            </a:r>
            <a:r>
              <a:rPr sz="2700" b="1" dirty="0">
                <a:solidFill>
                  <a:srgbClr val="292934"/>
                </a:solidFill>
                <a:latin typeface="Calibri"/>
                <a:cs typeface="Calibri"/>
              </a:rPr>
              <a:t>r</a:t>
            </a:r>
            <a:r>
              <a:rPr sz="2700" b="1" spc="10" dirty="0">
                <a:solidFill>
                  <a:srgbClr val="292934"/>
                </a:solidFill>
                <a:latin typeface="Calibri"/>
                <a:cs typeface="Calibri"/>
              </a:rPr>
              <a:t> </a:t>
            </a:r>
            <a:r>
              <a:rPr sz="2700" b="1" spc="-40" dirty="0">
                <a:solidFill>
                  <a:srgbClr val="292934"/>
                </a:solidFill>
                <a:latin typeface="Calibri"/>
                <a:cs typeface="Calibri"/>
              </a:rPr>
              <a:t>r</a:t>
            </a:r>
            <a:r>
              <a:rPr sz="2700" b="1" spc="-20" dirty="0">
                <a:solidFill>
                  <a:srgbClr val="292934"/>
                </a:solidFill>
                <a:latin typeface="Calibri"/>
                <a:cs typeface="Calibri"/>
              </a:rPr>
              <a:t>epor</a:t>
            </a:r>
            <a:r>
              <a:rPr sz="2700" b="1" spc="-10" dirty="0">
                <a:solidFill>
                  <a:srgbClr val="292934"/>
                </a:solidFill>
                <a:latin typeface="Calibri"/>
                <a:cs typeface="Calibri"/>
              </a:rPr>
              <a:t>t</a:t>
            </a:r>
            <a:r>
              <a:rPr sz="2700" b="1" spc="30" dirty="0">
                <a:solidFill>
                  <a:srgbClr val="292934"/>
                </a:solidFill>
                <a:latin typeface="Calibri"/>
                <a:cs typeface="Calibri"/>
              </a:rPr>
              <a:t> </a:t>
            </a:r>
            <a:r>
              <a:rPr sz="2700" b="1" spc="-15" dirty="0">
                <a:solidFill>
                  <a:srgbClr val="292934"/>
                </a:solidFill>
                <a:latin typeface="Calibri"/>
                <a:cs typeface="Calibri"/>
              </a:rPr>
              <a:t>and</a:t>
            </a:r>
            <a:r>
              <a:rPr sz="2700" b="1" dirty="0">
                <a:solidFill>
                  <a:srgbClr val="292934"/>
                </a:solidFill>
                <a:latin typeface="Calibri"/>
                <a:cs typeface="Calibri"/>
              </a:rPr>
              <a:t> </a:t>
            </a:r>
            <a:r>
              <a:rPr sz="2700" b="1" spc="-15" dirty="0">
                <a:solidFill>
                  <a:srgbClr val="292934"/>
                </a:solidFill>
                <a:latin typeface="Calibri"/>
                <a:cs typeface="Calibri"/>
              </a:rPr>
              <a:t>an</a:t>
            </a:r>
            <a:r>
              <a:rPr sz="2700" b="1" spc="10" dirty="0">
                <a:solidFill>
                  <a:srgbClr val="292934"/>
                </a:solidFill>
                <a:latin typeface="Calibri"/>
                <a:cs typeface="Calibri"/>
              </a:rPr>
              <a:t> </a:t>
            </a:r>
            <a:r>
              <a:rPr sz="2700" b="1" spc="-15" dirty="0">
                <a:solidFill>
                  <a:srgbClr val="292934"/>
                </a:solidFill>
                <a:latin typeface="Calibri"/>
                <a:cs typeface="Calibri"/>
              </a:rPr>
              <a:t>annual</a:t>
            </a:r>
            <a:r>
              <a:rPr sz="2700" b="1" spc="-5" dirty="0">
                <a:solidFill>
                  <a:srgbClr val="292934"/>
                </a:solidFill>
                <a:latin typeface="Calibri"/>
                <a:cs typeface="Calibri"/>
              </a:rPr>
              <a:t> </a:t>
            </a:r>
            <a:r>
              <a:rPr sz="2700" b="1" dirty="0">
                <a:solidFill>
                  <a:srgbClr val="292934"/>
                </a:solidFill>
                <a:latin typeface="Calibri"/>
                <a:cs typeface="Calibri"/>
              </a:rPr>
              <a:t>or</a:t>
            </a:r>
            <a:r>
              <a:rPr sz="2700" b="1" spc="5" dirty="0">
                <a:solidFill>
                  <a:srgbClr val="292934"/>
                </a:solidFill>
                <a:latin typeface="Calibri"/>
                <a:cs typeface="Calibri"/>
              </a:rPr>
              <a:t> </a:t>
            </a:r>
            <a:r>
              <a:rPr sz="2700" b="1" spc="-15" dirty="0">
                <a:solidFill>
                  <a:srgbClr val="292934"/>
                </a:solidFill>
                <a:latin typeface="Calibri"/>
                <a:cs typeface="Calibri"/>
              </a:rPr>
              <a:t>final </a:t>
            </a:r>
            <a:r>
              <a:rPr sz="2700" b="1" spc="-40" dirty="0">
                <a:solidFill>
                  <a:srgbClr val="292934"/>
                </a:solidFill>
                <a:latin typeface="Calibri"/>
                <a:cs typeface="Calibri"/>
              </a:rPr>
              <a:t>r</a:t>
            </a:r>
            <a:r>
              <a:rPr sz="2700" b="1" spc="-20" dirty="0">
                <a:solidFill>
                  <a:srgbClr val="292934"/>
                </a:solidFill>
                <a:latin typeface="Calibri"/>
                <a:cs typeface="Calibri"/>
              </a:rPr>
              <a:t>eport.</a:t>
            </a:r>
            <a:endParaRPr lang="en-US" sz="1400" b="1" dirty="0">
              <a:latin typeface="Calibri"/>
              <a:cs typeface="Calibri"/>
            </a:endParaRPr>
          </a:p>
          <a:p>
            <a:pPr marL="355600" indent="-342900" algn="just">
              <a:lnSpc>
                <a:spcPct val="100000"/>
              </a:lnSpc>
              <a:spcBef>
                <a:spcPts val="1000"/>
              </a:spcBef>
              <a:buClr>
                <a:schemeClr val="accent6">
                  <a:lumMod val="50000"/>
                </a:schemeClr>
              </a:buClr>
              <a:buSzPct val="75000"/>
              <a:buFont typeface="Wingdings" panose="05000000000000000000" pitchFamily="2" charset="2"/>
              <a:buChar char="v"/>
            </a:pPr>
            <a:r>
              <a:rPr sz="2400" spc="-5" dirty="0">
                <a:solidFill>
                  <a:srgbClr val="292934"/>
                </a:solidFill>
                <a:latin typeface="Calibri"/>
                <a:cs typeface="Calibri"/>
              </a:rPr>
              <a:t>T</a:t>
            </a:r>
            <a:r>
              <a:rPr sz="2400" spc="-10" dirty="0">
                <a:solidFill>
                  <a:srgbClr val="292934"/>
                </a:solidFill>
                <a:latin typeface="Calibri"/>
                <a:cs typeface="Calibri"/>
              </a:rPr>
              <a:t>h</a:t>
            </a:r>
            <a:r>
              <a:rPr sz="2400" dirty="0">
                <a:solidFill>
                  <a:srgbClr val="292934"/>
                </a:solidFill>
                <a:latin typeface="Calibri"/>
                <a:cs typeface="Calibri"/>
              </a:rPr>
              <a:t>e</a:t>
            </a:r>
            <a:r>
              <a:rPr sz="2400" spc="10" dirty="0">
                <a:solidFill>
                  <a:srgbClr val="292934"/>
                </a:solidFill>
                <a:latin typeface="Calibri"/>
                <a:cs typeface="Calibri"/>
              </a:rPr>
              <a:t> </a:t>
            </a:r>
            <a:r>
              <a:rPr sz="2400" dirty="0">
                <a:solidFill>
                  <a:srgbClr val="292934"/>
                </a:solidFill>
                <a:latin typeface="Calibri"/>
                <a:cs typeface="Calibri"/>
              </a:rPr>
              <a:t>i</a:t>
            </a:r>
            <a:r>
              <a:rPr sz="2400" spc="-30" dirty="0">
                <a:solidFill>
                  <a:srgbClr val="292934"/>
                </a:solidFill>
                <a:latin typeface="Calibri"/>
                <a:cs typeface="Calibri"/>
              </a:rPr>
              <a:t>n</a:t>
            </a:r>
            <a:r>
              <a:rPr sz="2400" spc="-25" dirty="0">
                <a:solidFill>
                  <a:srgbClr val="292934"/>
                </a:solidFill>
                <a:latin typeface="Calibri"/>
                <a:cs typeface="Calibri"/>
              </a:rPr>
              <a:t>t</a:t>
            </a:r>
            <a:r>
              <a:rPr sz="2400" dirty="0">
                <a:solidFill>
                  <a:srgbClr val="292934"/>
                </a:solidFill>
                <a:latin typeface="Calibri"/>
                <a:cs typeface="Calibri"/>
              </a:rPr>
              <a:t>erim</a:t>
            </a:r>
            <a:r>
              <a:rPr sz="2400" spc="-25" dirty="0">
                <a:solidFill>
                  <a:srgbClr val="292934"/>
                </a:solidFill>
                <a:latin typeface="Calibri"/>
                <a:cs typeface="Calibri"/>
              </a:rPr>
              <a:t> </a:t>
            </a:r>
            <a:r>
              <a:rPr sz="2400" spc="-45" dirty="0">
                <a:solidFill>
                  <a:srgbClr val="292934"/>
                </a:solidFill>
                <a:latin typeface="Calibri"/>
                <a:cs typeface="Calibri"/>
              </a:rPr>
              <a:t>r</a:t>
            </a:r>
            <a:r>
              <a:rPr sz="2400" dirty="0">
                <a:solidFill>
                  <a:srgbClr val="292934"/>
                </a:solidFill>
                <a:latin typeface="Calibri"/>
                <a:cs typeface="Calibri"/>
              </a:rPr>
              <a:t>eport</a:t>
            </a:r>
            <a:r>
              <a:rPr sz="2400" spc="-10" dirty="0">
                <a:solidFill>
                  <a:srgbClr val="292934"/>
                </a:solidFill>
                <a:latin typeface="Calibri"/>
                <a:cs typeface="Calibri"/>
              </a:rPr>
              <a:t> </a:t>
            </a:r>
            <a:r>
              <a:rPr sz="2400" dirty="0">
                <a:solidFill>
                  <a:srgbClr val="292934"/>
                </a:solidFill>
                <a:latin typeface="Calibri"/>
                <a:cs typeface="Calibri"/>
              </a:rPr>
              <a:t>is</a:t>
            </a:r>
            <a:r>
              <a:rPr sz="2400" spc="-10" dirty="0">
                <a:solidFill>
                  <a:srgbClr val="292934"/>
                </a:solidFill>
                <a:latin typeface="Calibri"/>
                <a:cs typeface="Calibri"/>
              </a:rPr>
              <a:t> </a:t>
            </a:r>
            <a:r>
              <a:rPr sz="2400" spc="-5" dirty="0">
                <a:solidFill>
                  <a:srgbClr val="292934"/>
                </a:solidFill>
                <a:latin typeface="Calibri"/>
                <a:cs typeface="Calibri"/>
              </a:rPr>
              <a:t>du</a:t>
            </a:r>
            <a:r>
              <a:rPr sz="2400" dirty="0">
                <a:solidFill>
                  <a:srgbClr val="292934"/>
                </a:solidFill>
                <a:latin typeface="Calibri"/>
                <a:cs typeface="Calibri"/>
              </a:rPr>
              <a:t>e </a:t>
            </a:r>
            <a:r>
              <a:rPr sz="2400" spc="-5" dirty="0">
                <a:solidFill>
                  <a:srgbClr val="292934"/>
                </a:solidFill>
                <a:latin typeface="Calibri"/>
                <a:cs typeface="Calibri"/>
              </a:rPr>
              <a:t>o</a:t>
            </a:r>
            <a:r>
              <a:rPr sz="2400" dirty="0">
                <a:solidFill>
                  <a:srgbClr val="292934"/>
                </a:solidFill>
                <a:latin typeface="Calibri"/>
                <a:cs typeface="Calibri"/>
              </a:rPr>
              <a:t>n</a:t>
            </a:r>
            <a:r>
              <a:rPr sz="2400" spc="-10" dirty="0">
                <a:solidFill>
                  <a:srgbClr val="292934"/>
                </a:solidFill>
                <a:latin typeface="Calibri"/>
                <a:cs typeface="Calibri"/>
              </a:rPr>
              <a:t> </a:t>
            </a:r>
            <a:r>
              <a:rPr sz="2400" b="1" dirty="0">
                <a:solidFill>
                  <a:srgbClr val="FF0000"/>
                </a:solidFill>
                <a:latin typeface="Calibri"/>
                <a:cs typeface="Calibri"/>
              </a:rPr>
              <a:t>Ma</a:t>
            </a:r>
            <a:r>
              <a:rPr sz="2400" b="1" spc="-35" dirty="0">
                <a:solidFill>
                  <a:srgbClr val="FF0000"/>
                </a:solidFill>
                <a:latin typeface="Calibri"/>
                <a:cs typeface="Calibri"/>
              </a:rPr>
              <a:t>r</a:t>
            </a:r>
            <a:r>
              <a:rPr sz="2400" b="1" spc="-5" dirty="0">
                <a:solidFill>
                  <a:srgbClr val="FF0000"/>
                </a:solidFill>
                <a:latin typeface="Calibri"/>
                <a:cs typeface="Calibri"/>
              </a:rPr>
              <a:t>c</a:t>
            </a:r>
            <a:r>
              <a:rPr sz="2400" b="1" dirty="0">
                <a:solidFill>
                  <a:srgbClr val="FF0000"/>
                </a:solidFill>
                <a:latin typeface="Calibri"/>
                <a:cs typeface="Calibri"/>
              </a:rPr>
              <a:t>h </a:t>
            </a:r>
            <a:r>
              <a:rPr sz="2400" b="1" spc="-15" dirty="0">
                <a:solidFill>
                  <a:srgbClr val="FF0000"/>
                </a:solidFill>
                <a:latin typeface="Calibri"/>
                <a:cs typeface="Calibri"/>
              </a:rPr>
              <a:t>1</a:t>
            </a:r>
            <a:r>
              <a:rPr sz="2400" b="1" spc="-10" dirty="0">
                <a:solidFill>
                  <a:srgbClr val="FF0000"/>
                </a:solidFill>
                <a:latin typeface="Calibri"/>
                <a:cs typeface="Calibri"/>
              </a:rPr>
              <a:t>5</a:t>
            </a:r>
            <a:r>
              <a:rPr sz="2400" b="1" spc="-22" baseline="24305" dirty="0">
                <a:solidFill>
                  <a:srgbClr val="FF0000"/>
                </a:solidFill>
                <a:latin typeface="Calibri"/>
                <a:cs typeface="Calibri"/>
              </a:rPr>
              <a:t>t</a:t>
            </a:r>
            <a:r>
              <a:rPr sz="2400" b="1" spc="-15" baseline="24305" dirty="0">
                <a:solidFill>
                  <a:srgbClr val="FF0000"/>
                </a:solidFill>
                <a:latin typeface="Calibri"/>
                <a:cs typeface="Calibri"/>
              </a:rPr>
              <a:t>h</a:t>
            </a:r>
            <a:r>
              <a:rPr sz="2400" b="1" baseline="24305" dirty="0">
                <a:solidFill>
                  <a:srgbClr val="FF0000"/>
                </a:solidFill>
                <a:latin typeface="Calibri"/>
                <a:cs typeface="Calibri"/>
              </a:rPr>
              <a:t> </a:t>
            </a:r>
            <a:r>
              <a:rPr sz="2400" b="1" spc="-142" baseline="24305" dirty="0">
                <a:solidFill>
                  <a:srgbClr val="FF0000"/>
                </a:solidFill>
                <a:latin typeface="Calibri"/>
                <a:cs typeface="Calibri"/>
              </a:rPr>
              <a:t> </a:t>
            </a:r>
            <a:r>
              <a:rPr sz="2400" spc="-10" dirty="0">
                <a:solidFill>
                  <a:srgbClr val="292934"/>
                </a:solidFill>
                <a:latin typeface="Calibri"/>
                <a:cs typeface="Calibri"/>
              </a:rPr>
              <a:t>e</a:t>
            </a:r>
            <a:r>
              <a:rPr lang="en-US" sz="2400" spc="-30" dirty="0">
                <a:solidFill>
                  <a:srgbClr val="292934"/>
                </a:solidFill>
                <a:latin typeface="Calibri"/>
                <a:cs typeface="Calibri"/>
              </a:rPr>
              <a:t>ach</a:t>
            </a:r>
            <a:r>
              <a:rPr sz="2400" spc="5" dirty="0">
                <a:solidFill>
                  <a:srgbClr val="292934"/>
                </a:solidFill>
                <a:latin typeface="Calibri"/>
                <a:cs typeface="Calibri"/>
              </a:rPr>
              <a:t> </a:t>
            </a:r>
            <a:r>
              <a:rPr sz="2400" spc="-20" dirty="0">
                <a:solidFill>
                  <a:srgbClr val="292934"/>
                </a:solidFill>
                <a:latin typeface="Calibri"/>
                <a:cs typeface="Calibri"/>
              </a:rPr>
              <a:t>y</a:t>
            </a:r>
            <a:r>
              <a:rPr sz="2400" dirty="0">
                <a:solidFill>
                  <a:srgbClr val="292934"/>
                </a:solidFill>
                <a:latin typeface="Calibri"/>
                <a:cs typeface="Calibri"/>
              </a:rPr>
              <a:t>ea</a:t>
            </a:r>
            <a:r>
              <a:rPr sz="2400" spc="-245" dirty="0">
                <a:solidFill>
                  <a:srgbClr val="292934"/>
                </a:solidFill>
                <a:latin typeface="Calibri"/>
                <a:cs typeface="Calibri"/>
              </a:rPr>
              <a:t>r</a:t>
            </a:r>
            <a:r>
              <a:rPr sz="2400" dirty="0">
                <a:solidFill>
                  <a:srgbClr val="292934"/>
                </a:solidFill>
                <a:latin typeface="Calibri"/>
                <a:cs typeface="Calibri"/>
              </a:rPr>
              <a:t>.</a:t>
            </a:r>
            <a:endParaRPr lang="en-US" sz="1400" dirty="0">
              <a:latin typeface="Calibri"/>
              <a:cs typeface="Calibri"/>
            </a:endParaRPr>
          </a:p>
          <a:p>
            <a:pPr marL="355600" indent="-342900" algn="just">
              <a:lnSpc>
                <a:spcPct val="100000"/>
              </a:lnSpc>
              <a:spcBef>
                <a:spcPts val="1000"/>
              </a:spcBef>
              <a:buClr>
                <a:schemeClr val="accent6">
                  <a:lumMod val="50000"/>
                </a:schemeClr>
              </a:buClr>
              <a:buSzPct val="75000"/>
              <a:buFont typeface="Wingdings" panose="05000000000000000000" pitchFamily="2" charset="2"/>
              <a:buChar char="v"/>
            </a:pPr>
            <a:r>
              <a:rPr sz="2400" spc="-5" dirty="0">
                <a:solidFill>
                  <a:srgbClr val="292934"/>
                </a:solidFill>
                <a:latin typeface="Calibri"/>
                <a:cs typeface="Calibri"/>
              </a:rPr>
              <a:t>Th</a:t>
            </a:r>
            <a:r>
              <a:rPr sz="2400" dirty="0">
                <a:solidFill>
                  <a:srgbClr val="292934"/>
                </a:solidFill>
                <a:latin typeface="Calibri"/>
                <a:cs typeface="Calibri"/>
              </a:rPr>
              <a:t>e</a:t>
            </a:r>
            <a:r>
              <a:rPr sz="2400" spc="10" dirty="0">
                <a:solidFill>
                  <a:srgbClr val="292934"/>
                </a:solidFill>
                <a:latin typeface="Calibri"/>
                <a:cs typeface="Calibri"/>
              </a:rPr>
              <a:t> </a:t>
            </a:r>
            <a:r>
              <a:rPr sz="2400" spc="-5" dirty="0">
                <a:solidFill>
                  <a:srgbClr val="292934"/>
                </a:solidFill>
                <a:latin typeface="Calibri"/>
                <a:cs typeface="Calibri"/>
              </a:rPr>
              <a:t>fina</a:t>
            </a:r>
            <a:r>
              <a:rPr sz="2400" dirty="0">
                <a:solidFill>
                  <a:srgbClr val="292934"/>
                </a:solidFill>
                <a:latin typeface="Calibri"/>
                <a:cs typeface="Calibri"/>
              </a:rPr>
              <a:t>l </a:t>
            </a:r>
            <a:r>
              <a:rPr sz="2400" spc="-5" dirty="0">
                <a:solidFill>
                  <a:srgbClr val="292934"/>
                </a:solidFill>
                <a:latin typeface="Calibri"/>
                <a:cs typeface="Calibri"/>
              </a:rPr>
              <a:t>p</a:t>
            </a:r>
            <a:r>
              <a:rPr sz="2400" spc="-35" dirty="0">
                <a:solidFill>
                  <a:srgbClr val="292934"/>
                </a:solidFill>
                <a:latin typeface="Calibri"/>
                <a:cs typeface="Calibri"/>
              </a:rPr>
              <a:t>r</a:t>
            </a:r>
            <a:r>
              <a:rPr sz="2400" spc="-5" dirty="0">
                <a:solidFill>
                  <a:srgbClr val="292934"/>
                </a:solidFill>
                <a:latin typeface="Calibri"/>
                <a:cs typeface="Calibri"/>
              </a:rPr>
              <a:t>o</a:t>
            </a:r>
            <a:r>
              <a:rPr sz="2400" spc="-10" dirty="0">
                <a:solidFill>
                  <a:srgbClr val="292934"/>
                </a:solidFill>
                <a:latin typeface="Calibri"/>
                <a:cs typeface="Calibri"/>
              </a:rPr>
              <a:t>g</a:t>
            </a:r>
            <a:r>
              <a:rPr sz="2400" spc="-55" dirty="0">
                <a:solidFill>
                  <a:srgbClr val="292934"/>
                </a:solidFill>
                <a:latin typeface="Calibri"/>
                <a:cs typeface="Calibri"/>
              </a:rPr>
              <a:t>r</a:t>
            </a:r>
            <a:r>
              <a:rPr sz="2400" spc="-20" dirty="0">
                <a:solidFill>
                  <a:srgbClr val="292934"/>
                </a:solidFill>
                <a:latin typeface="Calibri"/>
                <a:cs typeface="Calibri"/>
              </a:rPr>
              <a:t>am</a:t>
            </a:r>
            <a:r>
              <a:rPr sz="2400" spc="-25" dirty="0">
                <a:solidFill>
                  <a:srgbClr val="292934"/>
                </a:solidFill>
                <a:latin typeface="Calibri"/>
                <a:cs typeface="Calibri"/>
              </a:rPr>
              <a:t> </a:t>
            </a:r>
            <a:r>
              <a:rPr sz="2400" spc="-45" dirty="0">
                <a:solidFill>
                  <a:srgbClr val="292934"/>
                </a:solidFill>
                <a:latin typeface="Calibri"/>
                <a:cs typeface="Calibri"/>
              </a:rPr>
              <a:t>r</a:t>
            </a:r>
            <a:r>
              <a:rPr sz="2400" spc="-15" dirty="0">
                <a:solidFill>
                  <a:srgbClr val="292934"/>
                </a:solidFill>
                <a:latin typeface="Calibri"/>
                <a:cs typeface="Calibri"/>
              </a:rPr>
              <a:t>eport</a:t>
            </a:r>
            <a:r>
              <a:rPr sz="2400" spc="-10" dirty="0">
                <a:solidFill>
                  <a:srgbClr val="292934"/>
                </a:solidFill>
                <a:latin typeface="Calibri"/>
                <a:cs typeface="Calibri"/>
              </a:rPr>
              <a:t> </a:t>
            </a:r>
            <a:r>
              <a:rPr sz="2400" dirty="0">
                <a:solidFill>
                  <a:srgbClr val="292934"/>
                </a:solidFill>
                <a:latin typeface="Calibri"/>
                <a:cs typeface="Calibri"/>
              </a:rPr>
              <a:t>is</a:t>
            </a:r>
            <a:r>
              <a:rPr sz="2400" spc="-5" dirty="0">
                <a:solidFill>
                  <a:srgbClr val="292934"/>
                </a:solidFill>
                <a:latin typeface="Calibri"/>
                <a:cs typeface="Calibri"/>
              </a:rPr>
              <a:t> du</a:t>
            </a:r>
            <a:r>
              <a:rPr sz="2400" dirty="0">
                <a:solidFill>
                  <a:srgbClr val="292934"/>
                </a:solidFill>
                <a:latin typeface="Calibri"/>
                <a:cs typeface="Calibri"/>
              </a:rPr>
              <a:t>e </a:t>
            </a:r>
            <a:r>
              <a:rPr sz="2400" spc="-10" dirty="0">
                <a:solidFill>
                  <a:srgbClr val="292934"/>
                </a:solidFill>
                <a:latin typeface="Calibri"/>
                <a:cs typeface="Calibri"/>
              </a:rPr>
              <a:t>o</a:t>
            </a:r>
            <a:r>
              <a:rPr sz="2400" dirty="0">
                <a:solidFill>
                  <a:srgbClr val="292934"/>
                </a:solidFill>
                <a:latin typeface="Calibri"/>
                <a:cs typeface="Calibri"/>
              </a:rPr>
              <a:t>n </a:t>
            </a:r>
            <a:r>
              <a:rPr sz="2400" b="1" dirty="0">
                <a:solidFill>
                  <a:srgbClr val="FF0000"/>
                </a:solidFill>
                <a:latin typeface="Calibri"/>
                <a:cs typeface="Calibri"/>
              </a:rPr>
              <a:t>S</a:t>
            </a:r>
            <a:r>
              <a:rPr sz="2400" b="1" spc="5" dirty="0">
                <a:solidFill>
                  <a:srgbClr val="FF0000"/>
                </a:solidFill>
                <a:latin typeface="Calibri"/>
                <a:cs typeface="Calibri"/>
              </a:rPr>
              <a:t>e</a:t>
            </a:r>
            <a:r>
              <a:rPr sz="2400" b="1" spc="-35" dirty="0">
                <a:solidFill>
                  <a:srgbClr val="FF0000"/>
                </a:solidFill>
                <a:latin typeface="Calibri"/>
                <a:cs typeface="Calibri"/>
              </a:rPr>
              <a:t>p</a:t>
            </a:r>
            <a:r>
              <a:rPr sz="2400" b="1" spc="-40" dirty="0">
                <a:solidFill>
                  <a:srgbClr val="FF0000"/>
                </a:solidFill>
                <a:latin typeface="Calibri"/>
                <a:cs typeface="Calibri"/>
              </a:rPr>
              <a:t>t</a:t>
            </a:r>
            <a:r>
              <a:rPr sz="2400" b="1" spc="-5" dirty="0">
                <a:solidFill>
                  <a:srgbClr val="FF0000"/>
                </a:solidFill>
                <a:latin typeface="Calibri"/>
                <a:cs typeface="Calibri"/>
              </a:rPr>
              <a:t>e</a:t>
            </a:r>
            <a:r>
              <a:rPr sz="2400" b="1" spc="5" dirty="0">
                <a:solidFill>
                  <a:srgbClr val="FF0000"/>
                </a:solidFill>
                <a:latin typeface="Calibri"/>
                <a:cs typeface="Calibri"/>
              </a:rPr>
              <a:t>m</a:t>
            </a:r>
            <a:r>
              <a:rPr sz="2400" b="1" dirty="0">
                <a:solidFill>
                  <a:srgbClr val="FF0000"/>
                </a:solidFill>
                <a:latin typeface="Calibri"/>
                <a:cs typeface="Calibri"/>
              </a:rPr>
              <a:t>ber </a:t>
            </a:r>
            <a:r>
              <a:rPr sz="2400" b="1" spc="-15" dirty="0">
                <a:solidFill>
                  <a:srgbClr val="FF0000"/>
                </a:solidFill>
                <a:latin typeface="Calibri"/>
                <a:cs typeface="Calibri"/>
              </a:rPr>
              <a:t>1</a:t>
            </a:r>
            <a:r>
              <a:rPr sz="2400" b="1" spc="-20" dirty="0">
                <a:solidFill>
                  <a:srgbClr val="FF0000"/>
                </a:solidFill>
                <a:latin typeface="Calibri"/>
                <a:cs typeface="Calibri"/>
              </a:rPr>
              <a:t>5</a:t>
            </a:r>
            <a:r>
              <a:rPr sz="2400" b="1" spc="-22" baseline="30000" dirty="0">
                <a:solidFill>
                  <a:srgbClr val="FF0000"/>
                </a:solidFill>
                <a:latin typeface="Calibri"/>
                <a:cs typeface="Calibri"/>
              </a:rPr>
              <a:t>t</a:t>
            </a:r>
            <a:r>
              <a:rPr sz="2400" b="1" spc="112" baseline="30000" dirty="0">
                <a:solidFill>
                  <a:srgbClr val="FF0000"/>
                </a:solidFill>
                <a:latin typeface="Calibri"/>
                <a:cs typeface="Calibri"/>
              </a:rPr>
              <a:t>h</a:t>
            </a:r>
            <a:r>
              <a:rPr lang="en-US" sz="2400" b="1" spc="-5" baseline="24305" dirty="0">
                <a:solidFill>
                  <a:srgbClr val="292934"/>
                </a:solidFill>
                <a:latin typeface="Calibri"/>
                <a:cs typeface="Calibri"/>
              </a:rPr>
              <a:t>  </a:t>
            </a:r>
            <a:r>
              <a:rPr lang="en-US" sz="2400" dirty="0">
                <a:solidFill>
                  <a:srgbClr val="292934"/>
                </a:solidFill>
                <a:latin typeface="Calibri"/>
                <a:cs typeface="Calibri"/>
              </a:rPr>
              <a:t>each </a:t>
            </a:r>
            <a:r>
              <a:rPr sz="2400" spc="-35" dirty="0">
                <a:solidFill>
                  <a:srgbClr val="292934"/>
                </a:solidFill>
                <a:latin typeface="Calibri"/>
                <a:cs typeface="Calibri"/>
              </a:rPr>
              <a:t>y</a:t>
            </a:r>
            <a:r>
              <a:rPr sz="2400" spc="-15" dirty="0">
                <a:solidFill>
                  <a:srgbClr val="292934"/>
                </a:solidFill>
                <a:latin typeface="Calibri"/>
                <a:cs typeface="Calibri"/>
              </a:rPr>
              <a:t>ea</a:t>
            </a:r>
            <a:r>
              <a:rPr sz="2400" spc="-250" dirty="0">
                <a:solidFill>
                  <a:srgbClr val="292934"/>
                </a:solidFill>
                <a:latin typeface="Calibri"/>
                <a:cs typeface="Calibri"/>
              </a:rPr>
              <a:t>r</a:t>
            </a:r>
            <a:r>
              <a:rPr sz="2400" dirty="0">
                <a:solidFill>
                  <a:srgbClr val="292934"/>
                </a:solidFill>
                <a:latin typeface="Calibri"/>
                <a:cs typeface="Calibri"/>
              </a:rPr>
              <a:t>.</a:t>
            </a:r>
            <a:endParaRPr lang="en-US" sz="2400" dirty="0">
              <a:latin typeface="Calibri"/>
              <a:cs typeface="Calibri"/>
            </a:endParaRPr>
          </a:p>
          <a:p>
            <a:pPr marL="631825" lvl="1" indent="-236538" algn="just">
              <a:spcBef>
                <a:spcPts val="1000"/>
              </a:spcBef>
              <a:buClr>
                <a:schemeClr val="accent6">
                  <a:lumMod val="50000"/>
                </a:schemeClr>
              </a:buClr>
              <a:buSzPct val="75000"/>
              <a:buFont typeface="Wingdings" panose="05000000000000000000" pitchFamily="2" charset="2"/>
              <a:buChar char="§"/>
            </a:pPr>
            <a:r>
              <a:rPr lang="en-US" sz="2100" b="1" i="1" spc="-5" dirty="0">
                <a:solidFill>
                  <a:srgbClr val="FF0000"/>
                </a:solidFill>
                <a:latin typeface="Calibri"/>
                <a:cs typeface="Calibri"/>
              </a:rPr>
              <a:t>Any e</a:t>
            </a:r>
            <a:r>
              <a:rPr sz="2100" b="1" i="1" spc="-5" dirty="0">
                <a:solidFill>
                  <a:srgbClr val="FF0000"/>
                </a:solidFill>
                <a:latin typeface="Calibri"/>
                <a:cs typeface="Calibri"/>
              </a:rPr>
              <a:t>x</a:t>
            </a:r>
            <a:r>
              <a:rPr sz="2100" b="1" i="1" spc="-25" dirty="0">
                <a:solidFill>
                  <a:srgbClr val="FF0000"/>
                </a:solidFill>
                <a:latin typeface="Calibri"/>
                <a:cs typeface="Calibri"/>
              </a:rPr>
              <a:t>t</a:t>
            </a:r>
            <a:r>
              <a:rPr sz="2100" b="1" i="1" dirty="0">
                <a:solidFill>
                  <a:srgbClr val="FF0000"/>
                </a:solidFill>
                <a:latin typeface="Calibri"/>
                <a:cs typeface="Calibri"/>
              </a:rPr>
              <a:t>ens</a:t>
            </a:r>
            <a:r>
              <a:rPr sz="2100" b="1" i="1" spc="-15" dirty="0">
                <a:solidFill>
                  <a:srgbClr val="FF0000"/>
                </a:solidFill>
                <a:latin typeface="Calibri"/>
                <a:cs typeface="Calibri"/>
              </a:rPr>
              <a:t>i</a:t>
            </a:r>
            <a:r>
              <a:rPr sz="2100" b="1" i="1" spc="-5" dirty="0">
                <a:solidFill>
                  <a:srgbClr val="FF0000"/>
                </a:solidFill>
                <a:latin typeface="Calibri"/>
                <a:cs typeface="Calibri"/>
              </a:rPr>
              <a:t>on</a:t>
            </a:r>
            <a:r>
              <a:rPr sz="2100" b="1" i="1" dirty="0">
                <a:solidFill>
                  <a:srgbClr val="FF0000"/>
                </a:solidFill>
                <a:latin typeface="Calibri"/>
                <a:cs typeface="Calibri"/>
              </a:rPr>
              <a:t>s</a:t>
            </a:r>
            <a:r>
              <a:rPr sz="2100" b="1" i="1" spc="35" dirty="0">
                <a:solidFill>
                  <a:srgbClr val="FF0000"/>
                </a:solidFill>
                <a:latin typeface="Calibri"/>
                <a:cs typeface="Calibri"/>
              </a:rPr>
              <a:t> </a:t>
            </a:r>
            <a:r>
              <a:rPr sz="2100" b="1" i="1" spc="-5" dirty="0">
                <a:solidFill>
                  <a:srgbClr val="FF0000"/>
                </a:solidFill>
                <a:latin typeface="Calibri"/>
                <a:cs typeface="Calibri"/>
              </a:rPr>
              <a:t>o</a:t>
            </a:r>
            <a:r>
              <a:rPr sz="2100" b="1" i="1" dirty="0">
                <a:solidFill>
                  <a:srgbClr val="FF0000"/>
                </a:solidFill>
                <a:latin typeface="Calibri"/>
                <a:cs typeface="Calibri"/>
              </a:rPr>
              <a:t>f</a:t>
            </a:r>
            <a:r>
              <a:rPr sz="2100" b="1" i="1" spc="-10" dirty="0">
                <a:solidFill>
                  <a:srgbClr val="FF0000"/>
                </a:solidFill>
                <a:latin typeface="Calibri"/>
                <a:cs typeface="Calibri"/>
              </a:rPr>
              <a:t> </a:t>
            </a:r>
            <a:r>
              <a:rPr sz="2100" b="1" i="1" spc="-30" dirty="0">
                <a:solidFill>
                  <a:srgbClr val="FF0000"/>
                </a:solidFill>
                <a:latin typeface="Calibri"/>
                <a:cs typeface="Calibri"/>
              </a:rPr>
              <a:t>r</a:t>
            </a:r>
            <a:r>
              <a:rPr sz="2100" b="1" i="1" spc="-10" dirty="0">
                <a:solidFill>
                  <a:srgbClr val="FF0000"/>
                </a:solidFill>
                <a:latin typeface="Calibri"/>
                <a:cs typeface="Calibri"/>
              </a:rPr>
              <a:t>eport</a:t>
            </a:r>
            <a:r>
              <a:rPr sz="2100" b="1" i="1" spc="5" dirty="0">
                <a:solidFill>
                  <a:srgbClr val="FF0000"/>
                </a:solidFill>
                <a:latin typeface="Calibri"/>
                <a:cs typeface="Calibri"/>
              </a:rPr>
              <a:t> </a:t>
            </a:r>
            <a:r>
              <a:rPr sz="2100" b="1" i="1" spc="-5" dirty="0">
                <a:solidFill>
                  <a:srgbClr val="FF0000"/>
                </a:solidFill>
                <a:latin typeface="Calibri"/>
                <a:cs typeface="Calibri"/>
              </a:rPr>
              <a:t>deadline</a:t>
            </a:r>
            <a:r>
              <a:rPr sz="2100" b="1" i="1" dirty="0">
                <a:solidFill>
                  <a:srgbClr val="FF0000"/>
                </a:solidFill>
                <a:latin typeface="Calibri"/>
                <a:cs typeface="Calibri"/>
              </a:rPr>
              <a:t>s</a:t>
            </a:r>
            <a:r>
              <a:rPr sz="2100" b="1" i="1" spc="-5" dirty="0">
                <a:solidFill>
                  <a:srgbClr val="FF0000"/>
                </a:solidFill>
                <a:latin typeface="Calibri"/>
                <a:cs typeface="Calibri"/>
              </a:rPr>
              <a:t> </a:t>
            </a:r>
            <a:r>
              <a:rPr sz="2100" b="1" i="1" spc="-15" dirty="0">
                <a:solidFill>
                  <a:srgbClr val="FF0000"/>
                </a:solidFill>
                <a:latin typeface="Calibri"/>
                <a:cs typeface="Calibri"/>
              </a:rPr>
              <a:t>m</a:t>
            </a:r>
            <a:r>
              <a:rPr sz="2100" b="1" i="1" spc="-5" dirty="0">
                <a:solidFill>
                  <a:srgbClr val="FF0000"/>
                </a:solidFill>
                <a:latin typeface="Calibri"/>
                <a:cs typeface="Calibri"/>
              </a:rPr>
              <a:t>u</a:t>
            </a:r>
            <a:r>
              <a:rPr sz="2100" b="1" i="1" spc="-30" dirty="0">
                <a:solidFill>
                  <a:srgbClr val="FF0000"/>
                </a:solidFill>
                <a:latin typeface="Calibri"/>
                <a:cs typeface="Calibri"/>
              </a:rPr>
              <a:t>s</a:t>
            </a:r>
            <a:r>
              <a:rPr sz="2100" b="1" i="1" spc="-10" dirty="0">
                <a:solidFill>
                  <a:srgbClr val="FF0000"/>
                </a:solidFill>
                <a:latin typeface="Calibri"/>
                <a:cs typeface="Calibri"/>
              </a:rPr>
              <a:t>t</a:t>
            </a:r>
            <a:r>
              <a:rPr sz="2100" b="1" i="1" dirty="0">
                <a:solidFill>
                  <a:srgbClr val="FF0000"/>
                </a:solidFill>
                <a:latin typeface="Calibri"/>
                <a:cs typeface="Calibri"/>
              </a:rPr>
              <a:t> </a:t>
            </a:r>
            <a:r>
              <a:rPr sz="2100" b="1" i="1" spc="-20" dirty="0">
                <a:solidFill>
                  <a:srgbClr val="FF0000"/>
                </a:solidFill>
                <a:latin typeface="Calibri"/>
                <a:cs typeface="Calibri"/>
              </a:rPr>
              <a:t>b</a:t>
            </a:r>
            <a:r>
              <a:rPr sz="2100" b="1" i="1" spc="-15" dirty="0">
                <a:solidFill>
                  <a:srgbClr val="FF0000"/>
                </a:solidFill>
                <a:latin typeface="Calibri"/>
                <a:cs typeface="Calibri"/>
              </a:rPr>
              <a:t>e</a:t>
            </a:r>
            <a:r>
              <a:rPr sz="2100" b="1" i="1" dirty="0">
                <a:solidFill>
                  <a:srgbClr val="FF0000"/>
                </a:solidFill>
                <a:latin typeface="Calibri"/>
                <a:cs typeface="Calibri"/>
              </a:rPr>
              <a:t> </a:t>
            </a:r>
            <a:r>
              <a:rPr sz="2100" b="1" i="1" spc="-35" dirty="0">
                <a:solidFill>
                  <a:srgbClr val="FF0000"/>
                </a:solidFill>
                <a:latin typeface="Calibri"/>
                <a:cs typeface="Calibri"/>
              </a:rPr>
              <a:t>r</a:t>
            </a:r>
            <a:r>
              <a:rPr sz="2100" b="1" i="1" dirty="0">
                <a:solidFill>
                  <a:srgbClr val="FF0000"/>
                </a:solidFill>
                <a:latin typeface="Calibri"/>
                <a:cs typeface="Calibri"/>
              </a:rPr>
              <a:t>eque</a:t>
            </a:r>
            <a:r>
              <a:rPr sz="2100" b="1" i="1" spc="-35" dirty="0">
                <a:solidFill>
                  <a:srgbClr val="FF0000"/>
                </a:solidFill>
                <a:latin typeface="Calibri"/>
                <a:cs typeface="Calibri"/>
              </a:rPr>
              <a:t>s</a:t>
            </a:r>
            <a:r>
              <a:rPr sz="2100" b="1" i="1" spc="-30" dirty="0">
                <a:solidFill>
                  <a:srgbClr val="FF0000"/>
                </a:solidFill>
                <a:latin typeface="Calibri"/>
                <a:cs typeface="Calibri"/>
              </a:rPr>
              <a:t>t</a:t>
            </a:r>
            <a:r>
              <a:rPr sz="2100" b="1" i="1" spc="-15" dirty="0">
                <a:solidFill>
                  <a:srgbClr val="FF0000"/>
                </a:solidFill>
                <a:latin typeface="Calibri"/>
                <a:cs typeface="Calibri"/>
              </a:rPr>
              <a:t>ed</a:t>
            </a:r>
            <a:r>
              <a:rPr sz="2100" b="1" i="1" spc="10" dirty="0">
                <a:solidFill>
                  <a:srgbClr val="FF0000"/>
                </a:solidFill>
                <a:latin typeface="Calibri"/>
                <a:cs typeface="Calibri"/>
              </a:rPr>
              <a:t> </a:t>
            </a:r>
            <a:r>
              <a:rPr sz="2100" b="1" i="1" dirty="0">
                <a:solidFill>
                  <a:srgbClr val="FF0000"/>
                </a:solidFill>
                <a:latin typeface="Calibri"/>
                <a:cs typeface="Calibri"/>
              </a:rPr>
              <a:t>and</a:t>
            </a:r>
            <a:r>
              <a:rPr sz="2100" b="1" i="1" spc="-15" dirty="0">
                <a:solidFill>
                  <a:srgbClr val="FF0000"/>
                </a:solidFill>
                <a:latin typeface="Calibri"/>
                <a:cs typeface="Calibri"/>
              </a:rPr>
              <a:t> </a:t>
            </a:r>
            <a:r>
              <a:rPr sz="2100" b="1" i="1" dirty="0">
                <a:solidFill>
                  <a:srgbClr val="FF0000"/>
                </a:solidFill>
                <a:latin typeface="Calibri"/>
                <a:cs typeface="Calibri"/>
              </a:rPr>
              <a:t>app</a:t>
            </a:r>
            <a:r>
              <a:rPr sz="2100" b="1" i="1" spc="-35" dirty="0">
                <a:solidFill>
                  <a:srgbClr val="FF0000"/>
                </a:solidFill>
                <a:latin typeface="Calibri"/>
                <a:cs typeface="Calibri"/>
              </a:rPr>
              <a:t>r</a:t>
            </a:r>
            <a:r>
              <a:rPr sz="2100" b="1" i="1" spc="-20" dirty="0">
                <a:solidFill>
                  <a:srgbClr val="FF0000"/>
                </a:solidFill>
                <a:latin typeface="Calibri"/>
                <a:cs typeface="Calibri"/>
              </a:rPr>
              <a:t>o</a:t>
            </a:r>
            <a:r>
              <a:rPr sz="2100" b="1" i="1" spc="-35" dirty="0">
                <a:solidFill>
                  <a:srgbClr val="FF0000"/>
                </a:solidFill>
                <a:latin typeface="Calibri"/>
                <a:cs typeface="Calibri"/>
              </a:rPr>
              <a:t>v</a:t>
            </a:r>
            <a:r>
              <a:rPr sz="2100" b="1" i="1" spc="-15" dirty="0">
                <a:solidFill>
                  <a:srgbClr val="FF0000"/>
                </a:solidFill>
                <a:latin typeface="Calibri"/>
                <a:cs typeface="Calibri"/>
              </a:rPr>
              <a:t>ed</a:t>
            </a:r>
            <a:r>
              <a:rPr sz="2100" b="1" i="1" spc="-5" dirty="0">
                <a:solidFill>
                  <a:srgbClr val="FF0000"/>
                </a:solidFill>
                <a:latin typeface="Calibri"/>
                <a:cs typeface="Calibri"/>
              </a:rPr>
              <a:t> </a:t>
            </a:r>
            <a:r>
              <a:rPr sz="2100" b="1" i="1" dirty="0">
                <a:solidFill>
                  <a:srgbClr val="FF0000"/>
                </a:solidFill>
                <a:latin typeface="Calibri"/>
                <a:cs typeface="Calibri"/>
              </a:rPr>
              <a:t>in</a:t>
            </a:r>
            <a:r>
              <a:rPr sz="2100" b="1" i="1" spc="-5" dirty="0">
                <a:solidFill>
                  <a:srgbClr val="FF0000"/>
                </a:solidFill>
                <a:latin typeface="Calibri"/>
                <a:cs typeface="Calibri"/>
              </a:rPr>
              <a:t> </a:t>
            </a:r>
            <a:r>
              <a:rPr sz="2100" b="1" i="1" dirty="0">
                <a:solidFill>
                  <a:srgbClr val="FF0000"/>
                </a:solidFill>
                <a:latin typeface="Calibri"/>
                <a:cs typeface="Calibri"/>
              </a:rPr>
              <a:t>writing</a:t>
            </a:r>
            <a:r>
              <a:rPr sz="2100" b="1" i="1" spc="-5" dirty="0">
                <a:solidFill>
                  <a:srgbClr val="FF0000"/>
                </a:solidFill>
                <a:latin typeface="Calibri"/>
                <a:cs typeface="Calibri"/>
              </a:rPr>
              <a:t> prio</a:t>
            </a:r>
            <a:r>
              <a:rPr sz="2100" b="1" i="1" dirty="0">
                <a:solidFill>
                  <a:srgbClr val="FF0000"/>
                </a:solidFill>
                <a:latin typeface="Calibri"/>
                <a:cs typeface="Calibri"/>
              </a:rPr>
              <a:t>r</a:t>
            </a:r>
            <a:r>
              <a:rPr sz="2100" b="1" i="1" spc="30" dirty="0">
                <a:solidFill>
                  <a:srgbClr val="FF0000"/>
                </a:solidFill>
                <a:latin typeface="Calibri"/>
                <a:cs typeface="Calibri"/>
              </a:rPr>
              <a:t> </a:t>
            </a:r>
            <a:r>
              <a:rPr sz="2100" b="1" i="1" spc="-30" dirty="0">
                <a:solidFill>
                  <a:srgbClr val="FF0000"/>
                </a:solidFill>
                <a:latin typeface="Calibri"/>
                <a:cs typeface="Calibri"/>
              </a:rPr>
              <a:t>t</a:t>
            </a:r>
            <a:r>
              <a:rPr sz="2100" b="1" i="1" dirty="0">
                <a:solidFill>
                  <a:srgbClr val="FF0000"/>
                </a:solidFill>
                <a:latin typeface="Calibri"/>
                <a:cs typeface="Calibri"/>
              </a:rPr>
              <a:t>o</a:t>
            </a:r>
            <a:r>
              <a:rPr sz="2100" b="1" i="1" spc="5" dirty="0">
                <a:solidFill>
                  <a:srgbClr val="FF0000"/>
                </a:solidFill>
                <a:latin typeface="Calibri"/>
                <a:cs typeface="Calibri"/>
              </a:rPr>
              <a:t> </a:t>
            </a:r>
            <a:r>
              <a:rPr sz="2100" b="1" i="1" spc="-5" dirty="0">
                <a:solidFill>
                  <a:srgbClr val="FF0000"/>
                </a:solidFill>
                <a:latin typeface="Calibri"/>
                <a:cs typeface="Calibri"/>
              </a:rPr>
              <a:t>deadline.</a:t>
            </a:r>
            <a:endParaRPr lang="en-US" sz="2100" i="1" dirty="0">
              <a:latin typeface="Calibri"/>
              <a:cs typeface="Calibri"/>
            </a:endParaRPr>
          </a:p>
          <a:p>
            <a:pPr marL="631825" lvl="1" indent="-236538" algn="just">
              <a:spcBef>
                <a:spcPts val="1000"/>
              </a:spcBef>
              <a:buClr>
                <a:schemeClr val="accent6">
                  <a:lumMod val="50000"/>
                </a:schemeClr>
              </a:buClr>
              <a:buSzPct val="75000"/>
              <a:buFont typeface="Wingdings" panose="05000000000000000000" pitchFamily="2" charset="2"/>
              <a:buChar char="§"/>
            </a:pPr>
            <a:r>
              <a:rPr sz="2100" b="1" i="1" spc="-10" dirty="0">
                <a:solidFill>
                  <a:srgbClr val="FF0000"/>
                </a:solidFill>
                <a:latin typeface="Calibri"/>
                <a:cs typeface="Calibri"/>
              </a:rPr>
              <a:t>All </a:t>
            </a:r>
            <a:r>
              <a:rPr sz="2100" b="1" i="1" spc="-40" dirty="0">
                <a:solidFill>
                  <a:srgbClr val="FF0000"/>
                </a:solidFill>
                <a:latin typeface="Calibri"/>
                <a:cs typeface="Calibri"/>
              </a:rPr>
              <a:t>c</a:t>
            </a:r>
            <a:r>
              <a:rPr sz="2100" b="1" i="1" spc="-15" dirty="0">
                <a:solidFill>
                  <a:srgbClr val="FF0000"/>
                </a:solidFill>
                <a:latin typeface="Calibri"/>
                <a:cs typeface="Calibri"/>
              </a:rPr>
              <a:t>ommu</a:t>
            </a:r>
            <a:r>
              <a:rPr sz="2100" b="1" i="1" spc="-25" dirty="0">
                <a:solidFill>
                  <a:srgbClr val="FF0000"/>
                </a:solidFill>
                <a:latin typeface="Calibri"/>
                <a:cs typeface="Calibri"/>
              </a:rPr>
              <a:t>n</a:t>
            </a:r>
            <a:r>
              <a:rPr sz="2100" b="1" i="1" spc="-5" dirty="0">
                <a:solidFill>
                  <a:srgbClr val="FF0000"/>
                </a:solidFill>
                <a:latin typeface="Calibri"/>
                <a:cs typeface="Calibri"/>
              </a:rPr>
              <a:t>i</a:t>
            </a:r>
            <a:r>
              <a:rPr sz="2100" b="1" i="1" spc="-45" dirty="0">
                <a:solidFill>
                  <a:srgbClr val="FF0000"/>
                </a:solidFill>
                <a:latin typeface="Calibri"/>
                <a:cs typeface="Calibri"/>
              </a:rPr>
              <a:t>c</a:t>
            </a:r>
            <a:r>
              <a:rPr sz="2100" b="1" i="1" spc="-35" dirty="0">
                <a:solidFill>
                  <a:srgbClr val="FF0000"/>
                </a:solidFill>
                <a:latin typeface="Calibri"/>
                <a:cs typeface="Calibri"/>
              </a:rPr>
              <a:t>a</a:t>
            </a:r>
            <a:r>
              <a:rPr sz="2100" b="1" i="1" spc="-10" dirty="0">
                <a:solidFill>
                  <a:srgbClr val="FF0000"/>
                </a:solidFill>
                <a:latin typeface="Calibri"/>
                <a:cs typeface="Calibri"/>
              </a:rPr>
              <a:t>tion</a:t>
            </a:r>
            <a:r>
              <a:rPr sz="2100" b="1" i="1" spc="25" dirty="0">
                <a:solidFill>
                  <a:srgbClr val="FF0000"/>
                </a:solidFill>
                <a:latin typeface="Calibri"/>
                <a:cs typeface="Calibri"/>
              </a:rPr>
              <a:t> </a:t>
            </a:r>
            <a:r>
              <a:rPr sz="2100" b="1" i="1" spc="-35" dirty="0">
                <a:solidFill>
                  <a:srgbClr val="FF0000"/>
                </a:solidFill>
                <a:latin typeface="Calibri"/>
                <a:cs typeface="Calibri"/>
              </a:rPr>
              <a:t>r</a:t>
            </a:r>
            <a:r>
              <a:rPr sz="2100" b="1" i="1" spc="-15" dirty="0">
                <a:solidFill>
                  <a:srgbClr val="FF0000"/>
                </a:solidFill>
                <a:latin typeface="Calibri"/>
                <a:cs typeface="Calibri"/>
              </a:rPr>
              <a:t>eque</a:t>
            </a:r>
            <a:r>
              <a:rPr sz="2100" b="1" i="1" spc="-40" dirty="0">
                <a:solidFill>
                  <a:srgbClr val="FF0000"/>
                </a:solidFill>
                <a:latin typeface="Calibri"/>
                <a:cs typeface="Calibri"/>
              </a:rPr>
              <a:t>s</a:t>
            </a:r>
            <a:r>
              <a:rPr sz="2100" b="1" i="1" spc="-10" dirty="0">
                <a:solidFill>
                  <a:srgbClr val="FF0000"/>
                </a:solidFill>
                <a:latin typeface="Calibri"/>
                <a:cs typeface="Calibri"/>
              </a:rPr>
              <a:t>ting</a:t>
            </a:r>
            <a:r>
              <a:rPr sz="2100" b="1" i="1" spc="-5" dirty="0">
                <a:solidFill>
                  <a:srgbClr val="FF0000"/>
                </a:solidFill>
                <a:latin typeface="Calibri"/>
                <a:cs typeface="Calibri"/>
              </a:rPr>
              <a:t> </a:t>
            </a:r>
            <a:r>
              <a:rPr sz="2100" b="1" i="1" spc="-15" dirty="0">
                <a:solidFill>
                  <a:srgbClr val="FF0000"/>
                </a:solidFill>
                <a:latin typeface="Calibri"/>
                <a:cs typeface="Calibri"/>
              </a:rPr>
              <a:t>an</a:t>
            </a:r>
            <a:r>
              <a:rPr sz="2100" b="1" i="1" spc="-5" dirty="0">
                <a:solidFill>
                  <a:srgbClr val="FF0000"/>
                </a:solidFill>
                <a:latin typeface="Calibri"/>
                <a:cs typeface="Calibri"/>
              </a:rPr>
              <a:t> </a:t>
            </a:r>
            <a:r>
              <a:rPr sz="2100" b="1" i="1" spc="-55" dirty="0">
                <a:solidFill>
                  <a:srgbClr val="FF0000"/>
                </a:solidFill>
                <a:latin typeface="Calibri"/>
                <a:cs typeface="Calibri"/>
              </a:rPr>
              <a:t>e</a:t>
            </a:r>
            <a:r>
              <a:rPr sz="2100" b="1" i="1" spc="-5" dirty="0">
                <a:solidFill>
                  <a:srgbClr val="FF0000"/>
                </a:solidFill>
                <a:latin typeface="Calibri"/>
                <a:cs typeface="Calibri"/>
              </a:rPr>
              <a:t>x</a:t>
            </a:r>
            <a:r>
              <a:rPr sz="2100" b="1" i="1" spc="-40" dirty="0">
                <a:solidFill>
                  <a:srgbClr val="FF0000"/>
                </a:solidFill>
                <a:latin typeface="Calibri"/>
                <a:cs typeface="Calibri"/>
              </a:rPr>
              <a:t>t</a:t>
            </a:r>
            <a:r>
              <a:rPr sz="2100" b="1" i="1" spc="-10" dirty="0">
                <a:solidFill>
                  <a:srgbClr val="FF0000"/>
                </a:solidFill>
                <a:latin typeface="Calibri"/>
                <a:cs typeface="Calibri"/>
              </a:rPr>
              <a:t>ension</a:t>
            </a:r>
            <a:r>
              <a:rPr sz="2100" b="1" i="1" dirty="0">
                <a:solidFill>
                  <a:srgbClr val="FF0000"/>
                </a:solidFill>
                <a:latin typeface="Calibri"/>
                <a:cs typeface="Calibri"/>
              </a:rPr>
              <a:t> </a:t>
            </a:r>
            <a:r>
              <a:rPr sz="2100" b="1" i="1" spc="-15" dirty="0">
                <a:solidFill>
                  <a:srgbClr val="FF0000"/>
                </a:solidFill>
                <a:latin typeface="Calibri"/>
                <a:cs typeface="Calibri"/>
              </a:rPr>
              <a:t>mu</a:t>
            </a:r>
            <a:r>
              <a:rPr sz="2100" b="1" i="1" spc="-35" dirty="0">
                <a:solidFill>
                  <a:srgbClr val="FF0000"/>
                </a:solidFill>
                <a:latin typeface="Calibri"/>
                <a:cs typeface="Calibri"/>
              </a:rPr>
              <a:t>s</a:t>
            </a:r>
            <a:r>
              <a:rPr sz="2100" b="1" i="1" spc="-10" dirty="0">
                <a:solidFill>
                  <a:srgbClr val="FF0000"/>
                </a:solidFill>
                <a:latin typeface="Calibri"/>
                <a:cs typeface="Calibri"/>
              </a:rPr>
              <a:t>t</a:t>
            </a:r>
            <a:r>
              <a:rPr sz="2100" b="1" i="1" spc="10" dirty="0">
                <a:solidFill>
                  <a:srgbClr val="FF0000"/>
                </a:solidFill>
                <a:latin typeface="Calibri"/>
                <a:cs typeface="Calibri"/>
              </a:rPr>
              <a:t> </a:t>
            </a:r>
            <a:r>
              <a:rPr sz="2100" b="1" i="1" spc="-20" dirty="0">
                <a:solidFill>
                  <a:srgbClr val="FF0000"/>
                </a:solidFill>
                <a:latin typeface="Calibri"/>
                <a:cs typeface="Calibri"/>
              </a:rPr>
              <a:t>b</a:t>
            </a:r>
            <a:r>
              <a:rPr sz="2100" b="1" i="1" spc="-15" dirty="0">
                <a:solidFill>
                  <a:srgbClr val="FF0000"/>
                </a:solidFill>
                <a:latin typeface="Calibri"/>
                <a:cs typeface="Calibri"/>
              </a:rPr>
              <a:t>e</a:t>
            </a:r>
            <a:r>
              <a:rPr sz="2100" b="1" i="1" dirty="0">
                <a:solidFill>
                  <a:srgbClr val="FF0000"/>
                </a:solidFill>
                <a:latin typeface="Calibri"/>
                <a:cs typeface="Calibri"/>
              </a:rPr>
              <a:t> </a:t>
            </a:r>
            <a:r>
              <a:rPr sz="2100" b="1" i="1" spc="-35" dirty="0">
                <a:solidFill>
                  <a:srgbClr val="FF0000"/>
                </a:solidFill>
                <a:latin typeface="Calibri"/>
                <a:cs typeface="Calibri"/>
              </a:rPr>
              <a:t>c</a:t>
            </a:r>
            <a:r>
              <a:rPr sz="2100" b="1" i="1" spc="-15" dirty="0">
                <a:solidFill>
                  <a:srgbClr val="FF0000"/>
                </a:solidFill>
                <a:latin typeface="Calibri"/>
                <a:cs typeface="Calibri"/>
              </a:rPr>
              <a:t>opied</a:t>
            </a:r>
            <a:r>
              <a:rPr sz="2100" b="1" i="1" dirty="0">
                <a:solidFill>
                  <a:srgbClr val="FF0000"/>
                </a:solidFill>
                <a:latin typeface="Calibri"/>
                <a:cs typeface="Calibri"/>
              </a:rPr>
              <a:t> </a:t>
            </a:r>
            <a:r>
              <a:rPr sz="2100" b="1" i="1" spc="-35" dirty="0">
                <a:solidFill>
                  <a:srgbClr val="FF0000"/>
                </a:solidFill>
                <a:latin typeface="Calibri"/>
                <a:cs typeface="Calibri"/>
              </a:rPr>
              <a:t>t</a:t>
            </a:r>
            <a:r>
              <a:rPr sz="2100" b="1" i="1" spc="-15" dirty="0">
                <a:solidFill>
                  <a:srgbClr val="FF0000"/>
                </a:solidFill>
                <a:latin typeface="Calibri"/>
                <a:cs typeface="Calibri"/>
              </a:rPr>
              <a:t>o</a:t>
            </a:r>
            <a:r>
              <a:rPr sz="2100" b="1" i="1" spc="-10" dirty="0">
                <a:solidFill>
                  <a:srgbClr val="FF0000"/>
                </a:solidFill>
                <a:latin typeface="Calibri"/>
                <a:cs typeface="Calibri"/>
              </a:rPr>
              <a:t> the</a:t>
            </a:r>
            <a:r>
              <a:rPr sz="2100" b="1" i="1" spc="10" dirty="0">
                <a:solidFill>
                  <a:srgbClr val="FF0000"/>
                </a:solidFill>
                <a:latin typeface="Calibri"/>
                <a:cs typeface="Calibri"/>
              </a:rPr>
              <a:t> </a:t>
            </a:r>
            <a:r>
              <a:rPr sz="2100" b="1" i="1" spc="-15" dirty="0">
                <a:solidFill>
                  <a:srgbClr val="FF0000"/>
                </a:solidFill>
                <a:latin typeface="Calibri"/>
                <a:cs typeface="Calibri"/>
              </a:rPr>
              <a:t>P</a:t>
            </a:r>
            <a:r>
              <a:rPr sz="2100" b="1" i="1" spc="-30" dirty="0">
                <a:solidFill>
                  <a:srgbClr val="FF0000"/>
                </a:solidFill>
                <a:latin typeface="Calibri"/>
                <a:cs typeface="Calibri"/>
              </a:rPr>
              <a:t>r</a:t>
            </a:r>
            <a:r>
              <a:rPr sz="2100" b="1" i="1" spc="-10" dirty="0">
                <a:solidFill>
                  <a:srgbClr val="FF0000"/>
                </a:solidFill>
                <a:latin typeface="Calibri"/>
                <a:cs typeface="Calibri"/>
              </a:rPr>
              <a:t>eside</a:t>
            </a:r>
            <a:r>
              <a:rPr sz="2100" b="1" i="1" spc="-45" dirty="0">
                <a:solidFill>
                  <a:srgbClr val="FF0000"/>
                </a:solidFill>
                <a:latin typeface="Calibri"/>
                <a:cs typeface="Calibri"/>
              </a:rPr>
              <a:t>n</a:t>
            </a:r>
            <a:r>
              <a:rPr sz="2100" b="1" i="1" spc="-10" dirty="0">
                <a:solidFill>
                  <a:srgbClr val="FF0000"/>
                </a:solidFill>
                <a:latin typeface="Calibri"/>
                <a:cs typeface="Calibri"/>
              </a:rPr>
              <a:t>t,</a:t>
            </a:r>
            <a:r>
              <a:rPr sz="2100" b="1" i="1" dirty="0">
                <a:solidFill>
                  <a:srgbClr val="FF0000"/>
                </a:solidFill>
                <a:latin typeface="Calibri"/>
                <a:cs typeface="Calibri"/>
              </a:rPr>
              <a:t> </a:t>
            </a:r>
            <a:r>
              <a:rPr sz="2100" b="1" i="1" spc="-15" dirty="0">
                <a:solidFill>
                  <a:srgbClr val="FF0000"/>
                </a:solidFill>
                <a:latin typeface="Calibri"/>
                <a:cs typeface="Calibri"/>
              </a:rPr>
              <a:t>P</a:t>
            </a:r>
            <a:r>
              <a:rPr sz="2100" b="1" i="1" spc="-40" dirty="0">
                <a:solidFill>
                  <a:srgbClr val="FF0000"/>
                </a:solidFill>
                <a:latin typeface="Calibri"/>
                <a:cs typeface="Calibri"/>
              </a:rPr>
              <a:t>r</a:t>
            </a:r>
            <a:r>
              <a:rPr sz="2100" b="1" i="1" spc="-20" dirty="0">
                <a:solidFill>
                  <a:srgbClr val="FF0000"/>
                </a:solidFill>
                <a:latin typeface="Calibri"/>
                <a:cs typeface="Calibri"/>
              </a:rPr>
              <a:t>o</a:t>
            </a:r>
            <a:r>
              <a:rPr sz="2100" b="1" i="1" spc="-40" dirty="0">
                <a:solidFill>
                  <a:srgbClr val="FF0000"/>
                </a:solidFill>
                <a:latin typeface="Calibri"/>
                <a:cs typeface="Calibri"/>
              </a:rPr>
              <a:t>v</a:t>
            </a:r>
            <a:r>
              <a:rPr sz="2100" b="1" i="1" spc="-15" dirty="0">
                <a:solidFill>
                  <a:srgbClr val="FF0000"/>
                </a:solidFill>
                <a:latin typeface="Calibri"/>
                <a:cs typeface="Calibri"/>
              </a:rPr>
              <a:t>o</a:t>
            </a:r>
            <a:r>
              <a:rPr sz="2100" b="1" i="1" spc="-30" dirty="0">
                <a:solidFill>
                  <a:srgbClr val="FF0000"/>
                </a:solidFill>
                <a:latin typeface="Calibri"/>
                <a:cs typeface="Calibri"/>
              </a:rPr>
              <a:t>s</a:t>
            </a:r>
            <a:r>
              <a:rPr sz="2100" b="1" i="1" spc="-10" dirty="0">
                <a:solidFill>
                  <a:srgbClr val="FF0000"/>
                </a:solidFill>
                <a:latin typeface="Calibri"/>
                <a:cs typeface="Calibri"/>
              </a:rPr>
              <a:t>t,</a:t>
            </a:r>
            <a:r>
              <a:rPr sz="2100" b="1" i="1" spc="-5" dirty="0">
                <a:solidFill>
                  <a:srgbClr val="FF0000"/>
                </a:solidFill>
                <a:latin typeface="Calibri"/>
                <a:cs typeface="Calibri"/>
              </a:rPr>
              <a:t> </a:t>
            </a:r>
            <a:r>
              <a:rPr sz="2100" b="1" i="1" spc="-10" dirty="0">
                <a:solidFill>
                  <a:srgbClr val="FF0000"/>
                </a:solidFill>
                <a:latin typeface="Calibri"/>
                <a:cs typeface="Calibri"/>
              </a:rPr>
              <a:t>or</a:t>
            </a:r>
            <a:r>
              <a:rPr sz="2100" b="1" i="1" dirty="0">
                <a:solidFill>
                  <a:srgbClr val="FF0000"/>
                </a:solidFill>
                <a:latin typeface="Calibri"/>
                <a:cs typeface="Calibri"/>
              </a:rPr>
              <a:t> </a:t>
            </a:r>
            <a:r>
              <a:rPr sz="2100" b="1" i="1" spc="-15" dirty="0">
                <a:solidFill>
                  <a:srgbClr val="FF0000"/>
                </a:solidFill>
                <a:latin typeface="Calibri"/>
                <a:cs typeface="Calibri"/>
              </a:rPr>
              <a:t>app</a:t>
            </a:r>
            <a:r>
              <a:rPr sz="2100" b="1" i="1" spc="-50" dirty="0">
                <a:solidFill>
                  <a:srgbClr val="FF0000"/>
                </a:solidFill>
                <a:latin typeface="Calibri"/>
                <a:cs typeface="Calibri"/>
              </a:rPr>
              <a:t>r</a:t>
            </a:r>
            <a:r>
              <a:rPr sz="2100" b="1" i="1" spc="-15" dirty="0">
                <a:solidFill>
                  <a:srgbClr val="FF0000"/>
                </a:solidFill>
                <a:latin typeface="Calibri"/>
                <a:cs typeface="Calibri"/>
              </a:rPr>
              <a:t>opri</a:t>
            </a:r>
            <a:r>
              <a:rPr sz="2100" b="1" i="1" spc="-35" dirty="0">
                <a:solidFill>
                  <a:srgbClr val="FF0000"/>
                </a:solidFill>
                <a:latin typeface="Calibri"/>
                <a:cs typeface="Calibri"/>
              </a:rPr>
              <a:t>a</a:t>
            </a:r>
            <a:r>
              <a:rPr sz="2100" b="1" i="1" spc="-40" dirty="0">
                <a:solidFill>
                  <a:srgbClr val="FF0000"/>
                </a:solidFill>
                <a:latin typeface="Calibri"/>
                <a:cs typeface="Calibri"/>
              </a:rPr>
              <a:t>t</a:t>
            </a:r>
            <a:r>
              <a:rPr sz="2100" b="1" i="1" spc="-15" dirty="0">
                <a:solidFill>
                  <a:srgbClr val="FF0000"/>
                </a:solidFill>
                <a:latin typeface="Calibri"/>
                <a:cs typeface="Calibri"/>
              </a:rPr>
              <a:t>e</a:t>
            </a:r>
            <a:r>
              <a:rPr sz="2100" b="1" i="1" spc="-20" dirty="0">
                <a:solidFill>
                  <a:srgbClr val="FF0000"/>
                </a:solidFill>
                <a:latin typeface="Calibri"/>
                <a:cs typeface="Calibri"/>
              </a:rPr>
              <a:t> supe</a:t>
            </a:r>
            <a:r>
              <a:rPr sz="2100" b="1" i="1" spc="15" dirty="0">
                <a:solidFill>
                  <a:srgbClr val="FF0000"/>
                </a:solidFill>
                <a:latin typeface="Calibri"/>
                <a:cs typeface="Calibri"/>
              </a:rPr>
              <a:t>r</a:t>
            </a:r>
            <a:r>
              <a:rPr sz="2100" b="1" i="1" spc="-10" dirty="0">
                <a:solidFill>
                  <a:srgbClr val="FF0000"/>
                </a:solidFill>
                <a:latin typeface="Calibri"/>
                <a:cs typeface="Calibri"/>
              </a:rPr>
              <a:t>vi</a:t>
            </a:r>
            <a:r>
              <a:rPr sz="2100" b="1" i="1" spc="-5" dirty="0">
                <a:solidFill>
                  <a:srgbClr val="FF0000"/>
                </a:solidFill>
                <a:latin typeface="Calibri"/>
                <a:cs typeface="Calibri"/>
              </a:rPr>
              <a:t>s</a:t>
            </a:r>
            <a:r>
              <a:rPr sz="2100" b="1" i="1" spc="-10" dirty="0">
                <a:solidFill>
                  <a:srgbClr val="FF0000"/>
                </a:solidFill>
                <a:latin typeface="Calibri"/>
                <a:cs typeface="Calibri"/>
              </a:rPr>
              <a:t>or</a:t>
            </a:r>
            <a:r>
              <a:rPr sz="2100" b="1" i="1" spc="-20" dirty="0">
                <a:solidFill>
                  <a:srgbClr val="FF0000"/>
                </a:solidFill>
                <a:latin typeface="Calibri"/>
                <a:cs typeface="Calibri"/>
              </a:rPr>
              <a:t> </a:t>
            </a:r>
            <a:r>
              <a:rPr sz="2100" b="1" i="1" spc="-15" dirty="0">
                <a:solidFill>
                  <a:srgbClr val="FF0000"/>
                </a:solidFill>
                <a:latin typeface="Calibri"/>
                <a:cs typeface="Calibri"/>
              </a:rPr>
              <a:t>and</a:t>
            </a:r>
            <a:r>
              <a:rPr sz="2100" b="1" i="1" spc="-5" dirty="0">
                <a:solidFill>
                  <a:srgbClr val="FF0000"/>
                </a:solidFill>
                <a:latin typeface="Calibri"/>
                <a:cs typeface="Calibri"/>
              </a:rPr>
              <a:t> </a:t>
            </a:r>
            <a:r>
              <a:rPr sz="2100" b="1" i="1" spc="-10" dirty="0">
                <a:solidFill>
                  <a:srgbClr val="FF0000"/>
                </a:solidFill>
                <a:latin typeface="Calibri"/>
                <a:cs typeface="Calibri"/>
              </a:rPr>
              <a:t>indi</a:t>
            </a:r>
            <a:r>
              <a:rPr sz="2100" b="1" i="1" spc="-50" dirty="0">
                <a:solidFill>
                  <a:srgbClr val="FF0000"/>
                </a:solidFill>
                <a:latin typeface="Calibri"/>
                <a:cs typeface="Calibri"/>
              </a:rPr>
              <a:t>c</a:t>
            </a:r>
            <a:r>
              <a:rPr sz="2100" b="1" i="1" spc="-35" dirty="0">
                <a:solidFill>
                  <a:srgbClr val="FF0000"/>
                </a:solidFill>
                <a:latin typeface="Calibri"/>
                <a:cs typeface="Calibri"/>
              </a:rPr>
              <a:t>a</a:t>
            </a:r>
            <a:r>
              <a:rPr sz="2100" b="1" i="1" spc="-40" dirty="0">
                <a:solidFill>
                  <a:srgbClr val="FF0000"/>
                </a:solidFill>
                <a:latin typeface="Calibri"/>
                <a:cs typeface="Calibri"/>
              </a:rPr>
              <a:t>t</a:t>
            </a:r>
            <a:r>
              <a:rPr sz="2100" b="1" i="1" spc="-15" dirty="0">
                <a:solidFill>
                  <a:srgbClr val="FF0000"/>
                </a:solidFill>
                <a:latin typeface="Calibri"/>
                <a:cs typeface="Calibri"/>
              </a:rPr>
              <a:t>e</a:t>
            </a:r>
            <a:r>
              <a:rPr sz="2100" b="1" i="1" spc="-10" dirty="0">
                <a:solidFill>
                  <a:srgbClr val="FF0000"/>
                </a:solidFill>
                <a:latin typeface="Calibri"/>
                <a:cs typeface="Calibri"/>
              </a:rPr>
              <a:t> the</a:t>
            </a:r>
            <a:r>
              <a:rPr sz="2100" b="1" i="1" spc="10" dirty="0">
                <a:solidFill>
                  <a:srgbClr val="FF0000"/>
                </a:solidFill>
                <a:latin typeface="Calibri"/>
                <a:cs typeface="Calibri"/>
              </a:rPr>
              <a:t> </a:t>
            </a:r>
            <a:r>
              <a:rPr sz="2100" b="1" i="1" spc="-35" dirty="0">
                <a:solidFill>
                  <a:srgbClr val="FF0000"/>
                </a:solidFill>
                <a:latin typeface="Calibri"/>
                <a:cs typeface="Calibri"/>
              </a:rPr>
              <a:t>r</a:t>
            </a:r>
            <a:r>
              <a:rPr sz="2100" b="1" i="1" spc="-15" dirty="0">
                <a:solidFill>
                  <a:srgbClr val="FF0000"/>
                </a:solidFill>
                <a:latin typeface="Calibri"/>
                <a:cs typeface="Calibri"/>
              </a:rPr>
              <a:t>ea</a:t>
            </a:r>
            <a:r>
              <a:rPr sz="2100" b="1" i="1" spc="-5" dirty="0">
                <a:solidFill>
                  <a:srgbClr val="FF0000"/>
                </a:solidFill>
                <a:latin typeface="Calibri"/>
                <a:cs typeface="Calibri"/>
              </a:rPr>
              <a:t>s</a:t>
            </a:r>
            <a:r>
              <a:rPr sz="2100" b="1" i="1" spc="-15" dirty="0">
                <a:solidFill>
                  <a:srgbClr val="FF0000"/>
                </a:solidFill>
                <a:latin typeface="Calibri"/>
                <a:cs typeface="Calibri"/>
              </a:rPr>
              <a:t>on</a:t>
            </a:r>
            <a:r>
              <a:rPr sz="2100" b="1" i="1" spc="-20" dirty="0">
                <a:solidFill>
                  <a:srgbClr val="FF0000"/>
                </a:solidFill>
                <a:latin typeface="Calibri"/>
                <a:cs typeface="Calibri"/>
              </a:rPr>
              <a:t> w</a:t>
            </a:r>
            <a:r>
              <a:rPr sz="2100" b="1" i="1" spc="-55" dirty="0">
                <a:solidFill>
                  <a:srgbClr val="FF0000"/>
                </a:solidFill>
                <a:latin typeface="Calibri"/>
                <a:cs typeface="Calibri"/>
              </a:rPr>
              <a:t>h</a:t>
            </a:r>
            <a:r>
              <a:rPr sz="2100" b="1" i="1" spc="-10" dirty="0">
                <a:solidFill>
                  <a:srgbClr val="FF0000"/>
                </a:solidFill>
                <a:latin typeface="Calibri"/>
                <a:cs typeface="Calibri"/>
              </a:rPr>
              <a:t>y</a:t>
            </a:r>
            <a:r>
              <a:rPr sz="2100" b="1" i="1" spc="5" dirty="0">
                <a:solidFill>
                  <a:srgbClr val="FF0000"/>
                </a:solidFill>
                <a:latin typeface="Calibri"/>
                <a:cs typeface="Calibri"/>
              </a:rPr>
              <a:t> </a:t>
            </a:r>
            <a:r>
              <a:rPr sz="2100" b="1" i="1" spc="-10" dirty="0">
                <a:solidFill>
                  <a:srgbClr val="FF0000"/>
                </a:solidFill>
                <a:latin typeface="Calibri"/>
                <a:cs typeface="Calibri"/>
              </a:rPr>
              <a:t>the</a:t>
            </a:r>
            <a:r>
              <a:rPr sz="2100" b="1" i="1" spc="-5" dirty="0">
                <a:solidFill>
                  <a:srgbClr val="FF0000"/>
                </a:solidFill>
                <a:latin typeface="Calibri"/>
                <a:cs typeface="Calibri"/>
              </a:rPr>
              <a:t> </a:t>
            </a:r>
            <a:r>
              <a:rPr sz="2100" b="1" i="1" spc="-10" dirty="0">
                <a:solidFill>
                  <a:srgbClr val="FF0000"/>
                </a:solidFill>
                <a:latin typeface="Calibri"/>
                <a:cs typeface="Calibri"/>
              </a:rPr>
              <a:t>in</a:t>
            </a:r>
            <a:r>
              <a:rPr sz="2100" b="1" i="1" spc="-35" dirty="0">
                <a:solidFill>
                  <a:srgbClr val="FF0000"/>
                </a:solidFill>
                <a:latin typeface="Calibri"/>
                <a:cs typeface="Calibri"/>
              </a:rPr>
              <a:t>s</a:t>
            </a:r>
            <a:r>
              <a:rPr sz="2100" b="1" i="1" spc="-10" dirty="0">
                <a:solidFill>
                  <a:srgbClr val="FF0000"/>
                </a:solidFill>
                <a:latin typeface="Calibri"/>
                <a:cs typeface="Calibri"/>
              </a:rPr>
              <a:t>ti</a:t>
            </a:r>
            <a:r>
              <a:rPr sz="2100" b="1" i="1" spc="-20" dirty="0">
                <a:solidFill>
                  <a:srgbClr val="FF0000"/>
                </a:solidFill>
                <a:latin typeface="Calibri"/>
                <a:cs typeface="Calibri"/>
              </a:rPr>
              <a:t>t</a:t>
            </a:r>
            <a:r>
              <a:rPr sz="2100" b="1" i="1" spc="-15" dirty="0">
                <a:solidFill>
                  <a:srgbClr val="FF0000"/>
                </a:solidFill>
                <a:latin typeface="Calibri"/>
                <a:cs typeface="Calibri"/>
              </a:rPr>
              <a:t>ution</a:t>
            </a:r>
            <a:r>
              <a:rPr sz="2100" b="1" i="1" spc="10" dirty="0">
                <a:solidFill>
                  <a:srgbClr val="FF0000"/>
                </a:solidFill>
                <a:latin typeface="Calibri"/>
                <a:cs typeface="Calibri"/>
              </a:rPr>
              <a:t> </a:t>
            </a:r>
            <a:r>
              <a:rPr sz="2100" b="1" i="1" spc="-10" dirty="0">
                <a:solidFill>
                  <a:srgbClr val="FF0000"/>
                </a:solidFill>
                <a:latin typeface="Calibri"/>
                <a:cs typeface="Calibri"/>
              </a:rPr>
              <a:t>is</a:t>
            </a:r>
            <a:r>
              <a:rPr sz="2100" b="1" i="1" spc="-5" dirty="0">
                <a:solidFill>
                  <a:srgbClr val="FF0000"/>
                </a:solidFill>
                <a:latin typeface="Calibri"/>
                <a:cs typeface="Calibri"/>
              </a:rPr>
              <a:t> </a:t>
            </a:r>
            <a:r>
              <a:rPr sz="2100" b="1" i="1" spc="-15" dirty="0">
                <a:solidFill>
                  <a:srgbClr val="FF0000"/>
                </a:solidFill>
                <a:latin typeface="Calibri"/>
                <a:cs typeface="Calibri"/>
              </a:rPr>
              <a:t>unable</a:t>
            </a:r>
            <a:r>
              <a:rPr sz="2100" b="1" i="1" spc="5" dirty="0">
                <a:solidFill>
                  <a:srgbClr val="FF0000"/>
                </a:solidFill>
                <a:latin typeface="Calibri"/>
                <a:cs typeface="Calibri"/>
              </a:rPr>
              <a:t> </a:t>
            </a:r>
            <a:r>
              <a:rPr sz="2100" b="1" i="1" spc="-45" dirty="0">
                <a:solidFill>
                  <a:srgbClr val="FF0000"/>
                </a:solidFill>
                <a:latin typeface="Calibri"/>
                <a:cs typeface="Calibri"/>
              </a:rPr>
              <a:t>t</a:t>
            </a:r>
            <a:r>
              <a:rPr sz="2100" b="1" i="1" spc="-15" dirty="0">
                <a:solidFill>
                  <a:srgbClr val="FF0000"/>
                </a:solidFill>
                <a:latin typeface="Calibri"/>
                <a:cs typeface="Calibri"/>
              </a:rPr>
              <a:t>o</a:t>
            </a:r>
            <a:r>
              <a:rPr sz="2100" b="1" i="1" spc="5" dirty="0">
                <a:solidFill>
                  <a:srgbClr val="FF0000"/>
                </a:solidFill>
                <a:latin typeface="Calibri"/>
                <a:cs typeface="Calibri"/>
              </a:rPr>
              <a:t> </a:t>
            </a:r>
            <a:r>
              <a:rPr sz="2100" b="1" i="1" spc="-20" dirty="0">
                <a:solidFill>
                  <a:srgbClr val="FF0000"/>
                </a:solidFill>
                <a:latin typeface="Calibri"/>
                <a:cs typeface="Calibri"/>
              </a:rPr>
              <a:t>submi</a:t>
            </a:r>
            <a:r>
              <a:rPr sz="2100" b="1" i="1" spc="-10" dirty="0">
                <a:solidFill>
                  <a:srgbClr val="FF0000"/>
                </a:solidFill>
                <a:latin typeface="Calibri"/>
                <a:cs typeface="Calibri"/>
              </a:rPr>
              <a:t>t</a:t>
            </a:r>
            <a:r>
              <a:rPr sz="2100" b="1" i="1" dirty="0">
                <a:solidFill>
                  <a:srgbClr val="FF0000"/>
                </a:solidFill>
                <a:latin typeface="Calibri"/>
                <a:cs typeface="Calibri"/>
              </a:rPr>
              <a:t> </a:t>
            </a:r>
            <a:r>
              <a:rPr sz="2100" b="1" i="1" spc="-10" dirty="0">
                <a:solidFill>
                  <a:srgbClr val="FF0000"/>
                </a:solidFill>
                <a:latin typeface="Calibri"/>
                <a:cs typeface="Calibri"/>
              </a:rPr>
              <a:t>its</a:t>
            </a:r>
            <a:r>
              <a:rPr sz="2100" b="1" i="1" spc="5" dirty="0">
                <a:solidFill>
                  <a:srgbClr val="FF0000"/>
                </a:solidFill>
                <a:latin typeface="Calibri"/>
                <a:cs typeface="Calibri"/>
              </a:rPr>
              <a:t> </a:t>
            </a:r>
            <a:r>
              <a:rPr sz="2100" b="1" i="1" spc="-35" dirty="0">
                <a:solidFill>
                  <a:srgbClr val="FF0000"/>
                </a:solidFill>
                <a:latin typeface="Calibri"/>
                <a:cs typeface="Calibri"/>
              </a:rPr>
              <a:t>r</a:t>
            </a:r>
            <a:r>
              <a:rPr sz="2100" b="1" i="1" spc="-10" dirty="0">
                <a:solidFill>
                  <a:srgbClr val="FF0000"/>
                </a:solidFill>
                <a:latin typeface="Calibri"/>
                <a:cs typeface="Calibri"/>
              </a:rPr>
              <a:t>eport</a:t>
            </a:r>
            <a:r>
              <a:rPr sz="2100" b="1" i="1" spc="-5" dirty="0">
                <a:solidFill>
                  <a:srgbClr val="FF0000"/>
                </a:solidFill>
                <a:latin typeface="Calibri"/>
                <a:cs typeface="Calibri"/>
              </a:rPr>
              <a:t> </a:t>
            </a:r>
            <a:r>
              <a:rPr sz="2100" b="1" i="1" spc="-20" dirty="0">
                <a:solidFill>
                  <a:srgbClr val="FF0000"/>
                </a:solidFill>
                <a:latin typeface="Calibri"/>
                <a:cs typeface="Calibri"/>
              </a:rPr>
              <a:t>o</a:t>
            </a:r>
            <a:r>
              <a:rPr sz="2100" b="1" i="1" spc="-15" dirty="0">
                <a:solidFill>
                  <a:srgbClr val="FF0000"/>
                </a:solidFill>
                <a:latin typeface="Calibri"/>
                <a:cs typeface="Calibri"/>
              </a:rPr>
              <a:t>n</a:t>
            </a:r>
            <a:r>
              <a:rPr sz="2100" b="1" i="1" spc="-5" dirty="0">
                <a:solidFill>
                  <a:srgbClr val="FF0000"/>
                </a:solidFill>
                <a:latin typeface="Calibri"/>
                <a:cs typeface="Calibri"/>
              </a:rPr>
              <a:t> </a:t>
            </a:r>
            <a:r>
              <a:rPr sz="2100" b="1" i="1" dirty="0">
                <a:solidFill>
                  <a:srgbClr val="FF0000"/>
                </a:solidFill>
                <a:latin typeface="Calibri"/>
                <a:cs typeface="Calibri"/>
              </a:rPr>
              <a:t>t</a:t>
            </a:r>
            <a:r>
              <a:rPr sz="2100" b="1" i="1" spc="-10" dirty="0">
                <a:solidFill>
                  <a:srgbClr val="FF0000"/>
                </a:solidFill>
                <a:latin typeface="Calibri"/>
                <a:cs typeface="Calibri"/>
              </a:rPr>
              <a:t>i</a:t>
            </a:r>
            <a:r>
              <a:rPr sz="2100" b="1" i="1" spc="-20" dirty="0">
                <a:solidFill>
                  <a:srgbClr val="FF0000"/>
                </a:solidFill>
                <a:latin typeface="Calibri"/>
                <a:cs typeface="Calibri"/>
              </a:rPr>
              <a:t>m</a:t>
            </a:r>
            <a:r>
              <a:rPr sz="2100" b="1" i="1" spc="-25" dirty="0">
                <a:solidFill>
                  <a:srgbClr val="FF0000"/>
                </a:solidFill>
                <a:latin typeface="Calibri"/>
                <a:cs typeface="Calibri"/>
              </a:rPr>
              <a:t>e</a:t>
            </a:r>
            <a:r>
              <a:rPr sz="2100" dirty="0">
                <a:solidFill>
                  <a:srgbClr val="292934"/>
                </a:solidFill>
                <a:latin typeface="Calibri"/>
                <a:cs typeface="Calibri"/>
              </a:rPr>
              <a:t>.</a:t>
            </a:r>
            <a:endParaRPr sz="2100" dirty="0">
              <a:latin typeface="Calibri"/>
              <a:cs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1398" y="325756"/>
            <a:ext cx="6553099" cy="923355"/>
          </a:xfrm>
          <a:prstGeom prst="rect">
            <a:avLst/>
          </a:prstGeom>
        </p:spPr>
        <p:txBody>
          <a:bodyPr vert="horz" wrap="square" lIns="0" tIns="304825" rIns="0" bIns="0" rtlCol="0">
            <a:spAutoFit/>
          </a:bodyPr>
          <a:lstStyle/>
          <a:p>
            <a:pPr marL="733425" indent="-620713">
              <a:lnSpc>
                <a:spcPct val="100000"/>
              </a:lnSpc>
            </a:pPr>
            <a:r>
              <a:rPr sz="4000" b="1" dirty="0"/>
              <a:t>Appl</a:t>
            </a:r>
            <a:r>
              <a:rPr sz="4000" b="1" spc="-20" dirty="0"/>
              <a:t>i</a:t>
            </a:r>
            <a:r>
              <a:rPr sz="4000" b="1" spc="-60" dirty="0"/>
              <a:t>c</a:t>
            </a:r>
            <a:r>
              <a:rPr sz="4000" b="1" spc="-55" dirty="0"/>
              <a:t>a</a:t>
            </a:r>
            <a:r>
              <a:rPr sz="4000" b="1" dirty="0"/>
              <a:t>tion</a:t>
            </a:r>
            <a:r>
              <a:rPr sz="4000" b="1" spc="-15" dirty="0"/>
              <a:t> </a:t>
            </a:r>
            <a:r>
              <a:rPr sz="4000" b="1" spc="-5" dirty="0"/>
              <a:t>Submis</a:t>
            </a:r>
            <a:r>
              <a:rPr sz="4000" b="1" spc="-10" dirty="0"/>
              <a:t>s</a:t>
            </a:r>
            <a:r>
              <a:rPr sz="4000" b="1" dirty="0"/>
              <a:t>ion</a:t>
            </a:r>
          </a:p>
        </p:txBody>
      </p:sp>
      <p:sp>
        <p:nvSpPr>
          <p:cNvPr id="3" name="object 3"/>
          <p:cNvSpPr/>
          <p:nvPr/>
        </p:nvSpPr>
        <p:spPr>
          <a:xfrm>
            <a:off x="308610" y="325756"/>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08611" y="1538671"/>
            <a:ext cx="8526779" cy="3996543"/>
          </a:xfrm>
          <a:prstGeom prst="rect">
            <a:avLst/>
          </a:prstGeom>
        </p:spPr>
        <p:txBody>
          <a:bodyPr vert="horz" wrap="square" lIns="0" tIns="0" rIns="0" bIns="0" rtlCol="0">
            <a:spAutoFit/>
          </a:bodyPr>
          <a:lstStyle/>
          <a:p>
            <a:pPr marL="12700">
              <a:lnSpc>
                <a:spcPct val="100000"/>
              </a:lnSpc>
            </a:pPr>
            <a:r>
              <a:rPr sz="2100" b="1" u="heavy" spc="-15" dirty="0">
                <a:solidFill>
                  <a:srgbClr val="FF0000"/>
                </a:solidFill>
                <a:latin typeface="Calibri"/>
                <a:cs typeface="Calibri"/>
              </a:rPr>
              <a:t>No</a:t>
            </a:r>
            <a:r>
              <a:rPr sz="2100" b="1" u="heavy" spc="-25" dirty="0">
                <a:solidFill>
                  <a:srgbClr val="FF0000"/>
                </a:solidFill>
                <a:latin typeface="Calibri"/>
                <a:cs typeface="Calibri"/>
              </a:rPr>
              <a:t>n</a:t>
            </a:r>
            <a:r>
              <a:rPr sz="2100" b="1" u="heavy" spc="-15" dirty="0">
                <a:solidFill>
                  <a:srgbClr val="FF0000"/>
                </a:solidFill>
                <a:latin typeface="Calibri"/>
                <a:cs typeface="Calibri"/>
              </a:rPr>
              <a:t>-p</a:t>
            </a:r>
            <a:r>
              <a:rPr sz="2100" b="1" u="heavy" spc="-40" dirty="0">
                <a:solidFill>
                  <a:srgbClr val="FF0000"/>
                </a:solidFill>
                <a:latin typeface="Calibri"/>
                <a:cs typeface="Calibri"/>
              </a:rPr>
              <a:t>r</a:t>
            </a:r>
            <a:r>
              <a:rPr sz="2100" b="1" u="heavy" spc="-25" dirty="0">
                <a:solidFill>
                  <a:srgbClr val="FF0000"/>
                </a:solidFill>
                <a:latin typeface="Calibri"/>
                <a:cs typeface="Calibri"/>
              </a:rPr>
              <a:t>o</a:t>
            </a:r>
            <a:r>
              <a:rPr sz="2100" b="1" u="heavy" spc="-15" dirty="0">
                <a:solidFill>
                  <a:srgbClr val="FF0000"/>
                </a:solidFill>
                <a:latin typeface="Calibri"/>
                <a:cs typeface="Calibri"/>
              </a:rPr>
              <a:t>fit</a:t>
            </a:r>
            <a:r>
              <a:rPr sz="2100" b="1" u="heavy" spc="30" dirty="0">
                <a:solidFill>
                  <a:srgbClr val="FF0000"/>
                </a:solidFill>
                <a:latin typeface="Calibri"/>
                <a:cs typeface="Calibri"/>
              </a:rPr>
              <a:t> </a:t>
            </a:r>
            <a:r>
              <a:rPr sz="2100" b="1" u="heavy" spc="-15" dirty="0">
                <a:solidFill>
                  <a:srgbClr val="FF0000"/>
                </a:solidFill>
                <a:latin typeface="Calibri"/>
                <a:cs typeface="Calibri"/>
              </a:rPr>
              <a:t>a</a:t>
            </a:r>
            <a:r>
              <a:rPr sz="2100" b="1" u="heavy" spc="-30" dirty="0">
                <a:solidFill>
                  <a:srgbClr val="FF0000"/>
                </a:solidFill>
                <a:latin typeface="Calibri"/>
                <a:cs typeface="Calibri"/>
              </a:rPr>
              <a:t>p</a:t>
            </a:r>
            <a:r>
              <a:rPr sz="2100" b="1" u="heavy" spc="-10" dirty="0">
                <a:solidFill>
                  <a:srgbClr val="FF0000"/>
                </a:solidFill>
                <a:latin typeface="Calibri"/>
                <a:cs typeface="Calibri"/>
              </a:rPr>
              <a:t>pli</a:t>
            </a:r>
            <a:r>
              <a:rPr sz="2100" b="1" u="heavy" spc="-25" dirty="0">
                <a:solidFill>
                  <a:srgbClr val="FF0000"/>
                </a:solidFill>
                <a:latin typeface="Calibri"/>
                <a:cs typeface="Calibri"/>
              </a:rPr>
              <a:t>c</a:t>
            </a:r>
            <a:r>
              <a:rPr sz="2100" b="1" u="heavy" spc="-15" dirty="0">
                <a:solidFill>
                  <a:srgbClr val="FF0000"/>
                </a:solidFill>
                <a:latin typeface="Calibri"/>
                <a:cs typeface="Calibri"/>
              </a:rPr>
              <a:t>a</a:t>
            </a:r>
            <a:r>
              <a:rPr sz="2100" b="1" u="heavy" spc="-50" dirty="0">
                <a:solidFill>
                  <a:srgbClr val="FF0000"/>
                </a:solidFill>
                <a:latin typeface="Calibri"/>
                <a:cs typeface="Calibri"/>
              </a:rPr>
              <a:t>n</a:t>
            </a:r>
            <a:r>
              <a:rPr sz="2100" b="1" u="heavy" spc="-20" dirty="0">
                <a:solidFill>
                  <a:srgbClr val="FF0000"/>
                </a:solidFill>
                <a:latin typeface="Calibri"/>
                <a:cs typeface="Calibri"/>
              </a:rPr>
              <a:t>t</a:t>
            </a:r>
            <a:r>
              <a:rPr sz="2100" b="1" u="heavy" spc="-10" dirty="0">
                <a:solidFill>
                  <a:srgbClr val="FF0000"/>
                </a:solidFill>
                <a:latin typeface="Calibri"/>
                <a:cs typeface="Calibri"/>
              </a:rPr>
              <a:t>s</a:t>
            </a:r>
            <a:r>
              <a:rPr sz="2100" b="1" spc="20" dirty="0">
                <a:solidFill>
                  <a:srgbClr val="FF0000"/>
                </a:solidFill>
                <a:latin typeface="Calibri"/>
                <a:cs typeface="Calibri"/>
              </a:rPr>
              <a:t> </a:t>
            </a:r>
            <a:r>
              <a:rPr sz="2100" spc="-20" dirty="0">
                <a:solidFill>
                  <a:srgbClr val="292934"/>
                </a:solidFill>
                <a:latin typeface="Calibri"/>
                <a:cs typeface="Calibri"/>
              </a:rPr>
              <a:t>m</a:t>
            </a:r>
            <a:r>
              <a:rPr sz="2100" spc="-25" dirty="0">
                <a:solidFill>
                  <a:srgbClr val="292934"/>
                </a:solidFill>
                <a:latin typeface="Calibri"/>
                <a:cs typeface="Calibri"/>
              </a:rPr>
              <a:t>u</a:t>
            </a:r>
            <a:r>
              <a:rPr sz="2100" spc="-30" dirty="0">
                <a:solidFill>
                  <a:srgbClr val="292934"/>
                </a:solidFill>
                <a:latin typeface="Calibri"/>
                <a:cs typeface="Calibri"/>
              </a:rPr>
              <a:t>s</a:t>
            </a:r>
            <a:r>
              <a:rPr sz="2100" spc="-10" dirty="0">
                <a:solidFill>
                  <a:srgbClr val="292934"/>
                </a:solidFill>
                <a:latin typeface="Calibri"/>
                <a:cs typeface="Calibri"/>
              </a:rPr>
              <a:t>t</a:t>
            </a:r>
            <a:r>
              <a:rPr sz="2100" spc="-5" dirty="0">
                <a:solidFill>
                  <a:srgbClr val="292934"/>
                </a:solidFill>
                <a:latin typeface="Calibri"/>
                <a:cs typeface="Calibri"/>
              </a:rPr>
              <a:t> </a:t>
            </a:r>
            <a:r>
              <a:rPr sz="2100" spc="-10" dirty="0">
                <a:solidFill>
                  <a:srgbClr val="292934"/>
                </a:solidFill>
                <a:latin typeface="Calibri"/>
                <a:cs typeface="Calibri"/>
              </a:rPr>
              <a:t>s</a:t>
            </a:r>
            <a:r>
              <a:rPr sz="2100" spc="-20" dirty="0">
                <a:solidFill>
                  <a:srgbClr val="292934"/>
                </a:solidFill>
                <a:latin typeface="Calibri"/>
                <a:cs typeface="Calibri"/>
              </a:rPr>
              <a:t>ub</a:t>
            </a:r>
            <a:r>
              <a:rPr sz="2100" spc="-30" dirty="0">
                <a:solidFill>
                  <a:srgbClr val="292934"/>
                </a:solidFill>
                <a:latin typeface="Calibri"/>
                <a:cs typeface="Calibri"/>
              </a:rPr>
              <a:t>m</a:t>
            </a:r>
            <a:r>
              <a:rPr sz="2100" dirty="0">
                <a:solidFill>
                  <a:srgbClr val="292934"/>
                </a:solidFill>
                <a:latin typeface="Calibri"/>
                <a:cs typeface="Calibri"/>
              </a:rPr>
              <a:t>it </a:t>
            </a:r>
            <a:r>
              <a:rPr sz="2100" b="1" spc="-25" dirty="0">
                <a:solidFill>
                  <a:srgbClr val="292934"/>
                </a:solidFill>
                <a:latin typeface="Calibri"/>
                <a:cs typeface="Calibri"/>
              </a:rPr>
              <a:t>o</a:t>
            </a:r>
            <a:r>
              <a:rPr sz="2100" b="1" spc="-15" dirty="0">
                <a:solidFill>
                  <a:srgbClr val="292934"/>
                </a:solidFill>
                <a:latin typeface="Calibri"/>
                <a:cs typeface="Calibri"/>
              </a:rPr>
              <a:t>ne</a:t>
            </a:r>
            <a:r>
              <a:rPr sz="2100" b="1" spc="15" dirty="0">
                <a:solidFill>
                  <a:srgbClr val="292934"/>
                </a:solidFill>
                <a:latin typeface="Calibri"/>
                <a:cs typeface="Calibri"/>
              </a:rPr>
              <a:t> </a:t>
            </a:r>
            <a:r>
              <a:rPr sz="2100" b="1" spc="-25" dirty="0">
                <a:solidFill>
                  <a:srgbClr val="292934"/>
                </a:solidFill>
                <a:latin typeface="Calibri"/>
                <a:cs typeface="Calibri"/>
              </a:rPr>
              <a:t>o</a:t>
            </a:r>
            <a:r>
              <a:rPr sz="2100" b="1" spc="-15" dirty="0">
                <a:solidFill>
                  <a:srgbClr val="292934"/>
                </a:solidFill>
                <a:latin typeface="Calibri"/>
                <a:cs typeface="Calibri"/>
              </a:rPr>
              <a:t>rigina</a:t>
            </a:r>
            <a:r>
              <a:rPr sz="2100" b="1" spc="-10" dirty="0">
                <a:solidFill>
                  <a:srgbClr val="292934"/>
                </a:solidFill>
                <a:latin typeface="Calibri"/>
                <a:cs typeface="Calibri"/>
              </a:rPr>
              <a:t>l</a:t>
            </a:r>
            <a:r>
              <a:rPr sz="2100" b="1" dirty="0">
                <a:solidFill>
                  <a:srgbClr val="292934"/>
                </a:solidFill>
                <a:latin typeface="Calibri"/>
                <a:cs typeface="Calibri"/>
              </a:rPr>
              <a:t> </a:t>
            </a:r>
            <a:r>
              <a:rPr sz="2100" b="1" spc="-15" dirty="0">
                <a:solidFill>
                  <a:srgbClr val="292934"/>
                </a:solidFill>
                <a:latin typeface="Calibri"/>
                <a:cs typeface="Calibri"/>
              </a:rPr>
              <a:t>and</a:t>
            </a:r>
            <a:r>
              <a:rPr sz="2100" b="1" spc="-5" dirty="0">
                <a:solidFill>
                  <a:srgbClr val="292934"/>
                </a:solidFill>
                <a:latin typeface="Calibri"/>
                <a:cs typeface="Calibri"/>
              </a:rPr>
              <a:t> </a:t>
            </a:r>
            <a:r>
              <a:rPr sz="2100" b="1" spc="-20" dirty="0">
                <a:solidFill>
                  <a:srgbClr val="292934"/>
                </a:solidFill>
                <a:latin typeface="Calibri"/>
                <a:cs typeface="Calibri"/>
              </a:rPr>
              <a:t>t</a:t>
            </a:r>
            <a:r>
              <a:rPr sz="2100" b="1" spc="-55" dirty="0">
                <a:solidFill>
                  <a:srgbClr val="292934"/>
                </a:solidFill>
                <a:latin typeface="Calibri"/>
                <a:cs typeface="Calibri"/>
              </a:rPr>
              <a:t>w</a:t>
            </a:r>
            <a:r>
              <a:rPr sz="2100" b="1" spc="-15" dirty="0">
                <a:solidFill>
                  <a:srgbClr val="292934"/>
                </a:solidFill>
                <a:latin typeface="Calibri"/>
                <a:cs typeface="Calibri"/>
              </a:rPr>
              <a:t>o</a:t>
            </a:r>
            <a:r>
              <a:rPr sz="2100" b="1" spc="35" dirty="0">
                <a:solidFill>
                  <a:srgbClr val="292934"/>
                </a:solidFill>
                <a:latin typeface="Calibri"/>
                <a:cs typeface="Calibri"/>
              </a:rPr>
              <a:t> </a:t>
            </a:r>
            <a:r>
              <a:rPr sz="2100" b="1" spc="-10" dirty="0">
                <a:solidFill>
                  <a:srgbClr val="292934"/>
                </a:solidFill>
                <a:latin typeface="Calibri"/>
                <a:cs typeface="Calibri"/>
              </a:rPr>
              <a:t>(2) </a:t>
            </a:r>
            <a:r>
              <a:rPr sz="2100" b="1" spc="-15" dirty="0">
                <a:solidFill>
                  <a:srgbClr val="292934"/>
                </a:solidFill>
                <a:latin typeface="Calibri"/>
                <a:cs typeface="Calibri"/>
              </a:rPr>
              <a:t>p</a:t>
            </a:r>
            <a:r>
              <a:rPr sz="2100" b="1" spc="-30" dirty="0">
                <a:solidFill>
                  <a:srgbClr val="292934"/>
                </a:solidFill>
                <a:latin typeface="Calibri"/>
                <a:cs typeface="Calibri"/>
              </a:rPr>
              <a:t>a</a:t>
            </a:r>
            <a:r>
              <a:rPr sz="2100" b="1" spc="-15" dirty="0">
                <a:solidFill>
                  <a:srgbClr val="292934"/>
                </a:solidFill>
                <a:latin typeface="Calibri"/>
                <a:cs typeface="Calibri"/>
              </a:rPr>
              <a:t>per</a:t>
            </a:r>
            <a:r>
              <a:rPr sz="2100" b="1" spc="-5" dirty="0">
                <a:solidFill>
                  <a:srgbClr val="292934"/>
                </a:solidFill>
                <a:latin typeface="Calibri"/>
                <a:cs typeface="Calibri"/>
              </a:rPr>
              <a:t> </a:t>
            </a:r>
            <a:r>
              <a:rPr sz="2100" b="1" spc="-15" dirty="0">
                <a:solidFill>
                  <a:srgbClr val="292934"/>
                </a:solidFill>
                <a:latin typeface="Calibri"/>
                <a:cs typeface="Calibri"/>
              </a:rPr>
              <a:t>c</a:t>
            </a:r>
            <a:r>
              <a:rPr sz="2100" b="1" spc="-25" dirty="0">
                <a:solidFill>
                  <a:srgbClr val="292934"/>
                </a:solidFill>
                <a:latin typeface="Calibri"/>
                <a:cs typeface="Calibri"/>
              </a:rPr>
              <a:t>o</a:t>
            </a:r>
            <a:r>
              <a:rPr sz="2100" b="1" spc="-10" dirty="0">
                <a:solidFill>
                  <a:srgbClr val="292934"/>
                </a:solidFill>
                <a:latin typeface="Calibri"/>
                <a:cs typeface="Calibri"/>
              </a:rPr>
              <a:t>pies</a:t>
            </a:r>
            <a:r>
              <a:rPr sz="2100" b="1" spc="10" dirty="0">
                <a:solidFill>
                  <a:srgbClr val="292934"/>
                </a:solidFill>
                <a:latin typeface="Calibri"/>
                <a:cs typeface="Calibri"/>
              </a:rPr>
              <a:t> </a:t>
            </a:r>
            <a:r>
              <a:rPr sz="2100" spc="-15" dirty="0">
                <a:solidFill>
                  <a:srgbClr val="292934"/>
                </a:solidFill>
                <a:latin typeface="Calibri"/>
                <a:cs typeface="Calibri"/>
              </a:rPr>
              <a:t>(both</a:t>
            </a:r>
            <a:r>
              <a:rPr sz="2100" dirty="0">
                <a:solidFill>
                  <a:srgbClr val="292934"/>
                </a:solidFill>
                <a:latin typeface="Calibri"/>
                <a:cs typeface="Calibri"/>
              </a:rPr>
              <a:t> </a:t>
            </a:r>
            <a:r>
              <a:rPr sz="2100" spc="-10" dirty="0">
                <a:solidFill>
                  <a:srgbClr val="292934"/>
                </a:solidFill>
                <a:latin typeface="Calibri"/>
                <a:cs typeface="Calibri"/>
              </a:rPr>
              <a:t>the</a:t>
            </a:r>
            <a:r>
              <a:rPr sz="2100" spc="10" dirty="0">
                <a:solidFill>
                  <a:srgbClr val="292934"/>
                </a:solidFill>
                <a:latin typeface="Calibri"/>
                <a:cs typeface="Calibri"/>
              </a:rPr>
              <a:t> </a:t>
            </a:r>
            <a:r>
              <a:rPr sz="2100" spc="-15" dirty="0">
                <a:solidFill>
                  <a:srgbClr val="292934"/>
                </a:solidFill>
                <a:latin typeface="Calibri"/>
                <a:cs typeface="Calibri"/>
              </a:rPr>
              <a:t>nar</a:t>
            </a:r>
            <a:r>
              <a:rPr sz="2100" spc="-50" dirty="0">
                <a:solidFill>
                  <a:srgbClr val="292934"/>
                </a:solidFill>
                <a:latin typeface="Calibri"/>
                <a:cs typeface="Calibri"/>
              </a:rPr>
              <a:t>r</a:t>
            </a:r>
            <a:r>
              <a:rPr sz="2100" spc="-35" dirty="0">
                <a:solidFill>
                  <a:srgbClr val="292934"/>
                </a:solidFill>
                <a:latin typeface="Calibri"/>
                <a:cs typeface="Calibri"/>
              </a:rPr>
              <a:t>a</a:t>
            </a:r>
            <a:r>
              <a:rPr sz="2100" spc="-10" dirty="0">
                <a:solidFill>
                  <a:srgbClr val="292934"/>
                </a:solidFill>
                <a:latin typeface="Calibri"/>
                <a:cs typeface="Calibri"/>
              </a:rPr>
              <a:t>ti</a:t>
            </a:r>
            <a:r>
              <a:rPr sz="2100" spc="-35" dirty="0">
                <a:solidFill>
                  <a:srgbClr val="292934"/>
                </a:solidFill>
                <a:latin typeface="Calibri"/>
                <a:cs typeface="Calibri"/>
              </a:rPr>
              <a:t>v</a:t>
            </a:r>
            <a:r>
              <a:rPr sz="2100" spc="-15" dirty="0">
                <a:solidFill>
                  <a:srgbClr val="292934"/>
                </a:solidFill>
                <a:latin typeface="Calibri"/>
                <a:cs typeface="Calibri"/>
              </a:rPr>
              <a:t>e</a:t>
            </a:r>
            <a:r>
              <a:rPr sz="2100" spc="-20" dirty="0">
                <a:solidFill>
                  <a:srgbClr val="292934"/>
                </a:solidFill>
                <a:latin typeface="Calibri"/>
                <a:cs typeface="Calibri"/>
              </a:rPr>
              <a:t> </a:t>
            </a:r>
            <a:r>
              <a:rPr sz="2100" spc="-10" dirty="0">
                <a:solidFill>
                  <a:srgbClr val="292934"/>
                </a:solidFill>
                <a:latin typeface="Calibri"/>
                <a:cs typeface="Calibri"/>
              </a:rPr>
              <a:t>appli</a:t>
            </a:r>
            <a:r>
              <a:rPr sz="2100" spc="-40" dirty="0">
                <a:solidFill>
                  <a:srgbClr val="292934"/>
                </a:solidFill>
                <a:latin typeface="Calibri"/>
                <a:cs typeface="Calibri"/>
              </a:rPr>
              <a:t>c</a:t>
            </a:r>
            <a:r>
              <a:rPr sz="2100" spc="-35" dirty="0">
                <a:solidFill>
                  <a:srgbClr val="292934"/>
                </a:solidFill>
                <a:latin typeface="Calibri"/>
                <a:cs typeface="Calibri"/>
              </a:rPr>
              <a:t>a</a:t>
            </a:r>
            <a:r>
              <a:rPr sz="2100" spc="-10" dirty="0">
                <a:solidFill>
                  <a:srgbClr val="292934"/>
                </a:solidFill>
                <a:latin typeface="Calibri"/>
                <a:cs typeface="Calibri"/>
              </a:rPr>
              <a:t>tion</a:t>
            </a:r>
            <a:r>
              <a:rPr sz="2100" spc="-20" dirty="0">
                <a:solidFill>
                  <a:srgbClr val="292934"/>
                </a:solidFill>
                <a:latin typeface="Calibri"/>
                <a:cs typeface="Calibri"/>
              </a:rPr>
              <a:t> </a:t>
            </a:r>
            <a:r>
              <a:rPr sz="2100" spc="-15" dirty="0">
                <a:solidFill>
                  <a:srgbClr val="292934"/>
                </a:solidFill>
                <a:latin typeface="Calibri"/>
                <a:cs typeface="Calibri"/>
              </a:rPr>
              <a:t>and</a:t>
            </a:r>
            <a:r>
              <a:rPr sz="2100" spc="-5" dirty="0">
                <a:solidFill>
                  <a:srgbClr val="292934"/>
                </a:solidFill>
                <a:latin typeface="Calibri"/>
                <a:cs typeface="Calibri"/>
              </a:rPr>
              <a:t> </a:t>
            </a:r>
            <a:r>
              <a:rPr sz="2100" spc="-10" dirty="0">
                <a:solidFill>
                  <a:srgbClr val="292934"/>
                </a:solidFill>
                <a:latin typeface="Calibri"/>
                <a:cs typeface="Calibri"/>
              </a:rPr>
              <a:t>the</a:t>
            </a:r>
            <a:r>
              <a:rPr sz="2100" spc="5" dirty="0">
                <a:solidFill>
                  <a:srgbClr val="292934"/>
                </a:solidFill>
                <a:latin typeface="Calibri"/>
                <a:cs typeface="Calibri"/>
              </a:rPr>
              <a:t> </a:t>
            </a:r>
            <a:r>
              <a:rPr sz="2100" spc="-20" dirty="0">
                <a:solidFill>
                  <a:srgbClr val="292934"/>
                </a:solidFill>
                <a:latin typeface="Calibri"/>
                <a:cs typeface="Calibri"/>
              </a:rPr>
              <a:t>bud</a:t>
            </a:r>
            <a:r>
              <a:rPr sz="2100" spc="-45" dirty="0">
                <a:solidFill>
                  <a:srgbClr val="292934"/>
                </a:solidFill>
                <a:latin typeface="Calibri"/>
                <a:cs typeface="Calibri"/>
              </a:rPr>
              <a:t>g</a:t>
            </a:r>
            <a:r>
              <a:rPr sz="2100" spc="-30" dirty="0">
                <a:solidFill>
                  <a:srgbClr val="292934"/>
                </a:solidFill>
                <a:latin typeface="Calibri"/>
                <a:cs typeface="Calibri"/>
              </a:rPr>
              <a:t>e</a:t>
            </a:r>
            <a:r>
              <a:rPr sz="2100" spc="-15" dirty="0">
                <a:solidFill>
                  <a:srgbClr val="292934"/>
                </a:solidFill>
                <a:latin typeface="Calibri"/>
                <a:cs typeface="Calibri"/>
              </a:rPr>
              <a:t>t/bud</a:t>
            </a:r>
            <a:r>
              <a:rPr sz="2100" spc="-50" dirty="0">
                <a:solidFill>
                  <a:srgbClr val="292934"/>
                </a:solidFill>
                <a:latin typeface="Calibri"/>
                <a:cs typeface="Calibri"/>
              </a:rPr>
              <a:t>g</a:t>
            </a:r>
            <a:r>
              <a:rPr sz="2100" spc="-30" dirty="0">
                <a:solidFill>
                  <a:srgbClr val="292934"/>
                </a:solidFill>
                <a:latin typeface="Calibri"/>
                <a:cs typeface="Calibri"/>
              </a:rPr>
              <a:t>e</a:t>
            </a:r>
            <a:r>
              <a:rPr sz="2100" spc="-10" dirty="0">
                <a:solidFill>
                  <a:srgbClr val="292934"/>
                </a:solidFill>
                <a:latin typeface="Calibri"/>
                <a:cs typeface="Calibri"/>
              </a:rPr>
              <a:t>t</a:t>
            </a:r>
            <a:r>
              <a:rPr sz="2100" spc="-5" dirty="0">
                <a:solidFill>
                  <a:srgbClr val="292934"/>
                </a:solidFill>
                <a:latin typeface="Calibri"/>
                <a:cs typeface="Calibri"/>
              </a:rPr>
              <a:t> </a:t>
            </a:r>
            <a:r>
              <a:rPr sz="2100" spc="-15" dirty="0">
                <a:solidFill>
                  <a:srgbClr val="292934"/>
                </a:solidFill>
                <a:latin typeface="Calibri"/>
                <a:cs typeface="Calibri"/>
              </a:rPr>
              <a:t>nar</a:t>
            </a:r>
            <a:r>
              <a:rPr sz="2100" spc="-50" dirty="0">
                <a:solidFill>
                  <a:srgbClr val="292934"/>
                </a:solidFill>
                <a:latin typeface="Calibri"/>
                <a:cs typeface="Calibri"/>
              </a:rPr>
              <a:t>r</a:t>
            </a:r>
            <a:r>
              <a:rPr sz="2100" spc="-35" dirty="0">
                <a:solidFill>
                  <a:srgbClr val="292934"/>
                </a:solidFill>
                <a:latin typeface="Calibri"/>
                <a:cs typeface="Calibri"/>
              </a:rPr>
              <a:t>a</a:t>
            </a:r>
            <a:r>
              <a:rPr sz="2100" spc="-10" dirty="0">
                <a:solidFill>
                  <a:srgbClr val="292934"/>
                </a:solidFill>
                <a:latin typeface="Calibri"/>
                <a:cs typeface="Calibri"/>
              </a:rPr>
              <a:t>ti</a:t>
            </a:r>
            <a:r>
              <a:rPr sz="2100" spc="-35" dirty="0">
                <a:solidFill>
                  <a:srgbClr val="292934"/>
                </a:solidFill>
                <a:latin typeface="Calibri"/>
                <a:cs typeface="Calibri"/>
              </a:rPr>
              <a:t>v</a:t>
            </a:r>
            <a:r>
              <a:rPr sz="2100" spc="-10" dirty="0">
                <a:solidFill>
                  <a:srgbClr val="292934"/>
                </a:solidFill>
                <a:latin typeface="Calibri"/>
                <a:cs typeface="Calibri"/>
              </a:rPr>
              <a:t>e) as</a:t>
            </a:r>
            <a:r>
              <a:rPr sz="2100" spc="-5" dirty="0">
                <a:solidFill>
                  <a:srgbClr val="292934"/>
                </a:solidFill>
                <a:latin typeface="Calibri"/>
                <a:cs typeface="Calibri"/>
              </a:rPr>
              <a:t> </a:t>
            </a:r>
            <a:r>
              <a:rPr sz="2100" spc="-45" dirty="0">
                <a:solidFill>
                  <a:srgbClr val="292934"/>
                </a:solidFill>
                <a:latin typeface="Calibri"/>
                <a:cs typeface="Calibri"/>
              </a:rPr>
              <a:t>w</a:t>
            </a:r>
            <a:r>
              <a:rPr sz="2100" spc="-10" dirty="0">
                <a:solidFill>
                  <a:srgbClr val="292934"/>
                </a:solidFill>
                <a:latin typeface="Calibri"/>
                <a:cs typeface="Calibri"/>
              </a:rPr>
              <a:t>ell</a:t>
            </a:r>
            <a:r>
              <a:rPr sz="2100" spc="-5" dirty="0">
                <a:solidFill>
                  <a:srgbClr val="292934"/>
                </a:solidFill>
                <a:latin typeface="Calibri"/>
                <a:cs typeface="Calibri"/>
              </a:rPr>
              <a:t> </a:t>
            </a:r>
            <a:r>
              <a:rPr sz="2100" spc="-10" dirty="0">
                <a:solidFill>
                  <a:srgbClr val="292934"/>
                </a:solidFill>
                <a:latin typeface="Calibri"/>
                <a:cs typeface="Calibri"/>
              </a:rPr>
              <a:t>as</a:t>
            </a:r>
            <a:r>
              <a:rPr sz="2100" spc="-5" dirty="0">
                <a:solidFill>
                  <a:srgbClr val="292934"/>
                </a:solidFill>
                <a:latin typeface="Calibri"/>
                <a:cs typeface="Calibri"/>
              </a:rPr>
              <a:t> </a:t>
            </a:r>
            <a:r>
              <a:rPr sz="2100" spc="-15" dirty="0">
                <a:solidFill>
                  <a:srgbClr val="292934"/>
                </a:solidFill>
                <a:latin typeface="Calibri"/>
                <a:cs typeface="Calibri"/>
              </a:rPr>
              <a:t>a</a:t>
            </a:r>
            <a:r>
              <a:rPr sz="2100" spc="5" dirty="0">
                <a:solidFill>
                  <a:srgbClr val="292934"/>
                </a:solidFill>
                <a:latin typeface="Calibri"/>
                <a:cs typeface="Calibri"/>
              </a:rPr>
              <a:t> </a:t>
            </a:r>
            <a:r>
              <a:rPr sz="2100" b="1" spc="-15" dirty="0">
                <a:solidFill>
                  <a:srgbClr val="292934"/>
                </a:solidFill>
                <a:latin typeface="Calibri"/>
                <a:cs typeface="Calibri"/>
              </a:rPr>
              <a:t>flash</a:t>
            </a:r>
            <a:r>
              <a:rPr sz="2100" b="1" spc="5" dirty="0">
                <a:solidFill>
                  <a:srgbClr val="292934"/>
                </a:solidFill>
                <a:latin typeface="Calibri"/>
                <a:cs typeface="Calibri"/>
              </a:rPr>
              <a:t> </a:t>
            </a:r>
            <a:r>
              <a:rPr sz="2100" b="1" spc="-10" dirty="0">
                <a:solidFill>
                  <a:srgbClr val="292934"/>
                </a:solidFill>
                <a:latin typeface="Calibri"/>
                <a:cs typeface="Calibri"/>
              </a:rPr>
              <a:t>dri</a:t>
            </a:r>
            <a:r>
              <a:rPr sz="2100" b="1" spc="-40" dirty="0">
                <a:solidFill>
                  <a:srgbClr val="292934"/>
                </a:solidFill>
                <a:latin typeface="Calibri"/>
                <a:cs typeface="Calibri"/>
              </a:rPr>
              <a:t>v</a:t>
            </a:r>
            <a:r>
              <a:rPr sz="2100" b="1" spc="-15" dirty="0">
                <a:solidFill>
                  <a:srgbClr val="292934"/>
                </a:solidFill>
                <a:latin typeface="Calibri"/>
                <a:cs typeface="Calibri"/>
              </a:rPr>
              <a:t>e</a:t>
            </a:r>
            <a:r>
              <a:rPr sz="2100" b="1" spc="15" dirty="0">
                <a:solidFill>
                  <a:srgbClr val="292934"/>
                </a:solidFill>
                <a:latin typeface="Calibri"/>
                <a:cs typeface="Calibri"/>
              </a:rPr>
              <a:t> </a:t>
            </a:r>
            <a:r>
              <a:rPr sz="2100" spc="-40" dirty="0">
                <a:solidFill>
                  <a:srgbClr val="292934"/>
                </a:solidFill>
                <a:latin typeface="Calibri"/>
                <a:cs typeface="Calibri"/>
              </a:rPr>
              <a:t>c</a:t>
            </a:r>
            <a:r>
              <a:rPr sz="2100" spc="-15" dirty="0">
                <a:solidFill>
                  <a:srgbClr val="292934"/>
                </a:solidFill>
                <a:latin typeface="Calibri"/>
                <a:cs typeface="Calibri"/>
              </a:rPr>
              <a:t>o</a:t>
            </a:r>
            <a:r>
              <a:rPr sz="2100" spc="-40" dirty="0">
                <a:solidFill>
                  <a:srgbClr val="292934"/>
                </a:solidFill>
                <a:latin typeface="Calibri"/>
                <a:cs typeface="Calibri"/>
              </a:rPr>
              <a:t>nt</a:t>
            </a:r>
            <a:r>
              <a:rPr sz="2100" spc="-10" dirty="0">
                <a:solidFill>
                  <a:srgbClr val="292934"/>
                </a:solidFill>
                <a:latin typeface="Calibri"/>
                <a:cs typeface="Calibri"/>
              </a:rPr>
              <a:t>aining</a:t>
            </a:r>
            <a:r>
              <a:rPr sz="2100" dirty="0">
                <a:solidFill>
                  <a:srgbClr val="292934"/>
                </a:solidFill>
                <a:latin typeface="Calibri"/>
                <a:cs typeface="Calibri"/>
              </a:rPr>
              <a:t> </a:t>
            </a:r>
            <a:r>
              <a:rPr sz="2100" spc="-15" dirty="0">
                <a:solidFill>
                  <a:srgbClr val="292934"/>
                </a:solidFill>
                <a:latin typeface="Calibri"/>
                <a:cs typeface="Calibri"/>
              </a:rPr>
              <a:t>a</a:t>
            </a:r>
            <a:r>
              <a:rPr sz="2100" spc="-10" dirty="0">
                <a:solidFill>
                  <a:srgbClr val="292934"/>
                </a:solidFill>
                <a:latin typeface="Calibri"/>
                <a:cs typeface="Calibri"/>
              </a:rPr>
              <a:t> </a:t>
            </a:r>
            <a:r>
              <a:rPr sz="2100" spc="-40" dirty="0">
                <a:solidFill>
                  <a:srgbClr val="292934"/>
                </a:solidFill>
                <a:latin typeface="Calibri"/>
                <a:cs typeface="Calibri"/>
              </a:rPr>
              <a:t>c</a:t>
            </a:r>
            <a:r>
              <a:rPr sz="2100" spc="-15" dirty="0">
                <a:solidFill>
                  <a:srgbClr val="292934"/>
                </a:solidFill>
                <a:latin typeface="Calibri"/>
                <a:cs typeface="Calibri"/>
              </a:rPr>
              <a:t>ompl</a:t>
            </a:r>
            <a:r>
              <a:rPr sz="2100" spc="-35" dirty="0">
                <a:solidFill>
                  <a:srgbClr val="292934"/>
                </a:solidFill>
                <a:latin typeface="Calibri"/>
                <a:cs typeface="Calibri"/>
              </a:rPr>
              <a:t>e</a:t>
            </a:r>
            <a:r>
              <a:rPr sz="2100" spc="-40" dirty="0">
                <a:solidFill>
                  <a:srgbClr val="292934"/>
                </a:solidFill>
                <a:latin typeface="Calibri"/>
                <a:cs typeface="Calibri"/>
              </a:rPr>
              <a:t>t</a:t>
            </a:r>
            <a:r>
              <a:rPr sz="2100" spc="-15" dirty="0">
                <a:solidFill>
                  <a:srgbClr val="292934"/>
                </a:solidFill>
                <a:latin typeface="Calibri"/>
                <a:cs typeface="Calibri"/>
              </a:rPr>
              <a:t>e</a:t>
            </a:r>
            <a:r>
              <a:rPr sz="2100" spc="35" dirty="0">
                <a:solidFill>
                  <a:srgbClr val="292934"/>
                </a:solidFill>
                <a:latin typeface="Calibri"/>
                <a:cs typeface="Calibri"/>
              </a:rPr>
              <a:t> </a:t>
            </a:r>
            <a:r>
              <a:rPr sz="2100" spc="-10" dirty="0">
                <a:solidFill>
                  <a:srgbClr val="292934"/>
                </a:solidFill>
                <a:latin typeface="Calibri"/>
                <a:cs typeface="Calibri"/>
              </a:rPr>
              <a:t>ele</a:t>
            </a:r>
            <a:r>
              <a:rPr sz="2100" spc="-20" dirty="0">
                <a:solidFill>
                  <a:srgbClr val="292934"/>
                </a:solidFill>
                <a:latin typeface="Calibri"/>
                <a:cs typeface="Calibri"/>
              </a:rPr>
              <a:t>c</a:t>
            </a:r>
            <a:r>
              <a:rPr sz="2100" spc="-10" dirty="0">
                <a:solidFill>
                  <a:srgbClr val="292934"/>
                </a:solidFill>
                <a:latin typeface="Calibri"/>
                <a:cs typeface="Calibri"/>
              </a:rPr>
              <a:t>t</a:t>
            </a:r>
            <a:r>
              <a:rPr sz="2100" spc="-50" dirty="0">
                <a:solidFill>
                  <a:srgbClr val="292934"/>
                </a:solidFill>
                <a:latin typeface="Calibri"/>
                <a:cs typeface="Calibri"/>
              </a:rPr>
              <a:t>r</a:t>
            </a:r>
            <a:r>
              <a:rPr sz="2100" spc="-15" dirty="0">
                <a:solidFill>
                  <a:srgbClr val="292934"/>
                </a:solidFill>
                <a:latin typeface="Calibri"/>
                <a:cs typeface="Calibri"/>
              </a:rPr>
              <a:t>onic</a:t>
            </a:r>
            <a:r>
              <a:rPr sz="2100" spc="-10" dirty="0">
                <a:solidFill>
                  <a:srgbClr val="292934"/>
                </a:solidFill>
                <a:latin typeface="Calibri"/>
                <a:cs typeface="Calibri"/>
              </a:rPr>
              <a:t> </a:t>
            </a:r>
            <a:r>
              <a:rPr sz="2100" spc="-40" dirty="0">
                <a:solidFill>
                  <a:srgbClr val="292934"/>
                </a:solidFill>
                <a:latin typeface="Calibri"/>
                <a:cs typeface="Calibri"/>
              </a:rPr>
              <a:t>c</a:t>
            </a:r>
            <a:r>
              <a:rPr sz="2100" spc="-15" dirty="0">
                <a:solidFill>
                  <a:srgbClr val="292934"/>
                </a:solidFill>
                <a:latin typeface="Calibri"/>
                <a:cs typeface="Calibri"/>
              </a:rPr>
              <a:t>o</a:t>
            </a:r>
            <a:r>
              <a:rPr sz="2100" spc="-30" dirty="0">
                <a:solidFill>
                  <a:srgbClr val="292934"/>
                </a:solidFill>
                <a:latin typeface="Calibri"/>
                <a:cs typeface="Calibri"/>
              </a:rPr>
              <a:t>p</a:t>
            </a:r>
            <a:r>
              <a:rPr sz="2100" spc="-10" dirty="0">
                <a:solidFill>
                  <a:srgbClr val="292934"/>
                </a:solidFill>
                <a:latin typeface="Calibri"/>
                <a:cs typeface="Calibri"/>
              </a:rPr>
              <a:t>y</a:t>
            </a:r>
            <a:r>
              <a:rPr sz="2100" spc="5" dirty="0">
                <a:solidFill>
                  <a:srgbClr val="292934"/>
                </a:solidFill>
                <a:latin typeface="Calibri"/>
                <a:cs typeface="Calibri"/>
              </a:rPr>
              <a:t> </a:t>
            </a:r>
            <a:r>
              <a:rPr sz="2100" spc="-10" dirty="0">
                <a:solidFill>
                  <a:srgbClr val="292934"/>
                </a:solidFill>
                <a:latin typeface="Calibri"/>
                <a:cs typeface="Calibri"/>
              </a:rPr>
              <a:t>of</a:t>
            </a:r>
            <a:r>
              <a:rPr sz="2100" spc="5" dirty="0">
                <a:solidFill>
                  <a:srgbClr val="292934"/>
                </a:solidFill>
                <a:latin typeface="Calibri"/>
                <a:cs typeface="Calibri"/>
              </a:rPr>
              <a:t> </a:t>
            </a:r>
            <a:r>
              <a:rPr sz="2100" spc="-10" dirty="0">
                <a:solidFill>
                  <a:srgbClr val="292934"/>
                </a:solidFill>
                <a:latin typeface="Calibri"/>
                <a:cs typeface="Calibri"/>
              </a:rPr>
              <a:t>the</a:t>
            </a:r>
            <a:r>
              <a:rPr sz="2100" spc="10" dirty="0">
                <a:solidFill>
                  <a:srgbClr val="292934"/>
                </a:solidFill>
                <a:latin typeface="Calibri"/>
                <a:cs typeface="Calibri"/>
              </a:rPr>
              <a:t> </a:t>
            </a:r>
            <a:r>
              <a:rPr sz="2100" spc="-20" dirty="0">
                <a:solidFill>
                  <a:srgbClr val="292934"/>
                </a:solidFill>
                <a:latin typeface="Calibri"/>
                <a:cs typeface="Calibri"/>
              </a:rPr>
              <a:t>p</a:t>
            </a:r>
            <a:r>
              <a:rPr sz="2100" spc="-45" dirty="0">
                <a:solidFill>
                  <a:srgbClr val="292934"/>
                </a:solidFill>
                <a:latin typeface="Calibri"/>
                <a:cs typeface="Calibri"/>
              </a:rPr>
              <a:t>r</a:t>
            </a:r>
            <a:r>
              <a:rPr sz="2100" spc="-15" dirty="0">
                <a:solidFill>
                  <a:srgbClr val="292934"/>
                </a:solidFill>
                <a:latin typeface="Calibri"/>
                <a:cs typeface="Calibri"/>
              </a:rPr>
              <a:t>o</a:t>
            </a:r>
            <a:r>
              <a:rPr sz="2100" spc="-20" dirty="0">
                <a:solidFill>
                  <a:srgbClr val="292934"/>
                </a:solidFill>
                <a:latin typeface="Calibri"/>
                <a:cs typeface="Calibri"/>
              </a:rPr>
              <a:t>po</a:t>
            </a:r>
            <a:r>
              <a:rPr sz="2100" spc="-5" dirty="0">
                <a:solidFill>
                  <a:srgbClr val="292934"/>
                </a:solidFill>
                <a:latin typeface="Calibri"/>
                <a:cs typeface="Calibri"/>
              </a:rPr>
              <a:t>s</a:t>
            </a:r>
            <a:r>
              <a:rPr sz="2100" spc="-10" dirty="0">
                <a:solidFill>
                  <a:srgbClr val="292934"/>
                </a:solidFill>
                <a:latin typeface="Calibri"/>
                <a:cs typeface="Calibri"/>
              </a:rPr>
              <a:t>al</a:t>
            </a:r>
            <a:r>
              <a:rPr sz="2100" spc="-15" dirty="0">
                <a:solidFill>
                  <a:srgbClr val="292934"/>
                </a:solidFill>
                <a:latin typeface="Calibri"/>
                <a:cs typeface="Calibri"/>
              </a:rPr>
              <a:t> </a:t>
            </a:r>
            <a:r>
              <a:rPr sz="2100" spc="-10" dirty="0">
                <a:solidFill>
                  <a:srgbClr val="292934"/>
                </a:solidFill>
                <a:latin typeface="Calibri"/>
                <a:cs typeface="Calibri"/>
              </a:rPr>
              <a:t>in</a:t>
            </a:r>
            <a:r>
              <a:rPr sz="2100" spc="-5" dirty="0">
                <a:solidFill>
                  <a:srgbClr val="292934"/>
                </a:solidFill>
                <a:latin typeface="Calibri"/>
                <a:cs typeface="Calibri"/>
              </a:rPr>
              <a:t> </a:t>
            </a:r>
            <a:r>
              <a:rPr sz="2100" spc="-20" dirty="0">
                <a:solidFill>
                  <a:srgbClr val="292934"/>
                </a:solidFill>
                <a:latin typeface="Calibri"/>
                <a:cs typeface="Calibri"/>
              </a:rPr>
              <a:t>on</a:t>
            </a:r>
            <a:r>
              <a:rPr sz="2100" spc="-15" dirty="0">
                <a:solidFill>
                  <a:srgbClr val="292934"/>
                </a:solidFill>
                <a:latin typeface="Calibri"/>
                <a:cs typeface="Calibri"/>
              </a:rPr>
              <a:t>e</a:t>
            </a:r>
            <a:r>
              <a:rPr sz="2100" dirty="0">
                <a:solidFill>
                  <a:srgbClr val="292934"/>
                </a:solidFill>
                <a:latin typeface="Calibri"/>
                <a:cs typeface="Calibri"/>
              </a:rPr>
              <a:t> </a:t>
            </a:r>
            <a:r>
              <a:rPr sz="2100" spc="-10" dirty="0">
                <a:solidFill>
                  <a:srgbClr val="292934"/>
                </a:solidFill>
                <a:latin typeface="Calibri"/>
                <a:cs typeface="Calibri"/>
              </a:rPr>
              <a:t>P</a:t>
            </a:r>
            <a:r>
              <a:rPr sz="2100" spc="-20" dirty="0">
                <a:solidFill>
                  <a:srgbClr val="292934"/>
                </a:solidFill>
                <a:latin typeface="Calibri"/>
                <a:cs typeface="Calibri"/>
              </a:rPr>
              <a:t>D</a:t>
            </a:r>
            <a:r>
              <a:rPr sz="2100" spc="-10" dirty="0">
                <a:solidFill>
                  <a:srgbClr val="292934"/>
                </a:solidFill>
                <a:latin typeface="Calibri"/>
                <a:cs typeface="Calibri"/>
              </a:rPr>
              <a:t>F</a:t>
            </a:r>
            <a:r>
              <a:rPr sz="2100" spc="-5" dirty="0">
                <a:solidFill>
                  <a:srgbClr val="292934"/>
                </a:solidFill>
                <a:latin typeface="Calibri"/>
                <a:cs typeface="Calibri"/>
              </a:rPr>
              <a:t> </a:t>
            </a:r>
            <a:r>
              <a:rPr sz="2100" spc="-15" dirty="0">
                <a:solidFill>
                  <a:srgbClr val="292934"/>
                </a:solidFill>
                <a:latin typeface="Calibri"/>
                <a:cs typeface="Calibri"/>
              </a:rPr>
              <a:t>file</a:t>
            </a:r>
            <a:r>
              <a:rPr sz="2100" spc="5" dirty="0">
                <a:solidFill>
                  <a:srgbClr val="292934"/>
                </a:solidFill>
                <a:latin typeface="Calibri"/>
                <a:cs typeface="Calibri"/>
              </a:rPr>
              <a:t> </a:t>
            </a:r>
            <a:r>
              <a:rPr sz="2100" spc="-15" dirty="0">
                <a:solidFill>
                  <a:srgbClr val="292934"/>
                </a:solidFill>
                <a:latin typeface="Calibri"/>
                <a:cs typeface="Calibri"/>
              </a:rPr>
              <a:t>and</a:t>
            </a:r>
            <a:r>
              <a:rPr sz="2100" spc="-5" dirty="0">
                <a:solidFill>
                  <a:srgbClr val="292934"/>
                </a:solidFill>
                <a:latin typeface="Calibri"/>
                <a:cs typeface="Calibri"/>
              </a:rPr>
              <a:t> </a:t>
            </a:r>
            <a:r>
              <a:rPr sz="2100" spc="-10" dirty="0">
                <a:solidFill>
                  <a:srgbClr val="292934"/>
                </a:solidFill>
                <a:latin typeface="Calibri"/>
                <a:cs typeface="Calibri"/>
              </a:rPr>
              <a:t>the</a:t>
            </a:r>
            <a:r>
              <a:rPr sz="2100" spc="-5" dirty="0">
                <a:solidFill>
                  <a:srgbClr val="292934"/>
                </a:solidFill>
                <a:latin typeface="Calibri"/>
                <a:cs typeface="Calibri"/>
              </a:rPr>
              <a:t> </a:t>
            </a:r>
            <a:r>
              <a:rPr sz="2100" spc="-20" dirty="0">
                <a:solidFill>
                  <a:srgbClr val="292934"/>
                </a:solidFill>
                <a:latin typeface="Calibri"/>
                <a:cs typeface="Calibri"/>
              </a:rPr>
              <a:t>bud</a:t>
            </a:r>
            <a:r>
              <a:rPr sz="2100" spc="-45" dirty="0">
                <a:solidFill>
                  <a:srgbClr val="292934"/>
                </a:solidFill>
                <a:latin typeface="Calibri"/>
                <a:cs typeface="Calibri"/>
              </a:rPr>
              <a:t>g</a:t>
            </a:r>
            <a:r>
              <a:rPr sz="2100" spc="-30" dirty="0">
                <a:solidFill>
                  <a:srgbClr val="292934"/>
                </a:solidFill>
                <a:latin typeface="Calibri"/>
                <a:cs typeface="Calibri"/>
              </a:rPr>
              <a:t>e</a:t>
            </a:r>
            <a:r>
              <a:rPr sz="2100" spc="-10" dirty="0">
                <a:solidFill>
                  <a:srgbClr val="292934"/>
                </a:solidFill>
                <a:latin typeface="Calibri"/>
                <a:cs typeface="Calibri"/>
              </a:rPr>
              <a:t>t</a:t>
            </a:r>
            <a:r>
              <a:rPr sz="2100" spc="25" dirty="0">
                <a:solidFill>
                  <a:srgbClr val="292934"/>
                </a:solidFill>
                <a:latin typeface="Calibri"/>
                <a:cs typeface="Calibri"/>
              </a:rPr>
              <a:t> </a:t>
            </a:r>
            <a:r>
              <a:rPr sz="2100" spc="-20" dirty="0">
                <a:solidFill>
                  <a:srgbClr val="292934"/>
                </a:solidFill>
                <a:latin typeface="Calibri"/>
                <a:cs typeface="Calibri"/>
              </a:rPr>
              <a:t>docume</a:t>
            </a:r>
            <a:r>
              <a:rPr sz="2100" spc="-40" dirty="0">
                <a:solidFill>
                  <a:srgbClr val="292934"/>
                </a:solidFill>
                <a:latin typeface="Calibri"/>
                <a:cs typeface="Calibri"/>
              </a:rPr>
              <a:t>n</a:t>
            </a:r>
            <a:r>
              <a:rPr sz="2100" spc="-10" dirty="0">
                <a:solidFill>
                  <a:srgbClr val="292934"/>
                </a:solidFill>
                <a:latin typeface="Calibri"/>
                <a:cs typeface="Calibri"/>
              </a:rPr>
              <a:t>ts</a:t>
            </a:r>
            <a:r>
              <a:rPr sz="2100" spc="15" dirty="0">
                <a:solidFill>
                  <a:srgbClr val="292934"/>
                </a:solidFill>
                <a:latin typeface="Calibri"/>
                <a:cs typeface="Calibri"/>
              </a:rPr>
              <a:t> </a:t>
            </a:r>
            <a:r>
              <a:rPr sz="2100" spc="-10" dirty="0">
                <a:solidFill>
                  <a:srgbClr val="292934"/>
                </a:solidFill>
                <a:latin typeface="Calibri"/>
                <a:cs typeface="Calibri"/>
              </a:rPr>
              <a:t>in</a:t>
            </a:r>
            <a:r>
              <a:rPr sz="2100" spc="-5" dirty="0">
                <a:solidFill>
                  <a:srgbClr val="292934"/>
                </a:solidFill>
                <a:latin typeface="Calibri"/>
                <a:cs typeface="Calibri"/>
              </a:rPr>
              <a:t> </a:t>
            </a:r>
            <a:r>
              <a:rPr sz="2100" spc="-15" dirty="0">
                <a:solidFill>
                  <a:srgbClr val="292934"/>
                </a:solidFill>
                <a:latin typeface="Calibri"/>
                <a:cs typeface="Calibri"/>
              </a:rPr>
              <a:t>a</a:t>
            </a:r>
            <a:r>
              <a:rPr sz="2100" spc="-5" dirty="0">
                <a:solidFill>
                  <a:srgbClr val="292934"/>
                </a:solidFill>
                <a:latin typeface="Calibri"/>
                <a:cs typeface="Calibri"/>
              </a:rPr>
              <a:t> </a:t>
            </a:r>
            <a:r>
              <a:rPr sz="2100" spc="-15" dirty="0">
                <a:solidFill>
                  <a:srgbClr val="292934"/>
                </a:solidFill>
                <a:latin typeface="Calibri"/>
                <a:cs typeface="Calibri"/>
              </a:rPr>
              <a:t>sepa</a:t>
            </a:r>
            <a:r>
              <a:rPr sz="2100" spc="-60" dirty="0">
                <a:solidFill>
                  <a:srgbClr val="292934"/>
                </a:solidFill>
                <a:latin typeface="Calibri"/>
                <a:cs typeface="Calibri"/>
              </a:rPr>
              <a:t>r</a:t>
            </a:r>
            <a:r>
              <a:rPr sz="2100" spc="-35" dirty="0">
                <a:solidFill>
                  <a:srgbClr val="292934"/>
                </a:solidFill>
                <a:latin typeface="Calibri"/>
                <a:cs typeface="Calibri"/>
              </a:rPr>
              <a:t>a</a:t>
            </a:r>
            <a:r>
              <a:rPr sz="2100" spc="-40" dirty="0">
                <a:solidFill>
                  <a:srgbClr val="292934"/>
                </a:solidFill>
                <a:latin typeface="Calibri"/>
                <a:cs typeface="Calibri"/>
              </a:rPr>
              <a:t>t</a:t>
            </a:r>
            <a:r>
              <a:rPr sz="2100" spc="-15" dirty="0">
                <a:solidFill>
                  <a:srgbClr val="292934"/>
                </a:solidFill>
                <a:latin typeface="Calibri"/>
                <a:cs typeface="Calibri"/>
              </a:rPr>
              <a:t>e</a:t>
            </a:r>
            <a:r>
              <a:rPr sz="2100" spc="-5" dirty="0">
                <a:solidFill>
                  <a:srgbClr val="292934"/>
                </a:solidFill>
                <a:latin typeface="Calibri"/>
                <a:cs typeface="Calibri"/>
              </a:rPr>
              <a:t> </a:t>
            </a:r>
            <a:r>
              <a:rPr sz="2100" spc="-10" dirty="0">
                <a:solidFill>
                  <a:srgbClr val="292934"/>
                </a:solidFill>
                <a:latin typeface="Calibri"/>
                <a:cs typeface="Calibri"/>
              </a:rPr>
              <a:t>P</a:t>
            </a:r>
            <a:r>
              <a:rPr sz="2100" spc="-15" dirty="0">
                <a:solidFill>
                  <a:srgbClr val="292934"/>
                </a:solidFill>
                <a:latin typeface="Calibri"/>
                <a:cs typeface="Calibri"/>
              </a:rPr>
              <a:t>DF</a:t>
            </a:r>
            <a:r>
              <a:rPr sz="2100" spc="10" dirty="0">
                <a:solidFill>
                  <a:srgbClr val="292934"/>
                </a:solidFill>
                <a:latin typeface="Calibri"/>
                <a:cs typeface="Calibri"/>
              </a:rPr>
              <a:t> </a:t>
            </a:r>
            <a:r>
              <a:rPr sz="2100" spc="-10" dirty="0">
                <a:solidFill>
                  <a:srgbClr val="292934"/>
                </a:solidFill>
                <a:latin typeface="Calibri"/>
                <a:cs typeface="Calibri"/>
              </a:rPr>
              <a:t>file,</a:t>
            </a:r>
            <a:r>
              <a:rPr sz="2100" spc="-5" dirty="0">
                <a:solidFill>
                  <a:srgbClr val="292934"/>
                </a:solidFill>
                <a:latin typeface="Calibri"/>
                <a:cs typeface="Calibri"/>
              </a:rPr>
              <a:t> </a:t>
            </a:r>
            <a:r>
              <a:rPr sz="2100" spc="-10" dirty="0">
                <a:solidFill>
                  <a:srgbClr val="292934"/>
                </a:solidFill>
                <a:latin typeface="Calibri"/>
                <a:cs typeface="Calibri"/>
              </a:rPr>
              <a:t>in</a:t>
            </a:r>
            <a:r>
              <a:rPr sz="2100" spc="-5" dirty="0">
                <a:solidFill>
                  <a:srgbClr val="292934"/>
                </a:solidFill>
                <a:latin typeface="Calibri"/>
                <a:cs typeface="Calibri"/>
              </a:rPr>
              <a:t> </a:t>
            </a:r>
            <a:r>
              <a:rPr sz="2100" spc="-15" dirty="0">
                <a:solidFill>
                  <a:srgbClr val="292934"/>
                </a:solidFill>
                <a:latin typeface="Calibri"/>
                <a:cs typeface="Calibri"/>
              </a:rPr>
              <a:t>a</a:t>
            </a:r>
            <a:r>
              <a:rPr sz="2100" dirty="0">
                <a:solidFill>
                  <a:srgbClr val="292934"/>
                </a:solidFill>
                <a:latin typeface="Calibri"/>
                <a:cs typeface="Calibri"/>
              </a:rPr>
              <a:t> </a:t>
            </a:r>
            <a:r>
              <a:rPr sz="2100" spc="-10" dirty="0">
                <a:solidFill>
                  <a:srgbClr val="292934"/>
                </a:solidFill>
                <a:latin typeface="Calibri"/>
                <a:cs typeface="Calibri"/>
              </a:rPr>
              <a:t>sealed</a:t>
            </a:r>
            <a:r>
              <a:rPr sz="2100" spc="5" dirty="0">
                <a:solidFill>
                  <a:srgbClr val="292934"/>
                </a:solidFill>
                <a:latin typeface="Calibri"/>
                <a:cs typeface="Calibri"/>
              </a:rPr>
              <a:t> </a:t>
            </a:r>
            <a:r>
              <a:rPr sz="2100" spc="-15" dirty="0">
                <a:solidFill>
                  <a:srgbClr val="292934"/>
                </a:solidFill>
                <a:latin typeface="Calibri"/>
                <a:cs typeface="Calibri"/>
              </a:rPr>
              <a:t>e</a:t>
            </a:r>
            <a:r>
              <a:rPr sz="2100" spc="-55" dirty="0">
                <a:solidFill>
                  <a:srgbClr val="292934"/>
                </a:solidFill>
                <a:latin typeface="Calibri"/>
                <a:cs typeface="Calibri"/>
              </a:rPr>
              <a:t>n</a:t>
            </a:r>
            <a:r>
              <a:rPr sz="2100" spc="-30" dirty="0">
                <a:solidFill>
                  <a:srgbClr val="292934"/>
                </a:solidFill>
                <a:latin typeface="Calibri"/>
                <a:cs typeface="Calibri"/>
              </a:rPr>
              <a:t>v</a:t>
            </a:r>
            <a:r>
              <a:rPr sz="2100" spc="-10" dirty="0">
                <a:solidFill>
                  <a:srgbClr val="292934"/>
                </a:solidFill>
                <a:latin typeface="Calibri"/>
                <a:cs typeface="Calibri"/>
              </a:rPr>
              <a:t>elope</a:t>
            </a:r>
            <a:r>
              <a:rPr sz="2100" spc="5" dirty="0">
                <a:solidFill>
                  <a:srgbClr val="292934"/>
                </a:solidFill>
                <a:latin typeface="Calibri"/>
                <a:cs typeface="Calibri"/>
              </a:rPr>
              <a:t> </a:t>
            </a:r>
            <a:r>
              <a:rPr sz="2100" spc="-10" dirty="0">
                <a:solidFill>
                  <a:srgbClr val="292934"/>
                </a:solidFill>
                <a:latin typeface="Calibri"/>
                <a:cs typeface="Calibri"/>
              </a:rPr>
              <a:t>labele</a:t>
            </a:r>
            <a:r>
              <a:rPr lang="en-US" sz="2100" spc="-10" dirty="0">
                <a:solidFill>
                  <a:srgbClr val="292934"/>
                </a:solidFill>
                <a:latin typeface="Calibri"/>
                <a:cs typeface="Calibri"/>
              </a:rPr>
              <a:t>d:</a:t>
            </a:r>
            <a:r>
              <a:rPr sz="2100" spc="-10" dirty="0">
                <a:solidFill>
                  <a:srgbClr val="292934"/>
                </a:solidFill>
                <a:latin typeface="Calibri"/>
                <a:cs typeface="Calibri"/>
              </a:rPr>
              <a:t> “</a:t>
            </a:r>
            <a:r>
              <a:rPr sz="2100" i="1" u="sng" spc="-10" dirty="0">
                <a:solidFill>
                  <a:srgbClr val="292934"/>
                </a:solidFill>
                <a:latin typeface="Calibri"/>
                <a:cs typeface="Calibri"/>
              </a:rPr>
              <a:t>Colleg</a:t>
            </a:r>
            <a:r>
              <a:rPr sz="2100" i="1" u="sng" spc="-15" dirty="0">
                <a:solidFill>
                  <a:srgbClr val="292934"/>
                </a:solidFill>
                <a:latin typeface="Calibri"/>
                <a:cs typeface="Calibri"/>
              </a:rPr>
              <a:t>i</a:t>
            </a:r>
            <a:r>
              <a:rPr sz="2100" i="1" u="sng" spc="-35" dirty="0">
                <a:solidFill>
                  <a:srgbClr val="292934"/>
                </a:solidFill>
                <a:latin typeface="Calibri"/>
                <a:cs typeface="Calibri"/>
              </a:rPr>
              <a:t>a</a:t>
            </a:r>
            <a:r>
              <a:rPr sz="2100" i="1" u="sng" spc="-40" dirty="0">
                <a:solidFill>
                  <a:srgbClr val="292934"/>
                </a:solidFill>
                <a:latin typeface="Calibri"/>
                <a:cs typeface="Calibri"/>
              </a:rPr>
              <a:t>t</a:t>
            </a:r>
            <a:r>
              <a:rPr sz="2100" i="1" u="sng" spc="-15" dirty="0">
                <a:solidFill>
                  <a:srgbClr val="292934"/>
                </a:solidFill>
                <a:latin typeface="Calibri"/>
                <a:cs typeface="Calibri"/>
              </a:rPr>
              <a:t>e</a:t>
            </a:r>
            <a:r>
              <a:rPr sz="2100" i="1" u="sng" spc="10" dirty="0">
                <a:solidFill>
                  <a:srgbClr val="292934"/>
                </a:solidFill>
                <a:latin typeface="Calibri"/>
                <a:cs typeface="Calibri"/>
              </a:rPr>
              <a:t> </a:t>
            </a:r>
            <a:r>
              <a:rPr sz="2100" i="1" u="sng" spc="-10" dirty="0">
                <a:solidFill>
                  <a:srgbClr val="292934"/>
                </a:solidFill>
                <a:latin typeface="Calibri"/>
                <a:cs typeface="Calibri"/>
              </a:rPr>
              <a:t>Sci</a:t>
            </a:r>
            <a:r>
              <a:rPr sz="2100" i="1" u="sng" spc="-25" dirty="0">
                <a:solidFill>
                  <a:srgbClr val="292934"/>
                </a:solidFill>
                <a:latin typeface="Calibri"/>
                <a:cs typeface="Calibri"/>
              </a:rPr>
              <a:t>e</a:t>
            </a:r>
            <a:r>
              <a:rPr sz="2100" i="1" u="sng" spc="-15" dirty="0">
                <a:solidFill>
                  <a:srgbClr val="292934"/>
                </a:solidFill>
                <a:latin typeface="Calibri"/>
                <a:cs typeface="Calibri"/>
              </a:rPr>
              <a:t>nce</a:t>
            </a:r>
            <a:r>
              <a:rPr sz="2100" i="1" u="sng" spc="-5" dirty="0">
                <a:solidFill>
                  <a:srgbClr val="292934"/>
                </a:solidFill>
                <a:latin typeface="Calibri"/>
                <a:cs typeface="Calibri"/>
              </a:rPr>
              <a:t> </a:t>
            </a:r>
            <a:r>
              <a:rPr sz="2100" i="1" u="sng" spc="-215" dirty="0">
                <a:solidFill>
                  <a:srgbClr val="292934"/>
                </a:solidFill>
                <a:latin typeface="Calibri"/>
                <a:cs typeface="Calibri"/>
              </a:rPr>
              <a:t>T</a:t>
            </a:r>
            <a:r>
              <a:rPr sz="2100" i="1" u="sng" spc="-15" dirty="0">
                <a:solidFill>
                  <a:srgbClr val="292934"/>
                </a:solidFill>
                <a:latin typeface="Calibri"/>
                <a:cs typeface="Calibri"/>
              </a:rPr>
              <a:t>e</a:t>
            </a:r>
            <a:r>
              <a:rPr sz="2100" i="1" u="sng" spc="-20" dirty="0">
                <a:solidFill>
                  <a:srgbClr val="292934"/>
                </a:solidFill>
                <a:latin typeface="Calibri"/>
                <a:cs typeface="Calibri"/>
              </a:rPr>
              <a:t>chnolog</a:t>
            </a:r>
            <a:r>
              <a:rPr sz="2100" i="1" u="sng" spc="-10" dirty="0">
                <a:solidFill>
                  <a:srgbClr val="292934"/>
                </a:solidFill>
                <a:latin typeface="Calibri"/>
                <a:cs typeface="Calibri"/>
              </a:rPr>
              <a:t>y</a:t>
            </a:r>
            <a:r>
              <a:rPr sz="2100" i="1" u="sng" spc="25" dirty="0">
                <a:solidFill>
                  <a:srgbClr val="292934"/>
                </a:solidFill>
                <a:latin typeface="Calibri"/>
                <a:cs typeface="Calibri"/>
              </a:rPr>
              <a:t> </a:t>
            </a:r>
            <a:r>
              <a:rPr sz="2100" i="1" u="sng" spc="-20" dirty="0">
                <a:solidFill>
                  <a:srgbClr val="292934"/>
                </a:solidFill>
                <a:latin typeface="Calibri"/>
                <a:cs typeface="Calibri"/>
              </a:rPr>
              <a:t>E</a:t>
            </a:r>
            <a:r>
              <a:rPr sz="2100" i="1" u="sng" spc="-50" dirty="0">
                <a:solidFill>
                  <a:srgbClr val="292934"/>
                </a:solidFill>
                <a:latin typeface="Calibri"/>
                <a:cs typeface="Calibri"/>
              </a:rPr>
              <a:t>n</a:t>
            </a:r>
            <a:r>
              <a:rPr sz="2100" i="1" u="sng" spc="-10" dirty="0">
                <a:solidFill>
                  <a:srgbClr val="292934"/>
                </a:solidFill>
                <a:latin typeface="Calibri"/>
                <a:cs typeface="Calibri"/>
              </a:rPr>
              <a:t>t</a:t>
            </a:r>
            <a:r>
              <a:rPr sz="2100" i="1" u="sng" spc="-5" dirty="0">
                <a:solidFill>
                  <a:srgbClr val="292934"/>
                </a:solidFill>
                <a:latin typeface="Calibri"/>
                <a:cs typeface="Calibri"/>
              </a:rPr>
              <a:t>r</a:t>
            </a:r>
            <a:r>
              <a:rPr sz="2100" i="1" u="sng" spc="-10" dirty="0">
                <a:solidFill>
                  <a:srgbClr val="292934"/>
                </a:solidFill>
                <a:latin typeface="Calibri"/>
                <a:cs typeface="Calibri"/>
              </a:rPr>
              <a:t>y</a:t>
            </a:r>
            <a:r>
              <a:rPr sz="2100" i="1" u="sng" dirty="0">
                <a:solidFill>
                  <a:srgbClr val="292934"/>
                </a:solidFill>
                <a:latin typeface="Calibri"/>
                <a:cs typeface="Calibri"/>
              </a:rPr>
              <a:t> </a:t>
            </a:r>
            <a:r>
              <a:rPr sz="2100" i="1" u="sng" spc="-15" dirty="0">
                <a:solidFill>
                  <a:srgbClr val="292934"/>
                </a:solidFill>
                <a:latin typeface="Calibri"/>
                <a:cs typeface="Calibri"/>
              </a:rPr>
              <a:t>P</a:t>
            </a:r>
            <a:r>
              <a:rPr sz="2100" i="1" u="sng" spc="-40" dirty="0">
                <a:solidFill>
                  <a:srgbClr val="292934"/>
                </a:solidFill>
                <a:latin typeface="Calibri"/>
                <a:cs typeface="Calibri"/>
              </a:rPr>
              <a:t>r</a:t>
            </a:r>
            <a:r>
              <a:rPr sz="2100" i="1" u="sng" spc="-20" dirty="0">
                <a:solidFill>
                  <a:srgbClr val="292934"/>
                </a:solidFill>
                <a:latin typeface="Calibri"/>
                <a:cs typeface="Calibri"/>
              </a:rPr>
              <a:t>og</a:t>
            </a:r>
            <a:r>
              <a:rPr sz="2100" i="1" u="sng" spc="-55" dirty="0">
                <a:solidFill>
                  <a:srgbClr val="292934"/>
                </a:solidFill>
                <a:latin typeface="Calibri"/>
                <a:cs typeface="Calibri"/>
              </a:rPr>
              <a:t>r</a:t>
            </a:r>
            <a:r>
              <a:rPr sz="2100" i="1" u="sng" spc="-15" dirty="0">
                <a:solidFill>
                  <a:srgbClr val="292934"/>
                </a:solidFill>
                <a:latin typeface="Calibri"/>
                <a:cs typeface="Calibri"/>
              </a:rPr>
              <a:t>am</a:t>
            </a:r>
            <a:r>
              <a:rPr sz="2100" i="1" u="sng" dirty="0">
                <a:solidFill>
                  <a:srgbClr val="292934"/>
                </a:solidFill>
                <a:latin typeface="Calibri"/>
                <a:cs typeface="Calibri"/>
              </a:rPr>
              <a:t> </a:t>
            </a:r>
            <a:r>
              <a:rPr sz="2100" i="1" u="sng" spc="-10" dirty="0">
                <a:solidFill>
                  <a:srgbClr val="292934"/>
                </a:solidFill>
                <a:latin typeface="Calibri"/>
                <a:cs typeface="Calibri"/>
              </a:rPr>
              <a:t>Appli</a:t>
            </a:r>
            <a:r>
              <a:rPr sz="2100" i="1" u="sng" spc="-50" dirty="0">
                <a:solidFill>
                  <a:srgbClr val="292934"/>
                </a:solidFill>
                <a:latin typeface="Calibri"/>
                <a:cs typeface="Calibri"/>
              </a:rPr>
              <a:t>c</a:t>
            </a:r>
            <a:r>
              <a:rPr sz="2100" i="1" u="sng" spc="-40" dirty="0">
                <a:solidFill>
                  <a:srgbClr val="292934"/>
                </a:solidFill>
                <a:latin typeface="Calibri"/>
                <a:cs typeface="Calibri"/>
              </a:rPr>
              <a:t>a</a:t>
            </a:r>
            <a:r>
              <a:rPr sz="2100" i="1" u="sng" dirty="0">
                <a:solidFill>
                  <a:srgbClr val="292934"/>
                </a:solidFill>
                <a:latin typeface="Calibri"/>
                <a:cs typeface="Calibri"/>
              </a:rPr>
              <a:t>tion</a:t>
            </a:r>
            <a:r>
              <a:rPr sz="2100" i="1" u="sng" spc="-10" dirty="0">
                <a:solidFill>
                  <a:srgbClr val="292934"/>
                </a:solidFill>
                <a:latin typeface="Calibri"/>
                <a:cs typeface="Calibri"/>
              </a:rPr>
              <a:t> </a:t>
            </a:r>
            <a:r>
              <a:rPr sz="2100" i="1" u="sng" spc="-25" dirty="0">
                <a:solidFill>
                  <a:srgbClr val="292934"/>
                </a:solidFill>
                <a:latin typeface="Calibri"/>
                <a:cs typeface="Calibri"/>
              </a:rPr>
              <a:t>G</a:t>
            </a:r>
            <a:r>
              <a:rPr sz="2100" i="1" u="sng" spc="-20" dirty="0">
                <a:solidFill>
                  <a:srgbClr val="292934"/>
                </a:solidFill>
                <a:latin typeface="Calibri"/>
                <a:cs typeface="Calibri"/>
              </a:rPr>
              <a:t>C#</a:t>
            </a:r>
            <a:r>
              <a:rPr lang="en-US" sz="2100" i="1" u="sng" spc="-20" dirty="0">
                <a:solidFill>
                  <a:srgbClr val="292934"/>
                </a:solidFill>
                <a:latin typeface="Calibri"/>
                <a:cs typeface="Calibri"/>
              </a:rPr>
              <a:t>20-004</a:t>
            </a:r>
            <a:r>
              <a:rPr lang="en-US" sz="2100" i="1" spc="-20" dirty="0">
                <a:solidFill>
                  <a:srgbClr val="292934"/>
                </a:solidFill>
                <a:latin typeface="Calibri"/>
                <a:cs typeface="Calibri"/>
              </a:rPr>
              <a:t>"</a:t>
            </a:r>
          </a:p>
          <a:p>
            <a:pPr marL="12700">
              <a:lnSpc>
                <a:spcPct val="100000"/>
              </a:lnSpc>
            </a:pPr>
            <a:endParaRPr lang="en-US" sz="2100" u="heavy" spc="-15" dirty="0">
              <a:solidFill>
                <a:srgbClr val="292934"/>
              </a:solidFill>
              <a:latin typeface="Calibri"/>
              <a:cs typeface="Calibri"/>
            </a:endParaRPr>
          </a:p>
          <a:p>
            <a:pPr marL="12700">
              <a:lnSpc>
                <a:spcPct val="100000"/>
              </a:lnSpc>
            </a:pPr>
            <a:r>
              <a:rPr sz="2100" b="1" u="heavy" spc="-15" dirty="0">
                <a:solidFill>
                  <a:srgbClr val="FF0000"/>
                </a:solidFill>
                <a:latin typeface="Calibri"/>
                <a:cs typeface="Calibri"/>
              </a:rPr>
              <a:t>Non-</a:t>
            </a:r>
            <a:r>
              <a:rPr sz="2100" b="1" u="heavy" spc="-20" dirty="0">
                <a:solidFill>
                  <a:srgbClr val="FF0000"/>
                </a:solidFill>
                <a:latin typeface="Calibri"/>
                <a:cs typeface="Calibri"/>
              </a:rPr>
              <a:t>p</a:t>
            </a:r>
            <a:r>
              <a:rPr sz="2100" b="1" u="heavy" spc="-45" dirty="0">
                <a:solidFill>
                  <a:srgbClr val="FF0000"/>
                </a:solidFill>
                <a:latin typeface="Calibri"/>
                <a:cs typeface="Calibri"/>
              </a:rPr>
              <a:t>r</a:t>
            </a:r>
            <a:r>
              <a:rPr sz="2100" b="1" u="heavy" spc="-15" dirty="0">
                <a:solidFill>
                  <a:srgbClr val="FF0000"/>
                </a:solidFill>
                <a:latin typeface="Calibri"/>
                <a:cs typeface="Calibri"/>
              </a:rPr>
              <a:t>ofit</a:t>
            </a:r>
            <a:r>
              <a:rPr sz="2100" b="1" u="heavy" spc="0" dirty="0">
                <a:solidFill>
                  <a:srgbClr val="FF0000"/>
                </a:solidFill>
                <a:latin typeface="Calibri"/>
                <a:cs typeface="Calibri"/>
              </a:rPr>
              <a:t> </a:t>
            </a:r>
            <a:r>
              <a:rPr sz="2100" b="1" u="heavy" spc="-10" dirty="0">
                <a:solidFill>
                  <a:srgbClr val="FF0000"/>
                </a:solidFill>
                <a:latin typeface="Calibri"/>
                <a:cs typeface="Calibri"/>
              </a:rPr>
              <a:t>appli</a:t>
            </a:r>
            <a:r>
              <a:rPr sz="2100" b="1" u="heavy" spc="-40" dirty="0">
                <a:solidFill>
                  <a:srgbClr val="FF0000"/>
                </a:solidFill>
                <a:latin typeface="Calibri"/>
                <a:cs typeface="Calibri"/>
              </a:rPr>
              <a:t>c</a:t>
            </a:r>
            <a:r>
              <a:rPr sz="2100" b="1" u="heavy" spc="-35" dirty="0">
                <a:solidFill>
                  <a:srgbClr val="FF0000"/>
                </a:solidFill>
                <a:latin typeface="Calibri"/>
                <a:cs typeface="Calibri"/>
              </a:rPr>
              <a:t>a</a:t>
            </a:r>
            <a:r>
              <a:rPr sz="2100" b="1" u="heavy" spc="-10" dirty="0">
                <a:solidFill>
                  <a:srgbClr val="FF0000"/>
                </a:solidFill>
                <a:latin typeface="Calibri"/>
                <a:cs typeface="Calibri"/>
              </a:rPr>
              <a:t>tions</a:t>
            </a:r>
            <a:r>
              <a:rPr sz="2100" b="1" spc="-10" dirty="0">
                <a:solidFill>
                  <a:srgbClr val="FF0000"/>
                </a:solidFill>
                <a:latin typeface="Calibri"/>
                <a:cs typeface="Calibri"/>
              </a:rPr>
              <a:t> </a:t>
            </a:r>
            <a:r>
              <a:rPr sz="2100" spc="-15" dirty="0">
                <a:solidFill>
                  <a:srgbClr val="292934"/>
                </a:solidFill>
                <a:latin typeface="Calibri"/>
                <a:cs typeface="Calibri"/>
              </a:rPr>
              <a:t>mu</a:t>
            </a:r>
            <a:r>
              <a:rPr sz="2100" spc="-35" dirty="0">
                <a:solidFill>
                  <a:srgbClr val="292934"/>
                </a:solidFill>
                <a:latin typeface="Calibri"/>
                <a:cs typeface="Calibri"/>
              </a:rPr>
              <a:t>s</a:t>
            </a:r>
            <a:r>
              <a:rPr sz="2100" spc="-10" dirty="0">
                <a:solidFill>
                  <a:srgbClr val="292934"/>
                </a:solidFill>
                <a:latin typeface="Calibri"/>
                <a:cs typeface="Calibri"/>
              </a:rPr>
              <a:t>t</a:t>
            </a:r>
            <a:r>
              <a:rPr sz="2100" spc="10" dirty="0">
                <a:solidFill>
                  <a:srgbClr val="292934"/>
                </a:solidFill>
                <a:latin typeface="Calibri"/>
                <a:cs typeface="Calibri"/>
              </a:rPr>
              <a:t> </a:t>
            </a:r>
            <a:r>
              <a:rPr sz="2100" spc="-20" dirty="0">
                <a:solidFill>
                  <a:srgbClr val="292934"/>
                </a:solidFill>
                <a:latin typeface="Calibri"/>
                <a:cs typeface="Calibri"/>
              </a:rPr>
              <a:t>b</a:t>
            </a:r>
            <a:r>
              <a:rPr sz="2100" spc="-15" dirty="0">
                <a:solidFill>
                  <a:srgbClr val="292934"/>
                </a:solidFill>
                <a:latin typeface="Calibri"/>
                <a:cs typeface="Calibri"/>
              </a:rPr>
              <a:t>e</a:t>
            </a:r>
            <a:r>
              <a:rPr sz="2100" dirty="0">
                <a:solidFill>
                  <a:srgbClr val="292934"/>
                </a:solidFill>
                <a:latin typeface="Calibri"/>
                <a:cs typeface="Calibri"/>
              </a:rPr>
              <a:t> </a:t>
            </a:r>
            <a:r>
              <a:rPr sz="2100" spc="-5" dirty="0">
                <a:solidFill>
                  <a:srgbClr val="292934"/>
                </a:solidFill>
                <a:latin typeface="Calibri"/>
                <a:cs typeface="Calibri"/>
              </a:rPr>
              <a:t>s</a:t>
            </a:r>
            <a:r>
              <a:rPr sz="2100" spc="-15" dirty="0">
                <a:solidFill>
                  <a:srgbClr val="292934"/>
                </a:solidFill>
                <a:latin typeface="Calibri"/>
                <a:cs typeface="Calibri"/>
              </a:rPr>
              <a:t>e</a:t>
            </a:r>
            <a:r>
              <a:rPr sz="2100" spc="-45" dirty="0">
                <a:solidFill>
                  <a:srgbClr val="292934"/>
                </a:solidFill>
                <a:latin typeface="Calibri"/>
                <a:cs typeface="Calibri"/>
              </a:rPr>
              <a:t>n</a:t>
            </a:r>
            <a:r>
              <a:rPr sz="2100" spc="-10" dirty="0">
                <a:solidFill>
                  <a:srgbClr val="292934"/>
                </a:solidFill>
                <a:latin typeface="Calibri"/>
                <a:cs typeface="Calibri"/>
              </a:rPr>
              <a:t>t</a:t>
            </a:r>
            <a:r>
              <a:rPr sz="2100" spc="10" dirty="0">
                <a:solidFill>
                  <a:srgbClr val="292934"/>
                </a:solidFill>
                <a:latin typeface="Calibri"/>
                <a:cs typeface="Calibri"/>
              </a:rPr>
              <a:t> </a:t>
            </a:r>
            <a:r>
              <a:rPr sz="2100" spc="-40" dirty="0">
                <a:solidFill>
                  <a:srgbClr val="292934"/>
                </a:solidFill>
                <a:latin typeface="Calibri"/>
                <a:cs typeface="Calibri"/>
              </a:rPr>
              <a:t>t</a:t>
            </a:r>
            <a:r>
              <a:rPr sz="2100" spc="-15" dirty="0">
                <a:solidFill>
                  <a:srgbClr val="292934"/>
                </a:solidFill>
                <a:latin typeface="Calibri"/>
                <a:cs typeface="Calibri"/>
              </a:rPr>
              <a:t>o</a:t>
            </a:r>
            <a:r>
              <a:rPr sz="2100" spc="5" dirty="0">
                <a:solidFill>
                  <a:srgbClr val="292934"/>
                </a:solidFill>
                <a:latin typeface="Calibri"/>
                <a:cs typeface="Calibri"/>
              </a:rPr>
              <a:t> </a:t>
            </a:r>
            <a:r>
              <a:rPr sz="2100" spc="-10" dirty="0">
                <a:solidFill>
                  <a:srgbClr val="292934"/>
                </a:solidFill>
                <a:latin typeface="Calibri"/>
                <a:cs typeface="Calibri"/>
              </a:rPr>
              <a:t>the</a:t>
            </a:r>
            <a:r>
              <a:rPr sz="2100" spc="10" dirty="0">
                <a:solidFill>
                  <a:srgbClr val="292934"/>
                </a:solidFill>
                <a:latin typeface="Calibri"/>
                <a:cs typeface="Calibri"/>
              </a:rPr>
              <a:t> </a:t>
            </a:r>
            <a:r>
              <a:rPr sz="2100" spc="-60" dirty="0">
                <a:solidFill>
                  <a:srgbClr val="292934"/>
                </a:solidFill>
                <a:latin typeface="Calibri"/>
                <a:cs typeface="Calibri"/>
              </a:rPr>
              <a:t>f</a:t>
            </a:r>
            <a:r>
              <a:rPr sz="2100" spc="-10" dirty="0">
                <a:solidFill>
                  <a:srgbClr val="292934"/>
                </a:solidFill>
                <a:latin typeface="Calibri"/>
                <a:cs typeface="Calibri"/>
              </a:rPr>
              <a:t>oll</a:t>
            </a:r>
            <a:r>
              <a:rPr sz="2100" spc="-25" dirty="0">
                <a:solidFill>
                  <a:srgbClr val="292934"/>
                </a:solidFill>
                <a:latin typeface="Calibri"/>
                <a:cs typeface="Calibri"/>
              </a:rPr>
              <a:t>o</a:t>
            </a:r>
            <a:r>
              <a:rPr sz="2100" spc="-15" dirty="0">
                <a:solidFill>
                  <a:srgbClr val="292934"/>
                </a:solidFill>
                <a:latin typeface="Calibri"/>
                <a:cs typeface="Calibri"/>
              </a:rPr>
              <a:t>wing</a:t>
            </a:r>
            <a:r>
              <a:rPr sz="2100" spc="10" dirty="0">
                <a:solidFill>
                  <a:srgbClr val="292934"/>
                </a:solidFill>
                <a:latin typeface="Calibri"/>
                <a:cs typeface="Calibri"/>
              </a:rPr>
              <a:t> </a:t>
            </a:r>
            <a:r>
              <a:rPr sz="2100" spc="-15" dirty="0">
                <a:solidFill>
                  <a:srgbClr val="292934"/>
                </a:solidFill>
                <a:latin typeface="Calibri"/>
                <a:cs typeface="Calibri"/>
              </a:rPr>
              <a:t>add</a:t>
            </a:r>
            <a:r>
              <a:rPr sz="2100" spc="-35" dirty="0">
                <a:solidFill>
                  <a:srgbClr val="292934"/>
                </a:solidFill>
                <a:latin typeface="Calibri"/>
                <a:cs typeface="Calibri"/>
              </a:rPr>
              <a:t>r</a:t>
            </a:r>
            <a:r>
              <a:rPr sz="2100" spc="-10" dirty="0">
                <a:solidFill>
                  <a:srgbClr val="292934"/>
                </a:solidFill>
                <a:latin typeface="Calibri"/>
                <a:cs typeface="Calibri"/>
              </a:rPr>
              <a:t>es</a:t>
            </a:r>
            <a:r>
              <a:rPr sz="2100" spc="-5" dirty="0">
                <a:solidFill>
                  <a:srgbClr val="292934"/>
                </a:solidFill>
                <a:latin typeface="Calibri"/>
                <a:cs typeface="Calibri"/>
              </a:rPr>
              <a:t>s</a:t>
            </a:r>
            <a:r>
              <a:rPr sz="2100" spc="-10" dirty="0">
                <a:solidFill>
                  <a:srgbClr val="292934"/>
                </a:solidFill>
                <a:latin typeface="Calibri"/>
                <a:cs typeface="Calibri"/>
              </a:rPr>
              <a:t>:</a:t>
            </a:r>
            <a:endParaRPr sz="2100" dirty="0">
              <a:latin typeface="Calibri"/>
              <a:cs typeface="Calibri"/>
            </a:endParaRPr>
          </a:p>
          <a:p>
            <a:pPr marL="1443355">
              <a:lnSpc>
                <a:spcPct val="100000"/>
              </a:lnSpc>
            </a:pPr>
            <a:endParaRPr lang="en-US" sz="2100" dirty="0">
              <a:solidFill>
                <a:srgbClr val="292934"/>
              </a:solidFill>
              <a:latin typeface="Calibri"/>
              <a:cs typeface="Calibri"/>
            </a:endParaRPr>
          </a:p>
          <a:p>
            <a:pPr marL="1141413" indent="-227013">
              <a:lnSpc>
                <a:spcPts val="2200"/>
              </a:lnSpc>
            </a:pPr>
            <a:r>
              <a:rPr sz="2100" i="1" dirty="0">
                <a:solidFill>
                  <a:srgbClr val="292934"/>
                </a:solidFill>
                <a:latin typeface="Calibri"/>
                <a:cs typeface="Calibri"/>
              </a:rPr>
              <a:t>R</a:t>
            </a:r>
            <a:r>
              <a:rPr sz="2100" i="1" spc="5" dirty="0">
                <a:solidFill>
                  <a:srgbClr val="292934"/>
                </a:solidFill>
                <a:latin typeface="Calibri"/>
                <a:cs typeface="Calibri"/>
              </a:rPr>
              <a:t>F</a:t>
            </a:r>
            <a:r>
              <a:rPr sz="2100" i="1" dirty="0">
                <a:solidFill>
                  <a:srgbClr val="292934"/>
                </a:solidFill>
                <a:latin typeface="Calibri"/>
                <a:cs typeface="Calibri"/>
              </a:rPr>
              <a:t>P GC</a:t>
            </a:r>
            <a:r>
              <a:rPr lang="en-US" sz="2100" i="1" dirty="0">
                <a:solidFill>
                  <a:srgbClr val="292934"/>
                </a:solidFill>
                <a:latin typeface="Calibri"/>
                <a:cs typeface="Calibri"/>
              </a:rPr>
              <a:t>#20-004</a:t>
            </a:r>
            <a:endParaRPr lang="en-US" sz="2100" i="1" spc="-10" dirty="0">
              <a:solidFill>
                <a:srgbClr val="292934"/>
              </a:solidFill>
              <a:latin typeface="Calibri"/>
              <a:cs typeface="Calibri"/>
            </a:endParaRPr>
          </a:p>
          <a:p>
            <a:pPr marL="1141413" indent="-227013">
              <a:lnSpc>
                <a:spcPts val="2200"/>
              </a:lnSpc>
            </a:pPr>
            <a:r>
              <a:rPr sz="2100" i="1" dirty="0">
                <a:solidFill>
                  <a:srgbClr val="292934"/>
                </a:solidFill>
                <a:latin typeface="Calibri"/>
                <a:cs typeface="Calibri"/>
              </a:rPr>
              <a:t>N</a:t>
            </a:r>
            <a:r>
              <a:rPr sz="2100" i="1" spc="-15" dirty="0">
                <a:solidFill>
                  <a:srgbClr val="292934"/>
                </a:solidFill>
                <a:latin typeface="Calibri"/>
                <a:cs typeface="Calibri"/>
              </a:rPr>
              <a:t>e</a:t>
            </a:r>
            <a:r>
              <a:rPr sz="2100" i="1" dirty="0">
                <a:solidFill>
                  <a:srgbClr val="292934"/>
                </a:solidFill>
                <a:latin typeface="Calibri"/>
                <a:cs typeface="Calibri"/>
              </a:rPr>
              <a:t>w</a:t>
            </a:r>
            <a:r>
              <a:rPr sz="2100" i="1" spc="-15" dirty="0">
                <a:solidFill>
                  <a:srgbClr val="292934"/>
                </a:solidFill>
                <a:latin typeface="Calibri"/>
                <a:cs typeface="Calibri"/>
              </a:rPr>
              <a:t> </a:t>
            </a:r>
            <a:r>
              <a:rPr sz="2100" i="1" spc="-150" dirty="0">
                <a:solidFill>
                  <a:srgbClr val="292934"/>
                </a:solidFill>
                <a:latin typeface="Calibri"/>
                <a:cs typeface="Calibri"/>
              </a:rPr>
              <a:t>Y</a:t>
            </a:r>
            <a:r>
              <a:rPr sz="2100" i="1" spc="-5" dirty="0">
                <a:solidFill>
                  <a:srgbClr val="292934"/>
                </a:solidFill>
                <a:latin typeface="Calibri"/>
                <a:cs typeface="Calibri"/>
              </a:rPr>
              <a:t>or</a:t>
            </a:r>
            <a:r>
              <a:rPr sz="2100" i="1" dirty="0">
                <a:solidFill>
                  <a:srgbClr val="292934"/>
                </a:solidFill>
                <a:latin typeface="Calibri"/>
                <a:cs typeface="Calibri"/>
              </a:rPr>
              <a:t>k</a:t>
            </a:r>
            <a:r>
              <a:rPr sz="2100" i="1" spc="-10" dirty="0">
                <a:solidFill>
                  <a:srgbClr val="292934"/>
                </a:solidFill>
                <a:latin typeface="Calibri"/>
                <a:cs typeface="Calibri"/>
              </a:rPr>
              <a:t> </a:t>
            </a:r>
            <a:r>
              <a:rPr sz="2100" i="1" spc="-5" dirty="0">
                <a:solidFill>
                  <a:srgbClr val="292934"/>
                </a:solidFill>
                <a:latin typeface="Calibri"/>
                <a:cs typeface="Calibri"/>
              </a:rPr>
              <a:t>S</a:t>
            </a:r>
            <a:r>
              <a:rPr sz="2100" i="1" spc="-20" dirty="0">
                <a:solidFill>
                  <a:srgbClr val="292934"/>
                </a:solidFill>
                <a:latin typeface="Calibri"/>
                <a:cs typeface="Calibri"/>
              </a:rPr>
              <a:t>t</a:t>
            </a:r>
            <a:r>
              <a:rPr sz="2100" i="1" spc="-25" dirty="0">
                <a:solidFill>
                  <a:srgbClr val="292934"/>
                </a:solidFill>
                <a:latin typeface="Calibri"/>
                <a:cs typeface="Calibri"/>
              </a:rPr>
              <a:t>at</a:t>
            </a:r>
            <a:r>
              <a:rPr sz="2100" i="1" dirty="0">
                <a:solidFill>
                  <a:srgbClr val="292934"/>
                </a:solidFill>
                <a:latin typeface="Calibri"/>
                <a:cs typeface="Calibri"/>
              </a:rPr>
              <a:t>e</a:t>
            </a:r>
            <a:r>
              <a:rPr sz="2100" i="1" spc="10" dirty="0">
                <a:solidFill>
                  <a:srgbClr val="292934"/>
                </a:solidFill>
                <a:latin typeface="Calibri"/>
                <a:cs typeface="Calibri"/>
              </a:rPr>
              <a:t> </a:t>
            </a:r>
            <a:r>
              <a:rPr sz="2100" i="1" spc="-20" dirty="0">
                <a:solidFill>
                  <a:srgbClr val="292934"/>
                </a:solidFill>
                <a:latin typeface="Calibri"/>
                <a:cs typeface="Calibri"/>
              </a:rPr>
              <a:t>E</a:t>
            </a:r>
            <a:r>
              <a:rPr sz="2100" i="1" spc="-5" dirty="0">
                <a:solidFill>
                  <a:srgbClr val="292934"/>
                </a:solidFill>
                <a:latin typeface="Calibri"/>
                <a:cs typeface="Calibri"/>
              </a:rPr>
              <a:t>d</a:t>
            </a:r>
            <a:r>
              <a:rPr sz="2100" i="1" spc="5" dirty="0">
                <a:solidFill>
                  <a:srgbClr val="292934"/>
                </a:solidFill>
                <a:latin typeface="Calibri"/>
                <a:cs typeface="Calibri"/>
              </a:rPr>
              <a:t>u</a:t>
            </a:r>
            <a:r>
              <a:rPr sz="2100" i="1" spc="-10" dirty="0">
                <a:solidFill>
                  <a:srgbClr val="292934"/>
                </a:solidFill>
                <a:latin typeface="Calibri"/>
                <a:cs typeface="Calibri"/>
              </a:rPr>
              <a:t>c</a:t>
            </a:r>
            <a:r>
              <a:rPr sz="2100" i="1" spc="-25" dirty="0">
                <a:solidFill>
                  <a:srgbClr val="292934"/>
                </a:solidFill>
                <a:latin typeface="Calibri"/>
                <a:cs typeface="Calibri"/>
              </a:rPr>
              <a:t>a</a:t>
            </a:r>
            <a:r>
              <a:rPr sz="2100" i="1" dirty="0">
                <a:solidFill>
                  <a:srgbClr val="292934"/>
                </a:solidFill>
                <a:latin typeface="Calibri"/>
                <a:cs typeface="Calibri"/>
              </a:rPr>
              <a:t>tion</a:t>
            </a:r>
            <a:r>
              <a:rPr sz="2100" i="1" spc="-15" dirty="0">
                <a:solidFill>
                  <a:srgbClr val="292934"/>
                </a:solidFill>
                <a:latin typeface="Calibri"/>
                <a:cs typeface="Calibri"/>
              </a:rPr>
              <a:t> </a:t>
            </a:r>
            <a:r>
              <a:rPr sz="2100" i="1" spc="-5" dirty="0">
                <a:solidFill>
                  <a:srgbClr val="292934"/>
                </a:solidFill>
                <a:latin typeface="Calibri"/>
                <a:cs typeface="Calibri"/>
              </a:rPr>
              <a:t>Departme</a:t>
            </a:r>
            <a:r>
              <a:rPr sz="2100" i="1" spc="-20" dirty="0">
                <a:solidFill>
                  <a:srgbClr val="292934"/>
                </a:solidFill>
                <a:latin typeface="Calibri"/>
                <a:cs typeface="Calibri"/>
              </a:rPr>
              <a:t>n</a:t>
            </a:r>
            <a:r>
              <a:rPr sz="2100" i="1" dirty="0">
                <a:solidFill>
                  <a:srgbClr val="292934"/>
                </a:solidFill>
                <a:latin typeface="Calibri"/>
                <a:cs typeface="Calibri"/>
              </a:rPr>
              <a:t>t</a:t>
            </a:r>
            <a:endParaRPr sz="2100" i="1" dirty="0">
              <a:latin typeface="Calibri"/>
              <a:cs typeface="Calibri"/>
            </a:endParaRPr>
          </a:p>
          <a:p>
            <a:pPr marL="1141413" marR="714375" indent="-227013">
              <a:lnSpc>
                <a:spcPts val="2200"/>
              </a:lnSpc>
            </a:pPr>
            <a:r>
              <a:rPr sz="2100" i="1" spc="-5" dirty="0">
                <a:solidFill>
                  <a:srgbClr val="292934"/>
                </a:solidFill>
                <a:latin typeface="Calibri"/>
                <a:cs typeface="Calibri"/>
              </a:rPr>
              <a:t>O</a:t>
            </a:r>
            <a:r>
              <a:rPr sz="2100" i="1" spc="-20" dirty="0">
                <a:solidFill>
                  <a:srgbClr val="292934"/>
                </a:solidFill>
                <a:latin typeface="Calibri"/>
                <a:cs typeface="Calibri"/>
              </a:rPr>
              <a:t>f</a:t>
            </a:r>
            <a:r>
              <a:rPr sz="2100" i="1" spc="-5" dirty="0">
                <a:solidFill>
                  <a:srgbClr val="292934"/>
                </a:solidFill>
                <a:latin typeface="Calibri"/>
                <a:cs typeface="Calibri"/>
              </a:rPr>
              <a:t>fic</a:t>
            </a:r>
            <a:r>
              <a:rPr sz="2100" i="1" dirty="0">
                <a:solidFill>
                  <a:srgbClr val="292934"/>
                </a:solidFill>
                <a:latin typeface="Calibri"/>
                <a:cs typeface="Calibri"/>
              </a:rPr>
              <a:t>e</a:t>
            </a:r>
            <a:r>
              <a:rPr sz="2100" i="1" spc="5" dirty="0">
                <a:solidFill>
                  <a:srgbClr val="292934"/>
                </a:solidFill>
                <a:latin typeface="Calibri"/>
                <a:cs typeface="Calibri"/>
              </a:rPr>
              <a:t> </a:t>
            </a:r>
            <a:r>
              <a:rPr sz="2100" i="1" spc="-5" dirty="0">
                <a:solidFill>
                  <a:srgbClr val="292934"/>
                </a:solidFill>
                <a:latin typeface="Calibri"/>
                <a:cs typeface="Calibri"/>
              </a:rPr>
              <a:t>o</a:t>
            </a:r>
            <a:r>
              <a:rPr sz="2100" i="1" dirty="0">
                <a:solidFill>
                  <a:srgbClr val="292934"/>
                </a:solidFill>
                <a:latin typeface="Calibri"/>
                <a:cs typeface="Calibri"/>
              </a:rPr>
              <a:t>f</a:t>
            </a:r>
            <a:r>
              <a:rPr sz="2100" i="1" spc="-10" dirty="0">
                <a:solidFill>
                  <a:srgbClr val="292934"/>
                </a:solidFill>
                <a:latin typeface="Calibri"/>
                <a:cs typeface="Calibri"/>
              </a:rPr>
              <a:t> </a:t>
            </a:r>
            <a:r>
              <a:rPr sz="2100" i="1" spc="-40" dirty="0">
                <a:solidFill>
                  <a:srgbClr val="292934"/>
                </a:solidFill>
                <a:latin typeface="Calibri"/>
                <a:cs typeface="Calibri"/>
              </a:rPr>
              <a:t>P</a:t>
            </a:r>
            <a:r>
              <a:rPr sz="2100" i="1" spc="-5" dirty="0">
                <a:solidFill>
                  <a:srgbClr val="292934"/>
                </a:solidFill>
                <a:latin typeface="Calibri"/>
                <a:cs typeface="Calibri"/>
              </a:rPr>
              <a:t>o</a:t>
            </a:r>
            <a:r>
              <a:rPr sz="2100" i="1" spc="-30" dirty="0">
                <a:solidFill>
                  <a:srgbClr val="292934"/>
                </a:solidFill>
                <a:latin typeface="Calibri"/>
                <a:cs typeface="Calibri"/>
              </a:rPr>
              <a:t>s</a:t>
            </a:r>
            <a:r>
              <a:rPr sz="2100" i="1" dirty="0">
                <a:solidFill>
                  <a:srgbClr val="292934"/>
                </a:solidFill>
                <a:latin typeface="Calibri"/>
                <a:cs typeface="Calibri"/>
              </a:rPr>
              <a:t>tse</a:t>
            </a:r>
            <a:r>
              <a:rPr sz="2100" i="1" spc="-15" dirty="0">
                <a:solidFill>
                  <a:srgbClr val="292934"/>
                </a:solidFill>
                <a:latin typeface="Calibri"/>
                <a:cs typeface="Calibri"/>
              </a:rPr>
              <a:t>c</a:t>
            </a:r>
            <a:r>
              <a:rPr sz="2100" i="1" spc="-5" dirty="0">
                <a:solidFill>
                  <a:srgbClr val="292934"/>
                </a:solidFill>
                <a:latin typeface="Calibri"/>
                <a:cs typeface="Calibri"/>
              </a:rPr>
              <a:t>on</a:t>
            </a:r>
            <a:r>
              <a:rPr sz="2100" i="1" spc="5" dirty="0">
                <a:solidFill>
                  <a:srgbClr val="292934"/>
                </a:solidFill>
                <a:latin typeface="Calibri"/>
                <a:cs typeface="Calibri"/>
              </a:rPr>
              <a:t>d</a:t>
            </a:r>
            <a:r>
              <a:rPr sz="2100" i="1" dirty="0">
                <a:solidFill>
                  <a:srgbClr val="292934"/>
                </a:solidFill>
                <a:latin typeface="Calibri"/>
                <a:cs typeface="Calibri"/>
              </a:rPr>
              <a:t>a</a:t>
            </a:r>
            <a:r>
              <a:rPr sz="2100" i="1" spc="5" dirty="0">
                <a:solidFill>
                  <a:srgbClr val="292934"/>
                </a:solidFill>
                <a:latin typeface="Calibri"/>
                <a:cs typeface="Calibri"/>
              </a:rPr>
              <a:t>r</a:t>
            </a:r>
            <a:r>
              <a:rPr sz="2100" i="1" dirty="0">
                <a:solidFill>
                  <a:srgbClr val="292934"/>
                </a:solidFill>
                <a:latin typeface="Calibri"/>
                <a:cs typeface="Calibri"/>
              </a:rPr>
              <a:t>y Ac</a:t>
            </a:r>
            <a:r>
              <a:rPr sz="2100" i="1" spc="5" dirty="0">
                <a:solidFill>
                  <a:srgbClr val="292934"/>
                </a:solidFill>
                <a:latin typeface="Calibri"/>
                <a:cs typeface="Calibri"/>
              </a:rPr>
              <a:t>c</a:t>
            </a:r>
            <a:r>
              <a:rPr sz="2100" i="1" dirty="0">
                <a:solidFill>
                  <a:srgbClr val="292934"/>
                </a:solidFill>
                <a:latin typeface="Calibri"/>
                <a:cs typeface="Calibri"/>
              </a:rPr>
              <a:t>es</a:t>
            </a:r>
            <a:r>
              <a:rPr sz="2100" i="1" spc="-15" dirty="0">
                <a:solidFill>
                  <a:srgbClr val="292934"/>
                </a:solidFill>
                <a:latin typeface="Calibri"/>
                <a:cs typeface="Calibri"/>
              </a:rPr>
              <a:t>s</a:t>
            </a:r>
            <a:r>
              <a:rPr sz="2100" i="1" dirty="0">
                <a:solidFill>
                  <a:srgbClr val="292934"/>
                </a:solidFill>
                <a:latin typeface="Calibri"/>
                <a:cs typeface="Calibri"/>
              </a:rPr>
              <a:t>,</a:t>
            </a:r>
            <a:r>
              <a:rPr sz="2100" i="1" spc="5" dirty="0">
                <a:solidFill>
                  <a:srgbClr val="292934"/>
                </a:solidFill>
                <a:latin typeface="Calibri"/>
                <a:cs typeface="Calibri"/>
              </a:rPr>
              <a:t> </a:t>
            </a:r>
            <a:r>
              <a:rPr sz="2100" i="1" spc="-5" dirty="0">
                <a:solidFill>
                  <a:srgbClr val="292934"/>
                </a:solidFill>
                <a:latin typeface="Calibri"/>
                <a:cs typeface="Calibri"/>
              </a:rPr>
              <a:t>S</a:t>
            </a:r>
            <a:r>
              <a:rPr sz="2100" i="1" spc="5" dirty="0">
                <a:solidFill>
                  <a:srgbClr val="292934"/>
                </a:solidFill>
                <a:latin typeface="Calibri"/>
                <a:cs typeface="Calibri"/>
              </a:rPr>
              <a:t>u</a:t>
            </a:r>
            <a:r>
              <a:rPr sz="2100" i="1" spc="-5" dirty="0">
                <a:solidFill>
                  <a:srgbClr val="292934"/>
                </a:solidFill>
                <a:latin typeface="Calibri"/>
                <a:cs typeface="Calibri"/>
              </a:rPr>
              <a:t>p</a:t>
            </a:r>
            <a:r>
              <a:rPr sz="2100" i="1" spc="5" dirty="0">
                <a:solidFill>
                  <a:srgbClr val="292934"/>
                </a:solidFill>
                <a:latin typeface="Calibri"/>
                <a:cs typeface="Calibri"/>
              </a:rPr>
              <a:t>p</a:t>
            </a:r>
            <a:r>
              <a:rPr sz="2100" i="1" spc="-5" dirty="0">
                <a:solidFill>
                  <a:srgbClr val="292934"/>
                </a:solidFill>
                <a:latin typeface="Calibri"/>
                <a:cs typeface="Calibri"/>
              </a:rPr>
              <a:t>or</a:t>
            </a:r>
            <a:r>
              <a:rPr sz="2100" i="1" dirty="0">
                <a:solidFill>
                  <a:srgbClr val="292934"/>
                </a:solidFill>
                <a:latin typeface="Calibri"/>
                <a:cs typeface="Calibri"/>
              </a:rPr>
              <a:t>t</a:t>
            </a:r>
            <a:r>
              <a:rPr sz="2100" i="1" spc="-25" dirty="0">
                <a:solidFill>
                  <a:srgbClr val="292934"/>
                </a:solidFill>
                <a:latin typeface="Calibri"/>
                <a:cs typeface="Calibri"/>
              </a:rPr>
              <a:t> </a:t>
            </a:r>
            <a:r>
              <a:rPr lang="en-US" sz="2100" i="1" dirty="0">
                <a:solidFill>
                  <a:srgbClr val="292934"/>
                </a:solidFill>
                <a:latin typeface="Calibri"/>
                <a:cs typeface="Calibri"/>
              </a:rPr>
              <a:t>&amp;</a:t>
            </a:r>
            <a:r>
              <a:rPr sz="2100" i="1" spc="15" dirty="0">
                <a:solidFill>
                  <a:srgbClr val="292934"/>
                </a:solidFill>
                <a:latin typeface="Calibri"/>
                <a:cs typeface="Calibri"/>
              </a:rPr>
              <a:t> </a:t>
            </a:r>
            <a:r>
              <a:rPr sz="2100" i="1" spc="-5" dirty="0">
                <a:solidFill>
                  <a:srgbClr val="292934"/>
                </a:solidFill>
                <a:latin typeface="Calibri"/>
                <a:cs typeface="Calibri"/>
              </a:rPr>
              <a:t>S</a:t>
            </a:r>
            <a:r>
              <a:rPr sz="2100" i="1" spc="5" dirty="0">
                <a:solidFill>
                  <a:srgbClr val="292934"/>
                </a:solidFill>
                <a:latin typeface="Calibri"/>
                <a:cs typeface="Calibri"/>
              </a:rPr>
              <a:t>u</a:t>
            </a:r>
            <a:r>
              <a:rPr sz="2100" i="1" dirty="0">
                <a:solidFill>
                  <a:srgbClr val="292934"/>
                </a:solidFill>
                <a:latin typeface="Calibri"/>
                <a:cs typeface="Calibri"/>
              </a:rPr>
              <a:t>c</a:t>
            </a:r>
            <a:r>
              <a:rPr sz="2100" i="1" spc="5" dirty="0">
                <a:solidFill>
                  <a:srgbClr val="292934"/>
                </a:solidFill>
                <a:latin typeface="Calibri"/>
                <a:cs typeface="Calibri"/>
              </a:rPr>
              <a:t>c</a:t>
            </a:r>
            <a:r>
              <a:rPr sz="2100" i="1" dirty="0">
                <a:solidFill>
                  <a:srgbClr val="292934"/>
                </a:solidFill>
                <a:latin typeface="Calibri"/>
                <a:cs typeface="Calibri"/>
              </a:rPr>
              <a:t>ess – </a:t>
            </a:r>
            <a:r>
              <a:rPr sz="2100" i="1" spc="-5" dirty="0">
                <a:solidFill>
                  <a:srgbClr val="292934"/>
                </a:solidFill>
                <a:latin typeface="Calibri"/>
                <a:cs typeface="Calibri"/>
              </a:rPr>
              <a:t>C</a:t>
            </a:r>
            <a:r>
              <a:rPr sz="2100" i="1" spc="-10" dirty="0">
                <a:solidFill>
                  <a:srgbClr val="292934"/>
                </a:solidFill>
                <a:latin typeface="Calibri"/>
                <a:cs typeface="Calibri"/>
              </a:rPr>
              <a:t>S</a:t>
            </a:r>
            <a:r>
              <a:rPr sz="2100" i="1" spc="-5" dirty="0">
                <a:solidFill>
                  <a:srgbClr val="292934"/>
                </a:solidFill>
                <a:latin typeface="Calibri"/>
                <a:cs typeface="Calibri"/>
              </a:rPr>
              <a:t>TEP </a:t>
            </a:r>
            <a:endParaRPr sz="2100" i="1" dirty="0">
              <a:latin typeface="Calibri"/>
              <a:cs typeface="Calibri"/>
            </a:endParaRPr>
          </a:p>
          <a:p>
            <a:pPr marL="1141413" indent="-227013">
              <a:lnSpc>
                <a:spcPts val="2200"/>
              </a:lnSpc>
            </a:pPr>
            <a:r>
              <a:rPr sz="2100" i="1" dirty="0">
                <a:solidFill>
                  <a:srgbClr val="292934"/>
                </a:solidFill>
                <a:latin typeface="Calibri"/>
                <a:cs typeface="Calibri"/>
              </a:rPr>
              <a:t>89</a:t>
            </a:r>
            <a:r>
              <a:rPr sz="2100" i="1" spc="-20" dirty="0">
                <a:solidFill>
                  <a:srgbClr val="292934"/>
                </a:solidFill>
                <a:latin typeface="Calibri"/>
                <a:cs typeface="Calibri"/>
              </a:rPr>
              <a:t> </a:t>
            </a:r>
            <a:r>
              <a:rPr sz="2100" i="1" spc="-70" dirty="0">
                <a:solidFill>
                  <a:srgbClr val="292934"/>
                </a:solidFill>
                <a:latin typeface="Calibri"/>
                <a:cs typeface="Calibri"/>
              </a:rPr>
              <a:t>W</a:t>
            </a:r>
            <a:r>
              <a:rPr sz="2100" i="1" dirty="0">
                <a:solidFill>
                  <a:srgbClr val="292934"/>
                </a:solidFill>
                <a:latin typeface="Calibri"/>
                <a:cs typeface="Calibri"/>
              </a:rPr>
              <a:t>ashin</a:t>
            </a:r>
            <a:r>
              <a:rPr sz="2100" i="1" spc="-35" dirty="0">
                <a:solidFill>
                  <a:srgbClr val="292934"/>
                </a:solidFill>
                <a:latin typeface="Calibri"/>
                <a:cs typeface="Calibri"/>
              </a:rPr>
              <a:t>g</a:t>
            </a:r>
            <a:r>
              <a:rPr sz="2100" i="1" spc="-25" dirty="0">
                <a:solidFill>
                  <a:srgbClr val="292934"/>
                </a:solidFill>
                <a:latin typeface="Calibri"/>
                <a:cs typeface="Calibri"/>
              </a:rPr>
              <a:t>t</a:t>
            </a:r>
            <a:r>
              <a:rPr sz="2100" i="1" spc="-5" dirty="0">
                <a:solidFill>
                  <a:srgbClr val="292934"/>
                </a:solidFill>
                <a:latin typeface="Calibri"/>
                <a:cs typeface="Calibri"/>
              </a:rPr>
              <a:t>o</a:t>
            </a:r>
            <a:r>
              <a:rPr sz="2100" i="1" dirty="0">
                <a:solidFill>
                  <a:srgbClr val="292934"/>
                </a:solidFill>
                <a:latin typeface="Calibri"/>
                <a:cs typeface="Calibri"/>
              </a:rPr>
              <a:t>n</a:t>
            </a:r>
            <a:r>
              <a:rPr sz="2100" i="1" spc="-15" dirty="0">
                <a:solidFill>
                  <a:srgbClr val="292934"/>
                </a:solidFill>
                <a:latin typeface="Calibri"/>
                <a:cs typeface="Calibri"/>
              </a:rPr>
              <a:t> </a:t>
            </a:r>
            <a:r>
              <a:rPr sz="2100" i="1" spc="-35" dirty="0">
                <a:solidFill>
                  <a:srgbClr val="292934"/>
                </a:solidFill>
                <a:latin typeface="Calibri"/>
                <a:cs typeface="Calibri"/>
              </a:rPr>
              <a:t>A</a:t>
            </a:r>
            <a:r>
              <a:rPr sz="2100" i="1" spc="-30" dirty="0">
                <a:solidFill>
                  <a:srgbClr val="292934"/>
                </a:solidFill>
                <a:latin typeface="Calibri"/>
                <a:cs typeface="Calibri"/>
              </a:rPr>
              <a:t>v</a:t>
            </a:r>
            <a:r>
              <a:rPr sz="2100" i="1" dirty="0">
                <a:solidFill>
                  <a:srgbClr val="292934"/>
                </a:solidFill>
                <a:latin typeface="Calibri"/>
                <a:cs typeface="Calibri"/>
              </a:rPr>
              <a:t>enue</a:t>
            </a:r>
            <a:r>
              <a:rPr lang="en-US" sz="2100" i="1" dirty="0">
                <a:solidFill>
                  <a:srgbClr val="292934"/>
                </a:solidFill>
                <a:latin typeface="Calibri"/>
                <a:cs typeface="Calibri"/>
              </a:rPr>
              <a:t>, EBA 960</a:t>
            </a:r>
            <a:endParaRPr sz="2100" i="1" dirty="0">
              <a:latin typeface="Calibri"/>
              <a:cs typeface="Calibri"/>
            </a:endParaRPr>
          </a:p>
          <a:p>
            <a:pPr marL="1141413" indent="-227013">
              <a:lnSpc>
                <a:spcPts val="2200"/>
              </a:lnSpc>
            </a:pPr>
            <a:r>
              <a:rPr sz="2100" i="1" dirty="0">
                <a:solidFill>
                  <a:srgbClr val="292934"/>
                </a:solidFill>
                <a:latin typeface="Calibri"/>
                <a:cs typeface="Calibri"/>
              </a:rPr>
              <a:t>Alba</a:t>
            </a:r>
            <a:r>
              <a:rPr sz="2100" i="1" spc="-35" dirty="0">
                <a:solidFill>
                  <a:srgbClr val="292934"/>
                </a:solidFill>
                <a:latin typeface="Calibri"/>
                <a:cs typeface="Calibri"/>
              </a:rPr>
              <a:t>n</a:t>
            </a:r>
            <a:r>
              <a:rPr sz="2100" i="1" spc="-140" dirty="0">
                <a:solidFill>
                  <a:srgbClr val="292934"/>
                </a:solidFill>
                <a:latin typeface="Calibri"/>
                <a:cs typeface="Calibri"/>
              </a:rPr>
              <a:t>y</a:t>
            </a:r>
            <a:r>
              <a:rPr sz="2100" i="1" dirty="0">
                <a:solidFill>
                  <a:srgbClr val="292934"/>
                </a:solidFill>
                <a:latin typeface="Calibri"/>
                <a:cs typeface="Calibri"/>
              </a:rPr>
              <a:t>,</a:t>
            </a:r>
            <a:r>
              <a:rPr sz="2100" i="1" spc="-20" dirty="0">
                <a:solidFill>
                  <a:srgbClr val="292934"/>
                </a:solidFill>
                <a:latin typeface="Calibri"/>
                <a:cs typeface="Calibri"/>
              </a:rPr>
              <a:t> </a:t>
            </a:r>
            <a:r>
              <a:rPr sz="2100" i="1" dirty="0">
                <a:solidFill>
                  <a:srgbClr val="292934"/>
                </a:solidFill>
                <a:latin typeface="Calibri"/>
                <a:cs typeface="Calibri"/>
              </a:rPr>
              <a:t>NY </a:t>
            </a:r>
            <a:r>
              <a:rPr sz="2100" i="1" spc="-15" dirty="0">
                <a:solidFill>
                  <a:srgbClr val="292934"/>
                </a:solidFill>
                <a:latin typeface="Calibri"/>
                <a:cs typeface="Calibri"/>
              </a:rPr>
              <a:t> </a:t>
            </a:r>
            <a:r>
              <a:rPr sz="2100" i="1" spc="5" dirty="0">
                <a:solidFill>
                  <a:srgbClr val="292934"/>
                </a:solidFill>
                <a:latin typeface="Calibri"/>
                <a:cs typeface="Calibri"/>
              </a:rPr>
              <a:t>1</a:t>
            </a:r>
            <a:r>
              <a:rPr sz="2100" i="1" dirty="0">
                <a:solidFill>
                  <a:srgbClr val="292934"/>
                </a:solidFill>
                <a:latin typeface="Calibri"/>
                <a:cs typeface="Calibri"/>
              </a:rPr>
              <a:t>2</a:t>
            </a:r>
            <a:r>
              <a:rPr sz="2100" i="1" spc="5" dirty="0">
                <a:solidFill>
                  <a:srgbClr val="292934"/>
                </a:solidFill>
                <a:latin typeface="Calibri"/>
                <a:cs typeface="Calibri"/>
              </a:rPr>
              <a:t>2</a:t>
            </a:r>
            <a:r>
              <a:rPr sz="2100" i="1" dirty="0">
                <a:solidFill>
                  <a:srgbClr val="292934"/>
                </a:solidFill>
                <a:latin typeface="Calibri"/>
                <a:cs typeface="Calibri"/>
              </a:rPr>
              <a:t>34</a:t>
            </a:r>
            <a:endParaRPr sz="2100" i="1" dirty="0">
              <a:latin typeface="Calibri"/>
              <a:cs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85750" y="228600"/>
            <a:ext cx="1143000" cy="1219200"/>
          </a:xfrm>
          <a:prstGeom prst="rect">
            <a:avLst/>
          </a:prstGeom>
          <a:blipFill>
            <a:blip r:embed="rId3" cstate="print"/>
            <a:stretch>
              <a:fillRect/>
            </a:stretch>
          </a:blipFill>
        </p:spPr>
        <p:txBody>
          <a:bodyPr wrap="square" lIns="0" tIns="0" rIns="0" bIns="0" rtlCol="0"/>
          <a:lstStyle/>
          <a:p>
            <a:endParaRPr/>
          </a:p>
        </p:txBody>
      </p:sp>
      <p:sp>
        <p:nvSpPr>
          <p:cNvPr id="3" name="object 3"/>
          <p:cNvSpPr txBox="1"/>
          <p:nvPr/>
        </p:nvSpPr>
        <p:spPr>
          <a:xfrm>
            <a:off x="152400" y="1447799"/>
            <a:ext cx="8705850" cy="5004960"/>
          </a:xfrm>
          <a:prstGeom prst="rect">
            <a:avLst/>
          </a:prstGeom>
        </p:spPr>
        <p:txBody>
          <a:bodyPr vert="horz" wrap="square" lIns="0" tIns="0" rIns="0" bIns="0" rtlCol="0">
            <a:spAutoFit/>
          </a:bodyPr>
          <a:lstStyle/>
          <a:p>
            <a:pPr marL="173038" marR="5080" algn="just">
              <a:lnSpc>
                <a:spcPts val="2000"/>
              </a:lnSpc>
              <a:buClr>
                <a:srgbClr val="AC8F67"/>
              </a:buClr>
              <a:buSzPct val="58333"/>
              <a:tabLst>
                <a:tab pos="693420" algn="l"/>
              </a:tabLst>
            </a:pPr>
            <a:r>
              <a:rPr b="1" u="heavy" spc="-35" dirty="0">
                <a:solidFill>
                  <a:srgbClr val="FF0000"/>
                </a:solidFill>
                <a:latin typeface="Calibri" panose="020F0502020204030204" pitchFamily="34" charset="0"/>
                <a:cs typeface="Calibri"/>
              </a:rPr>
              <a:t>F</a:t>
            </a:r>
            <a:r>
              <a:rPr b="1" u="heavy" dirty="0">
                <a:solidFill>
                  <a:srgbClr val="FF0000"/>
                </a:solidFill>
                <a:latin typeface="Calibri" panose="020F0502020204030204" pitchFamily="34" charset="0"/>
                <a:cs typeface="Calibri"/>
              </a:rPr>
              <a:t>or-</a:t>
            </a:r>
            <a:r>
              <a:rPr b="1" u="heavy" spc="-10" dirty="0">
                <a:solidFill>
                  <a:srgbClr val="FF0000"/>
                </a:solidFill>
                <a:latin typeface="Calibri" panose="020F0502020204030204" pitchFamily="34" charset="0"/>
                <a:cs typeface="Calibri"/>
              </a:rPr>
              <a:t>p</a:t>
            </a:r>
            <a:r>
              <a:rPr b="1" u="heavy" spc="-30" dirty="0">
                <a:solidFill>
                  <a:srgbClr val="FF0000"/>
                </a:solidFill>
                <a:latin typeface="Calibri" panose="020F0502020204030204" pitchFamily="34" charset="0"/>
                <a:cs typeface="Calibri"/>
              </a:rPr>
              <a:t>r</a:t>
            </a:r>
            <a:r>
              <a:rPr b="1" u="heavy" spc="-10" dirty="0">
                <a:solidFill>
                  <a:srgbClr val="FF0000"/>
                </a:solidFill>
                <a:latin typeface="Calibri" panose="020F0502020204030204" pitchFamily="34" charset="0"/>
                <a:cs typeface="Calibri"/>
              </a:rPr>
              <a:t>ofit</a:t>
            </a:r>
            <a:r>
              <a:rPr b="1" u="heavy" spc="-15" dirty="0">
                <a:solidFill>
                  <a:srgbClr val="FF0000"/>
                </a:solidFill>
                <a:latin typeface="Calibri" panose="020F0502020204030204" pitchFamily="34" charset="0"/>
                <a:cs typeface="Calibri"/>
              </a:rPr>
              <a:t> </a:t>
            </a:r>
            <a:r>
              <a:rPr b="1" u="heavy" spc="-10" dirty="0">
                <a:solidFill>
                  <a:srgbClr val="FF0000"/>
                </a:solidFill>
                <a:latin typeface="Calibri" panose="020F0502020204030204" pitchFamily="34" charset="0"/>
                <a:cs typeface="Calibri"/>
              </a:rPr>
              <a:t>ap</a:t>
            </a:r>
            <a:r>
              <a:rPr b="1" u="heavy" spc="-5" dirty="0">
                <a:solidFill>
                  <a:srgbClr val="FF0000"/>
                </a:solidFill>
                <a:latin typeface="Calibri" panose="020F0502020204030204" pitchFamily="34" charset="0"/>
                <a:cs typeface="Calibri"/>
              </a:rPr>
              <a:t>pli</a:t>
            </a:r>
            <a:r>
              <a:rPr b="1" u="heavy" spc="-20" dirty="0">
                <a:solidFill>
                  <a:srgbClr val="FF0000"/>
                </a:solidFill>
                <a:latin typeface="Calibri" panose="020F0502020204030204" pitchFamily="34" charset="0"/>
                <a:cs typeface="Calibri"/>
              </a:rPr>
              <a:t>c</a:t>
            </a:r>
            <a:r>
              <a:rPr b="1" u="heavy" spc="-25" dirty="0">
                <a:solidFill>
                  <a:srgbClr val="FF0000"/>
                </a:solidFill>
                <a:latin typeface="Calibri" panose="020F0502020204030204" pitchFamily="34" charset="0"/>
                <a:cs typeface="Calibri"/>
              </a:rPr>
              <a:t>a</a:t>
            </a:r>
            <a:r>
              <a:rPr b="1" u="heavy" spc="-30" dirty="0">
                <a:solidFill>
                  <a:srgbClr val="FF0000"/>
                </a:solidFill>
                <a:latin typeface="Calibri" panose="020F0502020204030204" pitchFamily="34" charset="0"/>
                <a:cs typeface="Calibri"/>
              </a:rPr>
              <a:t>n</a:t>
            </a:r>
            <a:r>
              <a:rPr b="1" u="heavy" spc="-10" dirty="0">
                <a:solidFill>
                  <a:srgbClr val="FF0000"/>
                </a:solidFill>
                <a:latin typeface="Calibri" panose="020F0502020204030204" pitchFamily="34" charset="0"/>
                <a:cs typeface="Calibri"/>
              </a:rPr>
              <a:t>ts</a:t>
            </a:r>
            <a:r>
              <a:rPr b="1" spc="-35" dirty="0">
                <a:solidFill>
                  <a:srgbClr val="FF0000"/>
                </a:solidFill>
                <a:latin typeface="Calibri" panose="020F0502020204030204" pitchFamily="34" charset="0"/>
                <a:cs typeface="Calibri"/>
              </a:rPr>
              <a:t> </a:t>
            </a:r>
            <a:r>
              <a:rPr dirty="0">
                <a:solidFill>
                  <a:srgbClr val="292934"/>
                </a:solidFill>
                <a:latin typeface="Calibri" panose="020F0502020204030204" pitchFamily="34" charset="0"/>
                <a:cs typeface="Calibri"/>
              </a:rPr>
              <a:t>mu</a:t>
            </a:r>
            <a:r>
              <a:rPr spc="-20" dirty="0">
                <a:solidFill>
                  <a:srgbClr val="292934"/>
                </a:solidFill>
                <a:latin typeface="Calibri" panose="020F0502020204030204" pitchFamily="34" charset="0"/>
                <a:cs typeface="Calibri"/>
              </a:rPr>
              <a:t>s</a:t>
            </a:r>
            <a:r>
              <a:rPr spc="-10" dirty="0">
                <a:solidFill>
                  <a:srgbClr val="292934"/>
                </a:solidFill>
                <a:latin typeface="Calibri" panose="020F0502020204030204" pitchFamily="34" charset="0"/>
                <a:cs typeface="Calibri"/>
              </a:rPr>
              <a:t>t</a:t>
            </a:r>
            <a:r>
              <a:rPr dirty="0">
                <a:solidFill>
                  <a:srgbClr val="292934"/>
                </a:solidFill>
                <a:latin typeface="Calibri" panose="020F0502020204030204" pitchFamily="34" charset="0"/>
                <a:cs typeface="Calibri"/>
              </a:rPr>
              <a:t> </a:t>
            </a:r>
            <a:r>
              <a:rPr spc="-5" dirty="0">
                <a:solidFill>
                  <a:srgbClr val="292934"/>
                </a:solidFill>
                <a:latin typeface="Calibri" panose="020F0502020204030204" pitchFamily="34" charset="0"/>
                <a:cs typeface="Calibri"/>
              </a:rPr>
              <a:t>s</a:t>
            </a:r>
            <a:r>
              <a:rPr dirty="0">
                <a:solidFill>
                  <a:srgbClr val="292934"/>
                </a:solidFill>
                <a:latin typeface="Calibri" panose="020F0502020204030204" pitchFamily="34" charset="0"/>
                <a:cs typeface="Calibri"/>
              </a:rPr>
              <a:t>u</a:t>
            </a:r>
            <a:r>
              <a:rPr spc="-5" dirty="0">
                <a:solidFill>
                  <a:srgbClr val="292934"/>
                </a:solidFill>
                <a:latin typeface="Calibri" panose="020F0502020204030204" pitchFamily="34" charset="0"/>
                <a:cs typeface="Calibri"/>
              </a:rPr>
              <a:t>bmi</a:t>
            </a:r>
            <a:r>
              <a:rPr dirty="0">
                <a:solidFill>
                  <a:srgbClr val="292934"/>
                </a:solidFill>
                <a:latin typeface="Calibri" panose="020F0502020204030204" pitchFamily="34" charset="0"/>
                <a:cs typeface="Calibri"/>
              </a:rPr>
              <a:t>t </a:t>
            </a:r>
            <a:r>
              <a:rPr b="1" spc="-10" dirty="0">
                <a:solidFill>
                  <a:srgbClr val="292934"/>
                </a:solidFill>
                <a:latin typeface="Calibri" panose="020F0502020204030204" pitchFamily="34" charset="0"/>
                <a:cs typeface="Calibri"/>
              </a:rPr>
              <a:t>o</a:t>
            </a:r>
            <a:r>
              <a:rPr b="1" spc="-5" dirty="0">
                <a:solidFill>
                  <a:srgbClr val="292934"/>
                </a:solidFill>
                <a:latin typeface="Calibri" panose="020F0502020204030204" pitchFamily="34" charset="0"/>
                <a:cs typeface="Calibri"/>
              </a:rPr>
              <a:t>n</a:t>
            </a:r>
            <a:r>
              <a:rPr b="1" dirty="0">
                <a:solidFill>
                  <a:srgbClr val="292934"/>
                </a:solidFill>
                <a:latin typeface="Calibri" panose="020F0502020204030204" pitchFamily="34" charset="0"/>
                <a:cs typeface="Calibri"/>
              </a:rPr>
              <a:t>e</a:t>
            </a:r>
            <a:r>
              <a:rPr b="1" spc="-20"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original</a:t>
            </a:r>
            <a:r>
              <a:rPr b="1" spc="-35"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and</a:t>
            </a:r>
            <a:r>
              <a:rPr b="1" spc="-5"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t</a:t>
            </a:r>
            <a:r>
              <a:rPr b="1" spc="-25" dirty="0">
                <a:solidFill>
                  <a:srgbClr val="292934"/>
                </a:solidFill>
                <a:latin typeface="Calibri" panose="020F0502020204030204" pitchFamily="34" charset="0"/>
                <a:cs typeface="Calibri"/>
              </a:rPr>
              <a:t>w</a:t>
            </a:r>
            <a:r>
              <a:rPr b="1" spc="-10" dirty="0">
                <a:solidFill>
                  <a:srgbClr val="292934"/>
                </a:solidFill>
                <a:latin typeface="Calibri" panose="020F0502020204030204" pitchFamily="34" charset="0"/>
                <a:cs typeface="Calibri"/>
              </a:rPr>
              <a:t>o (2)</a:t>
            </a:r>
            <a:r>
              <a:rPr b="1"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pap</a:t>
            </a:r>
            <a:r>
              <a:rPr b="1" spc="-5" dirty="0">
                <a:solidFill>
                  <a:srgbClr val="292934"/>
                </a:solidFill>
                <a:latin typeface="Calibri" panose="020F0502020204030204" pitchFamily="34" charset="0"/>
                <a:cs typeface="Calibri"/>
              </a:rPr>
              <a:t>e</a:t>
            </a:r>
            <a:r>
              <a:rPr b="1" dirty="0">
                <a:solidFill>
                  <a:srgbClr val="292934"/>
                </a:solidFill>
                <a:latin typeface="Calibri" panose="020F0502020204030204" pitchFamily="34" charset="0"/>
                <a:cs typeface="Calibri"/>
              </a:rPr>
              <a:t>r</a:t>
            </a:r>
            <a:r>
              <a:rPr b="1" spc="-30"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co</a:t>
            </a:r>
            <a:r>
              <a:rPr b="1" spc="-5" dirty="0">
                <a:solidFill>
                  <a:srgbClr val="292934"/>
                </a:solidFill>
                <a:latin typeface="Calibri" panose="020F0502020204030204" pitchFamily="34" charset="0"/>
                <a:cs typeface="Calibri"/>
              </a:rPr>
              <a:t>p</a:t>
            </a:r>
            <a:r>
              <a:rPr b="1" dirty="0">
                <a:solidFill>
                  <a:srgbClr val="292934"/>
                </a:solidFill>
                <a:latin typeface="Calibri" panose="020F0502020204030204" pitchFamily="34" charset="0"/>
                <a:cs typeface="Calibri"/>
              </a:rPr>
              <a:t>ie</a:t>
            </a:r>
            <a:r>
              <a:rPr b="1" spc="-10" dirty="0">
                <a:solidFill>
                  <a:srgbClr val="292934"/>
                </a:solidFill>
                <a:latin typeface="Calibri" panose="020F0502020204030204" pitchFamily="34" charset="0"/>
                <a:cs typeface="Calibri"/>
              </a:rPr>
              <a:t>s</a:t>
            </a:r>
            <a:r>
              <a:rPr b="1" spc="-25" dirty="0">
                <a:solidFill>
                  <a:srgbClr val="292934"/>
                </a:solidFill>
                <a:latin typeface="Calibri" panose="020F0502020204030204" pitchFamily="34" charset="0"/>
                <a:cs typeface="Calibri"/>
              </a:rPr>
              <a:t> </a:t>
            </a:r>
            <a:r>
              <a:rPr b="1" dirty="0">
                <a:solidFill>
                  <a:srgbClr val="292934"/>
                </a:solidFill>
                <a:latin typeface="Calibri" panose="020F0502020204030204" pitchFamily="34" charset="0"/>
                <a:cs typeface="Calibri"/>
              </a:rPr>
              <a:t>of</a:t>
            </a:r>
            <a:r>
              <a:rPr b="1" spc="5"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the</a:t>
            </a:r>
            <a:r>
              <a:rPr b="1" spc="-5" dirty="0">
                <a:solidFill>
                  <a:srgbClr val="292934"/>
                </a:solidFill>
                <a:latin typeface="Calibri" panose="020F0502020204030204" pitchFamily="34" charset="0"/>
                <a:cs typeface="Calibri"/>
              </a:rPr>
              <a:t> </a:t>
            </a:r>
            <a:r>
              <a:rPr b="1" dirty="0">
                <a:solidFill>
                  <a:srgbClr val="292934"/>
                </a:solidFill>
                <a:latin typeface="Calibri" panose="020F0502020204030204" pitchFamily="34" charset="0"/>
                <a:cs typeface="Calibri"/>
              </a:rPr>
              <a:t>Nar</a:t>
            </a:r>
            <a:r>
              <a:rPr b="1" spc="-45" dirty="0">
                <a:solidFill>
                  <a:srgbClr val="292934"/>
                </a:solidFill>
                <a:latin typeface="Calibri" panose="020F0502020204030204" pitchFamily="34" charset="0"/>
                <a:cs typeface="Calibri"/>
              </a:rPr>
              <a:t>r</a:t>
            </a:r>
            <a:r>
              <a:rPr b="1" spc="-25" dirty="0">
                <a:solidFill>
                  <a:srgbClr val="292934"/>
                </a:solidFill>
                <a:latin typeface="Calibri" panose="020F0502020204030204" pitchFamily="34" charset="0"/>
                <a:cs typeface="Calibri"/>
              </a:rPr>
              <a:t>a</a:t>
            </a:r>
            <a:r>
              <a:rPr b="1" spc="-10" dirty="0">
                <a:solidFill>
                  <a:srgbClr val="292934"/>
                </a:solidFill>
                <a:latin typeface="Calibri" panose="020F0502020204030204" pitchFamily="34" charset="0"/>
                <a:cs typeface="Calibri"/>
              </a:rPr>
              <a:t>ti</a:t>
            </a:r>
            <a:r>
              <a:rPr b="1" spc="-25" dirty="0">
                <a:solidFill>
                  <a:srgbClr val="292934"/>
                </a:solidFill>
                <a:latin typeface="Calibri" panose="020F0502020204030204" pitchFamily="34" charset="0"/>
                <a:cs typeface="Calibri"/>
              </a:rPr>
              <a:t>v</a:t>
            </a:r>
            <a:r>
              <a:rPr b="1" dirty="0">
                <a:solidFill>
                  <a:srgbClr val="292934"/>
                </a:solidFill>
                <a:latin typeface="Calibri" panose="020F0502020204030204" pitchFamily="34" charset="0"/>
                <a:cs typeface="Calibri"/>
              </a:rPr>
              <a:t>e</a:t>
            </a:r>
            <a:r>
              <a:rPr b="1" spc="-20" dirty="0">
                <a:solidFill>
                  <a:srgbClr val="292934"/>
                </a:solidFill>
                <a:latin typeface="Calibri" panose="020F0502020204030204" pitchFamily="34" charset="0"/>
                <a:cs typeface="Calibri"/>
              </a:rPr>
              <a:t> </a:t>
            </a:r>
            <a:r>
              <a:rPr b="1" spc="-15" dirty="0">
                <a:solidFill>
                  <a:srgbClr val="292934"/>
                </a:solidFill>
                <a:latin typeface="Calibri" panose="020F0502020204030204" pitchFamily="34" charset="0"/>
                <a:cs typeface="Calibri"/>
              </a:rPr>
              <a:t>A</a:t>
            </a:r>
            <a:r>
              <a:rPr b="1" spc="-5" dirty="0">
                <a:solidFill>
                  <a:srgbClr val="292934"/>
                </a:solidFill>
                <a:latin typeface="Calibri" panose="020F0502020204030204" pitchFamily="34" charset="0"/>
                <a:cs typeface="Calibri"/>
              </a:rPr>
              <a:t>p</a:t>
            </a:r>
            <a:r>
              <a:rPr b="1" spc="-10" dirty="0">
                <a:solidFill>
                  <a:srgbClr val="292934"/>
                </a:solidFill>
                <a:latin typeface="Calibri" panose="020F0502020204030204" pitchFamily="34" charset="0"/>
                <a:cs typeface="Calibri"/>
              </a:rPr>
              <a:t>pli</a:t>
            </a:r>
            <a:r>
              <a:rPr b="1" spc="-30" dirty="0">
                <a:solidFill>
                  <a:srgbClr val="292934"/>
                </a:solidFill>
                <a:latin typeface="Calibri" panose="020F0502020204030204" pitchFamily="34" charset="0"/>
                <a:cs typeface="Calibri"/>
              </a:rPr>
              <a:t>c</a:t>
            </a:r>
            <a:r>
              <a:rPr b="1" spc="-25" dirty="0">
                <a:solidFill>
                  <a:srgbClr val="292934"/>
                </a:solidFill>
                <a:latin typeface="Calibri" panose="020F0502020204030204" pitchFamily="34" charset="0"/>
                <a:cs typeface="Calibri"/>
              </a:rPr>
              <a:t>a</a:t>
            </a:r>
            <a:r>
              <a:rPr b="1" spc="-10" dirty="0">
                <a:solidFill>
                  <a:srgbClr val="292934"/>
                </a:solidFill>
                <a:latin typeface="Calibri" panose="020F0502020204030204" pitchFamily="34" charset="0"/>
                <a:cs typeface="Calibri"/>
              </a:rPr>
              <a:t>ti</a:t>
            </a:r>
            <a:r>
              <a:rPr b="1" spc="-20" dirty="0">
                <a:solidFill>
                  <a:srgbClr val="292934"/>
                </a:solidFill>
                <a:latin typeface="Calibri" panose="020F0502020204030204" pitchFamily="34" charset="0"/>
                <a:cs typeface="Calibri"/>
              </a:rPr>
              <a:t>o</a:t>
            </a:r>
            <a:r>
              <a:rPr b="1" spc="-10" dirty="0">
                <a:solidFill>
                  <a:srgbClr val="292934"/>
                </a:solidFill>
                <a:latin typeface="Calibri" panose="020F0502020204030204" pitchFamily="34" charset="0"/>
                <a:cs typeface="Calibri"/>
              </a:rPr>
              <a:t>n</a:t>
            </a:r>
            <a:r>
              <a:rPr b="1" spc="-35" dirty="0">
                <a:solidFill>
                  <a:srgbClr val="292934"/>
                </a:solidFill>
                <a:latin typeface="Calibri" panose="020F0502020204030204" pitchFamily="34" charset="0"/>
                <a:cs typeface="Calibri"/>
              </a:rPr>
              <a:t> </a:t>
            </a:r>
            <a:r>
              <a:rPr spc="-10" dirty="0">
                <a:solidFill>
                  <a:srgbClr val="292934"/>
                </a:solidFill>
                <a:latin typeface="Calibri" panose="020F0502020204030204" pitchFamily="34" charset="0"/>
                <a:cs typeface="Calibri"/>
              </a:rPr>
              <a:t>i</a:t>
            </a:r>
            <a:r>
              <a:rPr dirty="0">
                <a:solidFill>
                  <a:srgbClr val="292934"/>
                </a:solidFill>
                <a:latin typeface="Calibri" panose="020F0502020204030204" pitchFamily="34" charset="0"/>
                <a:cs typeface="Calibri"/>
              </a:rPr>
              <a:t>n</a:t>
            </a:r>
            <a:r>
              <a:rPr spc="10" dirty="0">
                <a:solidFill>
                  <a:srgbClr val="292934"/>
                </a:solidFill>
                <a:latin typeface="Calibri" panose="020F0502020204030204" pitchFamily="34" charset="0"/>
                <a:cs typeface="Calibri"/>
              </a:rPr>
              <a:t> </a:t>
            </a:r>
            <a:r>
              <a:rPr dirty="0">
                <a:solidFill>
                  <a:srgbClr val="292934"/>
                </a:solidFill>
                <a:latin typeface="Calibri" panose="020F0502020204030204" pitchFamily="34" charset="0"/>
                <a:cs typeface="Calibri"/>
              </a:rPr>
              <a:t>a</a:t>
            </a:r>
            <a:r>
              <a:rPr spc="10" dirty="0">
                <a:solidFill>
                  <a:srgbClr val="292934"/>
                </a:solidFill>
                <a:latin typeface="Calibri" panose="020F0502020204030204" pitchFamily="34" charset="0"/>
                <a:cs typeface="Calibri"/>
              </a:rPr>
              <a:t> </a:t>
            </a:r>
            <a:r>
              <a:rPr dirty="0">
                <a:solidFill>
                  <a:srgbClr val="292934"/>
                </a:solidFill>
                <a:latin typeface="Calibri" panose="020F0502020204030204" pitchFamily="34" charset="0"/>
                <a:cs typeface="Calibri"/>
              </a:rPr>
              <a:t>s</a:t>
            </a:r>
            <a:r>
              <a:rPr spc="5" dirty="0">
                <a:solidFill>
                  <a:srgbClr val="292934"/>
                </a:solidFill>
                <a:latin typeface="Calibri" panose="020F0502020204030204" pitchFamily="34" charset="0"/>
                <a:cs typeface="Calibri"/>
              </a:rPr>
              <a:t>e</a:t>
            </a:r>
            <a:r>
              <a:rPr dirty="0">
                <a:solidFill>
                  <a:srgbClr val="292934"/>
                </a:solidFill>
                <a:latin typeface="Calibri" panose="020F0502020204030204" pitchFamily="34" charset="0"/>
                <a:cs typeface="Calibri"/>
              </a:rPr>
              <a:t>aled </a:t>
            </a:r>
            <a:r>
              <a:rPr spc="5" dirty="0">
                <a:solidFill>
                  <a:srgbClr val="292934"/>
                </a:solidFill>
                <a:latin typeface="Calibri" panose="020F0502020204030204" pitchFamily="34" charset="0"/>
                <a:cs typeface="Calibri"/>
              </a:rPr>
              <a:t>e</a:t>
            </a:r>
            <a:r>
              <a:rPr spc="-25" dirty="0">
                <a:solidFill>
                  <a:srgbClr val="292934"/>
                </a:solidFill>
                <a:latin typeface="Calibri" panose="020F0502020204030204" pitchFamily="34" charset="0"/>
                <a:cs typeface="Calibri"/>
              </a:rPr>
              <a:t>n</a:t>
            </a:r>
            <a:r>
              <a:rPr spc="-10" dirty="0">
                <a:solidFill>
                  <a:srgbClr val="292934"/>
                </a:solidFill>
                <a:latin typeface="Calibri" panose="020F0502020204030204" pitchFamily="34" charset="0"/>
                <a:cs typeface="Calibri"/>
              </a:rPr>
              <a:t>v</a:t>
            </a:r>
            <a:r>
              <a:rPr dirty="0">
                <a:solidFill>
                  <a:srgbClr val="292934"/>
                </a:solidFill>
                <a:latin typeface="Calibri" panose="020F0502020204030204" pitchFamily="34" charset="0"/>
                <a:cs typeface="Calibri"/>
              </a:rPr>
              <a:t>elope lab</a:t>
            </a:r>
            <a:r>
              <a:rPr spc="5" dirty="0">
                <a:solidFill>
                  <a:srgbClr val="292934"/>
                </a:solidFill>
                <a:latin typeface="Calibri" panose="020F0502020204030204" pitchFamily="34" charset="0"/>
                <a:cs typeface="Calibri"/>
              </a:rPr>
              <a:t>e</a:t>
            </a:r>
            <a:r>
              <a:rPr spc="-10" dirty="0">
                <a:solidFill>
                  <a:srgbClr val="292934"/>
                </a:solidFill>
                <a:latin typeface="Calibri" panose="020F0502020204030204" pitchFamily="34" charset="0"/>
                <a:cs typeface="Calibri"/>
              </a:rPr>
              <a:t>l</a:t>
            </a:r>
            <a:r>
              <a:rPr dirty="0">
                <a:solidFill>
                  <a:srgbClr val="292934"/>
                </a:solidFill>
                <a:latin typeface="Calibri" panose="020F0502020204030204" pitchFamily="34" charset="0"/>
                <a:cs typeface="Calibri"/>
              </a:rPr>
              <a:t>ed</a:t>
            </a:r>
            <a:r>
              <a:rPr lang="en-US" dirty="0">
                <a:solidFill>
                  <a:srgbClr val="292934"/>
                </a:solidFill>
                <a:latin typeface="Calibri" panose="020F0502020204030204" pitchFamily="34" charset="0"/>
                <a:cs typeface="Calibri"/>
              </a:rPr>
              <a:t>: </a:t>
            </a:r>
          </a:p>
          <a:p>
            <a:pPr marL="173038" marR="5080" algn="just">
              <a:lnSpc>
                <a:spcPts val="2000"/>
              </a:lnSpc>
              <a:spcBef>
                <a:spcPts val="600"/>
              </a:spcBef>
              <a:buClr>
                <a:srgbClr val="AC8F67"/>
              </a:buClr>
              <a:buSzPct val="58333"/>
              <a:tabLst>
                <a:tab pos="693420" algn="l"/>
              </a:tabLst>
            </a:pPr>
            <a:r>
              <a:rPr dirty="0">
                <a:solidFill>
                  <a:srgbClr val="292934"/>
                </a:solidFill>
                <a:latin typeface="Calibri" panose="020F0502020204030204" pitchFamily="34" charset="0"/>
                <a:cs typeface="Calibri"/>
              </a:rPr>
              <a:t>“</a:t>
            </a:r>
            <a:r>
              <a:rPr i="1" u="sng" dirty="0">
                <a:solidFill>
                  <a:srgbClr val="292934"/>
                </a:solidFill>
                <a:latin typeface="Calibri" panose="020F0502020204030204" pitchFamily="34" charset="0"/>
                <a:cs typeface="Calibri"/>
              </a:rPr>
              <a:t>Col</a:t>
            </a:r>
            <a:r>
              <a:rPr i="1" u="sng" spc="-10" dirty="0">
                <a:solidFill>
                  <a:srgbClr val="292934"/>
                </a:solidFill>
                <a:latin typeface="Calibri" panose="020F0502020204030204" pitchFamily="34" charset="0"/>
                <a:cs typeface="Calibri"/>
              </a:rPr>
              <a:t>l</a:t>
            </a:r>
            <a:r>
              <a:rPr i="1" u="sng" dirty="0">
                <a:solidFill>
                  <a:srgbClr val="292934"/>
                </a:solidFill>
                <a:latin typeface="Calibri" panose="020F0502020204030204" pitchFamily="34" charset="0"/>
                <a:cs typeface="Calibri"/>
              </a:rPr>
              <a:t>e</a:t>
            </a:r>
            <a:r>
              <a:rPr i="1" u="sng" spc="5" dirty="0">
                <a:solidFill>
                  <a:srgbClr val="292934"/>
                </a:solidFill>
                <a:latin typeface="Calibri" panose="020F0502020204030204" pitchFamily="34" charset="0"/>
                <a:cs typeface="Calibri"/>
              </a:rPr>
              <a:t>g</a:t>
            </a:r>
            <a:r>
              <a:rPr i="1" u="sng" spc="-10" dirty="0">
                <a:solidFill>
                  <a:srgbClr val="292934"/>
                </a:solidFill>
                <a:latin typeface="Calibri" panose="020F0502020204030204" pitchFamily="34" charset="0"/>
                <a:cs typeface="Calibri"/>
              </a:rPr>
              <a:t>i</a:t>
            </a:r>
            <a:r>
              <a:rPr i="1" u="sng" spc="-15" dirty="0">
                <a:solidFill>
                  <a:srgbClr val="292934"/>
                </a:solidFill>
                <a:latin typeface="Calibri" panose="020F0502020204030204" pitchFamily="34" charset="0"/>
                <a:cs typeface="Calibri"/>
              </a:rPr>
              <a:t>a</a:t>
            </a:r>
            <a:r>
              <a:rPr i="1" u="sng" spc="-30" dirty="0">
                <a:solidFill>
                  <a:srgbClr val="292934"/>
                </a:solidFill>
                <a:latin typeface="Calibri" panose="020F0502020204030204" pitchFamily="34" charset="0"/>
                <a:cs typeface="Calibri"/>
              </a:rPr>
              <a:t>t</a:t>
            </a:r>
            <a:r>
              <a:rPr i="1" u="sng" dirty="0">
                <a:solidFill>
                  <a:srgbClr val="292934"/>
                </a:solidFill>
                <a:latin typeface="Calibri" panose="020F0502020204030204" pitchFamily="34" charset="0"/>
                <a:cs typeface="Calibri"/>
              </a:rPr>
              <a:t>e</a:t>
            </a:r>
            <a:r>
              <a:rPr i="1" u="sng" spc="10" dirty="0">
                <a:solidFill>
                  <a:srgbClr val="292934"/>
                </a:solidFill>
                <a:latin typeface="Calibri" panose="020F0502020204030204" pitchFamily="34" charset="0"/>
                <a:cs typeface="Calibri"/>
              </a:rPr>
              <a:t> </a:t>
            </a:r>
            <a:r>
              <a:rPr i="1" u="sng" dirty="0">
                <a:solidFill>
                  <a:srgbClr val="292934"/>
                </a:solidFill>
                <a:latin typeface="Calibri" panose="020F0502020204030204" pitchFamily="34" charset="0"/>
                <a:cs typeface="Calibri"/>
              </a:rPr>
              <a:t>Sc</a:t>
            </a:r>
            <a:r>
              <a:rPr i="1" u="sng" spc="-10" dirty="0">
                <a:solidFill>
                  <a:srgbClr val="292934"/>
                </a:solidFill>
                <a:latin typeface="Calibri" panose="020F0502020204030204" pitchFamily="34" charset="0"/>
                <a:cs typeface="Calibri"/>
              </a:rPr>
              <a:t>i</a:t>
            </a:r>
            <a:r>
              <a:rPr i="1" u="sng" dirty="0">
                <a:solidFill>
                  <a:srgbClr val="292934"/>
                </a:solidFill>
                <a:latin typeface="Calibri" panose="020F0502020204030204" pitchFamily="34" charset="0"/>
                <a:cs typeface="Calibri"/>
              </a:rPr>
              <a:t>e</a:t>
            </a:r>
            <a:r>
              <a:rPr i="1" u="sng" spc="5" dirty="0">
                <a:solidFill>
                  <a:srgbClr val="292934"/>
                </a:solidFill>
                <a:latin typeface="Calibri" panose="020F0502020204030204" pitchFamily="34" charset="0"/>
                <a:cs typeface="Calibri"/>
              </a:rPr>
              <a:t>n</a:t>
            </a:r>
            <a:r>
              <a:rPr i="1" u="sng" spc="-10" dirty="0">
                <a:solidFill>
                  <a:srgbClr val="292934"/>
                </a:solidFill>
                <a:latin typeface="Calibri" panose="020F0502020204030204" pitchFamily="34" charset="0"/>
                <a:cs typeface="Calibri"/>
              </a:rPr>
              <a:t>c</a:t>
            </a:r>
            <a:r>
              <a:rPr i="1" u="sng" dirty="0">
                <a:solidFill>
                  <a:srgbClr val="292934"/>
                </a:solidFill>
                <a:latin typeface="Calibri" panose="020F0502020204030204" pitchFamily="34" charset="0"/>
                <a:cs typeface="Calibri"/>
              </a:rPr>
              <a:t>e</a:t>
            </a:r>
            <a:r>
              <a:rPr i="1" u="sng" spc="25" dirty="0">
                <a:solidFill>
                  <a:srgbClr val="292934"/>
                </a:solidFill>
                <a:latin typeface="Calibri" panose="020F0502020204030204" pitchFamily="34" charset="0"/>
                <a:cs typeface="Calibri"/>
              </a:rPr>
              <a:t> </a:t>
            </a:r>
            <a:r>
              <a:rPr i="1" u="sng" spc="-160" dirty="0">
                <a:solidFill>
                  <a:srgbClr val="292934"/>
                </a:solidFill>
                <a:latin typeface="Calibri" panose="020F0502020204030204" pitchFamily="34" charset="0"/>
                <a:cs typeface="Calibri"/>
              </a:rPr>
              <a:t>T</a:t>
            </a:r>
            <a:r>
              <a:rPr i="1" u="sng" dirty="0">
                <a:solidFill>
                  <a:srgbClr val="292934"/>
                </a:solidFill>
                <a:latin typeface="Calibri" panose="020F0502020204030204" pitchFamily="34" charset="0"/>
                <a:cs typeface="Calibri"/>
              </a:rPr>
              <a:t>echnology </a:t>
            </a:r>
            <a:r>
              <a:rPr i="1" u="sng" spc="-5" dirty="0">
                <a:solidFill>
                  <a:srgbClr val="292934"/>
                </a:solidFill>
                <a:latin typeface="Calibri" panose="020F0502020204030204" pitchFamily="34" charset="0"/>
                <a:cs typeface="Calibri"/>
              </a:rPr>
              <a:t>E</a:t>
            </a:r>
            <a:r>
              <a:rPr i="1" u="sng" spc="-15" dirty="0">
                <a:solidFill>
                  <a:srgbClr val="292934"/>
                </a:solidFill>
                <a:latin typeface="Calibri" panose="020F0502020204030204" pitchFamily="34" charset="0"/>
                <a:cs typeface="Calibri"/>
              </a:rPr>
              <a:t>n</a:t>
            </a:r>
            <a:r>
              <a:rPr i="1" u="sng" spc="-10" dirty="0">
                <a:solidFill>
                  <a:srgbClr val="292934"/>
                </a:solidFill>
                <a:latin typeface="Calibri" panose="020F0502020204030204" pitchFamily="34" charset="0"/>
                <a:cs typeface="Calibri"/>
              </a:rPr>
              <a:t>try</a:t>
            </a:r>
            <a:r>
              <a:rPr i="1" u="sng" spc="5" dirty="0">
                <a:solidFill>
                  <a:srgbClr val="292934"/>
                </a:solidFill>
                <a:latin typeface="Calibri" panose="020F0502020204030204" pitchFamily="34" charset="0"/>
                <a:cs typeface="Calibri"/>
              </a:rPr>
              <a:t> </a:t>
            </a:r>
            <a:r>
              <a:rPr i="1" u="sng" spc="-20" dirty="0">
                <a:solidFill>
                  <a:srgbClr val="292934"/>
                </a:solidFill>
                <a:latin typeface="Calibri" panose="020F0502020204030204" pitchFamily="34" charset="0"/>
                <a:cs typeface="Calibri"/>
              </a:rPr>
              <a:t>P</a:t>
            </a:r>
            <a:r>
              <a:rPr i="1" u="sng" spc="-40" dirty="0">
                <a:solidFill>
                  <a:srgbClr val="292934"/>
                </a:solidFill>
                <a:latin typeface="Calibri" panose="020F0502020204030204" pitchFamily="34" charset="0"/>
                <a:cs typeface="Calibri"/>
              </a:rPr>
              <a:t>r</a:t>
            </a:r>
            <a:r>
              <a:rPr i="1" u="sng" spc="-15" dirty="0">
                <a:solidFill>
                  <a:srgbClr val="292934"/>
                </a:solidFill>
                <a:latin typeface="Calibri" panose="020F0502020204030204" pitchFamily="34" charset="0"/>
                <a:cs typeface="Calibri"/>
              </a:rPr>
              <a:t>og</a:t>
            </a:r>
            <a:r>
              <a:rPr i="1" u="sng" spc="-45" dirty="0">
                <a:solidFill>
                  <a:srgbClr val="292934"/>
                </a:solidFill>
                <a:latin typeface="Calibri" panose="020F0502020204030204" pitchFamily="34" charset="0"/>
                <a:cs typeface="Calibri"/>
              </a:rPr>
              <a:t>r</a:t>
            </a:r>
            <a:r>
              <a:rPr i="1" u="sng" spc="-15" dirty="0">
                <a:solidFill>
                  <a:srgbClr val="292934"/>
                </a:solidFill>
                <a:latin typeface="Calibri" panose="020F0502020204030204" pitchFamily="34" charset="0"/>
                <a:cs typeface="Calibri"/>
              </a:rPr>
              <a:t>am</a:t>
            </a:r>
            <a:r>
              <a:rPr i="1" u="sng" spc="-10" dirty="0">
                <a:solidFill>
                  <a:srgbClr val="292934"/>
                </a:solidFill>
                <a:latin typeface="Calibri" panose="020F0502020204030204" pitchFamily="34" charset="0"/>
                <a:cs typeface="Calibri"/>
              </a:rPr>
              <a:t> Nar</a:t>
            </a:r>
            <a:r>
              <a:rPr i="1" u="sng" spc="-55" dirty="0">
                <a:solidFill>
                  <a:srgbClr val="292934"/>
                </a:solidFill>
                <a:latin typeface="Calibri" panose="020F0502020204030204" pitchFamily="34" charset="0"/>
                <a:cs typeface="Calibri"/>
              </a:rPr>
              <a:t>r</a:t>
            </a:r>
            <a:r>
              <a:rPr i="1" u="sng" spc="-15" dirty="0">
                <a:solidFill>
                  <a:srgbClr val="292934"/>
                </a:solidFill>
                <a:latin typeface="Calibri" panose="020F0502020204030204" pitchFamily="34" charset="0"/>
                <a:cs typeface="Calibri"/>
              </a:rPr>
              <a:t>a</a:t>
            </a:r>
            <a:r>
              <a:rPr i="1" u="sng" dirty="0">
                <a:solidFill>
                  <a:srgbClr val="292934"/>
                </a:solidFill>
                <a:latin typeface="Calibri" panose="020F0502020204030204" pitchFamily="34" charset="0"/>
                <a:cs typeface="Calibri"/>
              </a:rPr>
              <a:t>t</a:t>
            </a:r>
            <a:r>
              <a:rPr i="1" u="sng" spc="-10" dirty="0">
                <a:solidFill>
                  <a:srgbClr val="292934"/>
                </a:solidFill>
                <a:latin typeface="Calibri" panose="020F0502020204030204" pitchFamily="34" charset="0"/>
                <a:cs typeface="Calibri"/>
              </a:rPr>
              <a:t>i</a:t>
            </a:r>
            <a:r>
              <a:rPr i="1" u="sng" spc="-20" dirty="0">
                <a:solidFill>
                  <a:srgbClr val="292934"/>
                </a:solidFill>
                <a:latin typeface="Calibri" panose="020F0502020204030204" pitchFamily="34" charset="0"/>
                <a:cs typeface="Calibri"/>
              </a:rPr>
              <a:t>v</a:t>
            </a:r>
            <a:r>
              <a:rPr i="1" u="sng" spc="-10" dirty="0">
                <a:solidFill>
                  <a:srgbClr val="292934"/>
                </a:solidFill>
                <a:latin typeface="Calibri" panose="020F0502020204030204" pitchFamily="34" charset="0"/>
                <a:cs typeface="Calibri"/>
              </a:rPr>
              <a:t>e</a:t>
            </a:r>
            <a:r>
              <a:rPr i="1" u="sng" dirty="0">
                <a:solidFill>
                  <a:srgbClr val="292934"/>
                </a:solidFill>
                <a:latin typeface="Calibri" panose="020F0502020204030204" pitchFamily="34" charset="0"/>
                <a:cs typeface="Calibri"/>
              </a:rPr>
              <a:t> </a:t>
            </a:r>
            <a:r>
              <a:rPr i="1" u="sng" spc="-10" dirty="0">
                <a:solidFill>
                  <a:srgbClr val="292934"/>
                </a:solidFill>
                <a:latin typeface="Calibri" panose="020F0502020204030204" pitchFamily="34" charset="0"/>
                <a:cs typeface="Calibri"/>
              </a:rPr>
              <a:t>A</a:t>
            </a:r>
            <a:r>
              <a:rPr i="1" u="sng" spc="-5" dirty="0">
                <a:solidFill>
                  <a:srgbClr val="292934"/>
                </a:solidFill>
                <a:latin typeface="Calibri" panose="020F0502020204030204" pitchFamily="34" charset="0"/>
                <a:cs typeface="Calibri"/>
              </a:rPr>
              <a:t>p</a:t>
            </a:r>
            <a:r>
              <a:rPr i="1" u="sng" dirty="0">
                <a:solidFill>
                  <a:srgbClr val="292934"/>
                </a:solidFill>
                <a:latin typeface="Calibri" panose="020F0502020204030204" pitchFamily="34" charset="0"/>
                <a:cs typeface="Calibri"/>
              </a:rPr>
              <a:t>p</a:t>
            </a:r>
            <a:r>
              <a:rPr i="1" u="sng" spc="-5" dirty="0">
                <a:solidFill>
                  <a:srgbClr val="292934"/>
                </a:solidFill>
                <a:latin typeface="Calibri" panose="020F0502020204030204" pitchFamily="34" charset="0"/>
                <a:cs typeface="Calibri"/>
              </a:rPr>
              <a:t>li</a:t>
            </a:r>
            <a:r>
              <a:rPr i="1" u="sng" spc="-30" dirty="0">
                <a:solidFill>
                  <a:srgbClr val="292934"/>
                </a:solidFill>
                <a:latin typeface="Calibri" panose="020F0502020204030204" pitchFamily="34" charset="0"/>
                <a:cs typeface="Calibri"/>
              </a:rPr>
              <a:t>c</a:t>
            </a:r>
            <a:r>
              <a:rPr i="1" u="sng" spc="-15" dirty="0">
                <a:solidFill>
                  <a:srgbClr val="292934"/>
                </a:solidFill>
                <a:latin typeface="Calibri" panose="020F0502020204030204" pitchFamily="34" charset="0"/>
                <a:cs typeface="Calibri"/>
              </a:rPr>
              <a:t>a</a:t>
            </a:r>
            <a:r>
              <a:rPr i="1" u="sng" dirty="0">
                <a:solidFill>
                  <a:srgbClr val="292934"/>
                </a:solidFill>
                <a:latin typeface="Calibri" panose="020F0502020204030204" pitchFamily="34" charset="0"/>
                <a:cs typeface="Calibri"/>
              </a:rPr>
              <a:t>t</a:t>
            </a:r>
            <a:r>
              <a:rPr i="1" u="sng" spc="-10" dirty="0">
                <a:solidFill>
                  <a:srgbClr val="292934"/>
                </a:solidFill>
                <a:latin typeface="Calibri" panose="020F0502020204030204" pitchFamily="34" charset="0"/>
                <a:cs typeface="Calibri"/>
              </a:rPr>
              <a:t>i</a:t>
            </a:r>
            <a:r>
              <a:rPr i="1" u="sng" spc="-5" dirty="0">
                <a:solidFill>
                  <a:srgbClr val="292934"/>
                </a:solidFill>
                <a:latin typeface="Calibri" panose="020F0502020204030204" pitchFamily="34" charset="0"/>
                <a:cs typeface="Calibri"/>
              </a:rPr>
              <a:t>on</a:t>
            </a:r>
            <a:r>
              <a:rPr i="1" u="sng" dirty="0">
                <a:solidFill>
                  <a:srgbClr val="292934"/>
                </a:solidFill>
                <a:latin typeface="Calibri" panose="020F0502020204030204" pitchFamily="34" charset="0"/>
                <a:cs typeface="Calibri"/>
              </a:rPr>
              <a:t>,</a:t>
            </a:r>
            <a:r>
              <a:rPr i="1" u="sng" spc="20" dirty="0">
                <a:solidFill>
                  <a:srgbClr val="292934"/>
                </a:solidFill>
                <a:latin typeface="Calibri" panose="020F0502020204030204" pitchFamily="34" charset="0"/>
                <a:cs typeface="Calibri"/>
              </a:rPr>
              <a:t> </a:t>
            </a:r>
            <a:r>
              <a:rPr i="1" u="sng" dirty="0">
                <a:solidFill>
                  <a:srgbClr val="292934"/>
                </a:solidFill>
                <a:latin typeface="Calibri" panose="020F0502020204030204" pitchFamily="34" charset="0"/>
                <a:cs typeface="Calibri"/>
              </a:rPr>
              <a:t>GC</a:t>
            </a:r>
            <a:r>
              <a:rPr i="1" u="sng" spc="5" dirty="0">
                <a:solidFill>
                  <a:srgbClr val="292934"/>
                </a:solidFill>
                <a:latin typeface="Calibri" panose="020F0502020204030204" pitchFamily="34" charset="0"/>
                <a:cs typeface="Calibri"/>
              </a:rPr>
              <a:t>#</a:t>
            </a:r>
            <a:r>
              <a:rPr lang="en-US" i="1" u="sng" spc="5" dirty="0">
                <a:solidFill>
                  <a:srgbClr val="292934"/>
                </a:solidFill>
                <a:latin typeface="Calibri" panose="020F0502020204030204" pitchFamily="34" charset="0"/>
                <a:cs typeface="Calibri"/>
              </a:rPr>
              <a:t>20-004</a:t>
            </a:r>
            <a:r>
              <a:rPr lang="en-US" i="1" u="sng" dirty="0">
                <a:solidFill>
                  <a:srgbClr val="292934"/>
                </a:solidFill>
                <a:latin typeface="Calibri" panose="020F0502020204030204" pitchFamily="34" charset="0"/>
                <a:cs typeface="Calibri"/>
              </a:rPr>
              <a:t>—</a:t>
            </a:r>
            <a:r>
              <a:rPr i="1" u="sng" dirty="0">
                <a:solidFill>
                  <a:srgbClr val="292934"/>
                </a:solidFill>
                <a:latin typeface="Calibri" panose="020F0502020204030204" pitchFamily="34" charset="0"/>
                <a:cs typeface="Calibri"/>
              </a:rPr>
              <a:t>DO</a:t>
            </a:r>
            <a:r>
              <a:rPr i="1" u="sng" spc="-10" dirty="0">
                <a:solidFill>
                  <a:srgbClr val="292934"/>
                </a:solidFill>
                <a:latin typeface="Calibri" panose="020F0502020204030204" pitchFamily="34" charset="0"/>
                <a:cs typeface="Calibri"/>
              </a:rPr>
              <a:t> </a:t>
            </a:r>
            <a:r>
              <a:rPr i="1" u="sng" dirty="0">
                <a:solidFill>
                  <a:srgbClr val="292934"/>
                </a:solidFill>
                <a:latin typeface="Calibri" panose="020F0502020204030204" pitchFamily="34" charset="0"/>
                <a:cs typeface="Calibri"/>
              </a:rPr>
              <a:t>N</a:t>
            </a:r>
            <a:r>
              <a:rPr i="1" u="sng" spc="-50" dirty="0">
                <a:solidFill>
                  <a:srgbClr val="292934"/>
                </a:solidFill>
                <a:latin typeface="Calibri" panose="020F0502020204030204" pitchFamily="34" charset="0"/>
                <a:cs typeface="Calibri"/>
              </a:rPr>
              <a:t>O</a:t>
            </a:r>
            <a:r>
              <a:rPr i="1" u="sng" dirty="0">
                <a:solidFill>
                  <a:srgbClr val="292934"/>
                </a:solidFill>
                <a:latin typeface="Calibri" panose="020F0502020204030204" pitchFamily="34" charset="0"/>
                <a:cs typeface="Calibri"/>
              </a:rPr>
              <a:t>T O</a:t>
            </a:r>
            <a:r>
              <a:rPr i="1" u="sng" spc="-10" dirty="0">
                <a:solidFill>
                  <a:srgbClr val="292934"/>
                </a:solidFill>
                <a:latin typeface="Calibri" panose="020F0502020204030204" pitchFamily="34" charset="0"/>
                <a:cs typeface="Calibri"/>
              </a:rPr>
              <a:t>P</a:t>
            </a:r>
            <a:r>
              <a:rPr i="1" u="sng" dirty="0">
                <a:solidFill>
                  <a:srgbClr val="292934"/>
                </a:solidFill>
                <a:latin typeface="Calibri" panose="020F0502020204030204" pitchFamily="34" charset="0"/>
                <a:cs typeface="Calibri"/>
              </a:rPr>
              <a:t>EN</a:t>
            </a:r>
            <a:r>
              <a:rPr dirty="0">
                <a:solidFill>
                  <a:srgbClr val="292934"/>
                </a:solidFill>
                <a:latin typeface="Calibri" panose="020F0502020204030204" pitchFamily="34" charset="0"/>
                <a:cs typeface="Calibri"/>
              </a:rPr>
              <a:t>”;</a:t>
            </a:r>
            <a:r>
              <a:rPr lang="en-US" spc="15" dirty="0">
                <a:solidFill>
                  <a:srgbClr val="292934"/>
                </a:solidFill>
                <a:latin typeface="Calibri" panose="020F0502020204030204" pitchFamily="34" charset="0"/>
                <a:cs typeface="Calibri"/>
              </a:rPr>
              <a:t> </a:t>
            </a:r>
          </a:p>
          <a:p>
            <a:pPr marL="173038" marR="5080" algn="just">
              <a:lnSpc>
                <a:spcPts val="2000"/>
              </a:lnSpc>
              <a:spcBef>
                <a:spcPts val="1200"/>
              </a:spcBef>
              <a:buClr>
                <a:srgbClr val="AC8F67"/>
              </a:buClr>
              <a:buSzPct val="58333"/>
              <a:tabLst>
                <a:tab pos="693420" algn="l"/>
              </a:tabLst>
            </a:pPr>
            <a:r>
              <a:rPr b="1" spc="-10" dirty="0">
                <a:solidFill>
                  <a:srgbClr val="292934"/>
                </a:solidFill>
                <a:latin typeface="Calibri" panose="020F0502020204030204" pitchFamily="34" charset="0"/>
                <a:cs typeface="Calibri"/>
              </a:rPr>
              <a:t>o</a:t>
            </a:r>
            <a:r>
              <a:rPr b="1" spc="-5" dirty="0">
                <a:solidFill>
                  <a:srgbClr val="292934"/>
                </a:solidFill>
                <a:latin typeface="Calibri" panose="020F0502020204030204" pitchFamily="34" charset="0"/>
                <a:cs typeface="Calibri"/>
              </a:rPr>
              <a:t>n</a:t>
            </a:r>
            <a:r>
              <a:rPr b="1" dirty="0">
                <a:solidFill>
                  <a:srgbClr val="292934"/>
                </a:solidFill>
                <a:latin typeface="Calibri" panose="020F0502020204030204" pitchFamily="34" charset="0"/>
                <a:cs typeface="Calibri"/>
              </a:rPr>
              <a:t>e</a:t>
            </a:r>
            <a:r>
              <a:rPr b="1" spc="-30"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original and</a:t>
            </a:r>
            <a:r>
              <a:rPr b="1" spc="-5"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t</a:t>
            </a:r>
            <a:r>
              <a:rPr b="1" spc="-25" dirty="0">
                <a:solidFill>
                  <a:srgbClr val="292934"/>
                </a:solidFill>
                <a:latin typeface="Calibri" panose="020F0502020204030204" pitchFamily="34" charset="0"/>
                <a:cs typeface="Calibri"/>
              </a:rPr>
              <a:t>w</a:t>
            </a:r>
            <a:r>
              <a:rPr b="1" spc="-10" dirty="0">
                <a:solidFill>
                  <a:srgbClr val="292934"/>
                </a:solidFill>
                <a:latin typeface="Calibri" panose="020F0502020204030204" pitchFamily="34" charset="0"/>
                <a:cs typeface="Calibri"/>
              </a:rPr>
              <a:t>o (2)</a:t>
            </a:r>
            <a:r>
              <a:rPr b="1"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pap</a:t>
            </a:r>
            <a:r>
              <a:rPr b="1" spc="-5" dirty="0">
                <a:solidFill>
                  <a:srgbClr val="292934"/>
                </a:solidFill>
                <a:latin typeface="Calibri" panose="020F0502020204030204" pitchFamily="34" charset="0"/>
                <a:cs typeface="Calibri"/>
              </a:rPr>
              <a:t>e</a:t>
            </a:r>
            <a:r>
              <a:rPr b="1" dirty="0">
                <a:solidFill>
                  <a:srgbClr val="292934"/>
                </a:solidFill>
                <a:latin typeface="Calibri" panose="020F0502020204030204" pitchFamily="34" charset="0"/>
                <a:cs typeface="Calibri"/>
              </a:rPr>
              <a:t>r</a:t>
            </a:r>
            <a:r>
              <a:rPr b="1" spc="-30"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co</a:t>
            </a:r>
            <a:r>
              <a:rPr b="1" spc="-5" dirty="0">
                <a:solidFill>
                  <a:srgbClr val="292934"/>
                </a:solidFill>
                <a:latin typeface="Calibri" panose="020F0502020204030204" pitchFamily="34" charset="0"/>
                <a:cs typeface="Calibri"/>
              </a:rPr>
              <a:t>p</a:t>
            </a:r>
            <a:r>
              <a:rPr b="1" spc="-10" dirty="0">
                <a:solidFill>
                  <a:srgbClr val="292934"/>
                </a:solidFill>
                <a:latin typeface="Calibri" panose="020F0502020204030204" pitchFamily="34" charset="0"/>
                <a:cs typeface="Calibri"/>
              </a:rPr>
              <a:t>ies</a:t>
            </a:r>
            <a:r>
              <a:rPr b="1" spc="-45" dirty="0">
                <a:solidFill>
                  <a:srgbClr val="292934"/>
                </a:solidFill>
                <a:latin typeface="Calibri" panose="020F0502020204030204" pitchFamily="34" charset="0"/>
                <a:cs typeface="Calibri"/>
              </a:rPr>
              <a:t> </a:t>
            </a:r>
            <a:r>
              <a:rPr b="1" dirty="0">
                <a:solidFill>
                  <a:srgbClr val="292934"/>
                </a:solidFill>
                <a:latin typeface="Calibri" panose="020F0502020204030204" pitchFamily="34" charset="0"/>
                <a:cs typeface="Calibri"/>
              </a:rPr>
              <a:t>of</a:t>
            </a:r>
            <a:r>
              <a:rPr b="1" spc="5"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the</a:t>
            </a:r>
            <a:r>
              <a:rPr b="1" spc="-15" dirty="0">
                <a:solidFill>
                  <a:srgbClr val="292934"/>
                </a:solidFill>
                <a:latin typeface="Calibri" panose="020F0502020204030204" pitchFamily="34" charset="0"/>
                <a:cs typeface="Calibri"/>
              </a:rPr>
              <a:t> </a:t>
            </a:r>
            <a:r>
              <a:rPr b="1" spc="-10" dirty="0">
                <a:solidFill>
                  <a:srgbClr val="292934"/>
                </a:solidFill>
                <a:latin typeface="Calibri" panose="020F0502020204030204" pitchFamily="34" charset="0"/>
                <a:cs typeface="Calibri"/>
              </a:rPr>
              <a:t>Bu</a:t>
            </a:r>
            <a:r>
              <a:rPr b="1" spc="-5" dirty="0">
                <a:solidFill>
                  <a:srgbClr val="292934"/>
                </a:solidFill>
                <a:latin typeface="Calibri" panose="020F0502020204030204" pitchFamily="34" charset="0"/>
                <a:cs typeface="Calibri"/>
              </a:rPr>
              <a:t>d</a:t>
            </a:r>
            <a:r>
              <a:rPr b="1" spc="-30" dirty="0">
                <a:solidFill>
                  <a:srgbClr val="292934"/>
                </a:solidFill>
                <a:latin typeface="Calibri" panose="020F0502020204030204" pitchFamily="34" charset="0"/>
                <a:cs typeface="Calibri"/>
              </a:rPr>
              <a:t>g</a:t>
            </a:r>
            <a:r>
              <a:rPr b="1" spc="-10" dirty="0">
                <a:solidFill>
                  <a:srgbClr val="292934"/>
                </a:solidFill>
                <a:latin typeface="Calibri" panose="020F0502020204030204" pitchFamily="34" charset="0"/>
                <a:cs typeface="Calibri"/>
              </a:rPr>
              <a:t>et</a:t>
            </a:r>
            <a:r>
              <a:rPr b="1" spc="-20" dirty="0">
                <a:solidFill>
                  <a:srgbClr val="292934"/>
                </a:solidFill>
                <a:latin typeface="Calibri" panose="020F0502020204030204" pitchFamily="34" charset="0"/>
                <a:cs typeface="Calibri"/>
              </a:rPr>
              <a:t>/</a:t>
            </a:r>
            <a:r>
              <a:rPr b="1" spc="-10" dirty="0">
                <a:solidFill>
                  <a:srgbClr val="292934"/>
                </a:solidFill>
                <a:latin typeface="Calibri" panose="020F0502020204030204" pitchFamily="34" charset="0"/>
                <a:cs typeface="Calibri"/>
              </a:rPr>
              <a:t>Bu</a:t>
            </a:r>
            <a:r>
              <a:rPr b="1" spc="-5" dirty="0">
                <a:solidFill>
                  <a:srgbClr val="292934"/>
                </a:solidFill>
                <a:latin typeface="Calibri" panose="020F0502020204030204" pitchFamily="34" charset="0"/>
                <a:cs typeface="Calibri"/>
              </a:rPr>
              <a:t>d</a:t>
            </a:r>
            <a:r>
              <a:rPr b="1" spc="-30" dirty="0">
                <a:solidFill>
                  <a:srgbClr val="292934"/>
                </a:solidFill>
                <a:latin typeface="Calibri" panose="020F0502020204030204" pitchFamily="34" charset="0"/>
                <a:cs typeface="Calibri"/>
              </a:rPr>
              <a:t>g</a:t>
            </a:r>
            <a:r>
              <a:rPr b="1" spc="-10" dirty="0">
                <a:solidFill>
                  <a:srgbClr val="292934"/>
                </a:solidFill>
                <a:latin typeface="Calibri" panose="020F0502020204030204" pitchFamily="34" charset="0"/>
                <a:cs typeface="Calibri"/>
              </a:rPr>
              <a:t>et</a:t>
            </a:r>
            <a:r>
              <a:rPr b="1" spc="-40" dirty="0">
                <a:solidFill>
                  <a:srgbClr val="292934"/>
                </a:solidFill>
                <a:latin typeface="Calibri" panose="020F0502020204030204" pitchFamily="34" charset="0"/>
                <a:cs typeface="Calibri"/>
              </a:rPr>
              <a:t> </a:t>
            </a:r>
            <a:r>
              <a:rPr b="1" dirty="0">
                <a:solidFill>
                  <a:srgbClr val="292934"/>
                </a:solidFill>
                <a:latin typeface="Calibri" panose="020F0502020204030204" pitchFamily="34" charset="0"/>
                <a:cs typeface="Calibri"/>
              </a:rPr>
              <a:t>Nar</a:t>
            </a:r>
            <a:r>
              <a:rPr b="1" spc="-45" dirty="0">
                <a:solidFill>
                  <a:srgbClr val="292934"/>
                </a:solidFill>
                <a:latin typeface="Calibri" panose="020F0502020204030204" pitchFamily="34" charset="0"/>
                <a:cs typeface="Calibri"/>
              </a:rPr>
              <a:t>r</a:t>
            </a:r>
            <a:r>
              <a:rPr b="1" spc="-25" dirty="0">
                <a:solidFill>
                  <a:srgbClr val="292934"/>
                </a:solidFill>
                <a:latin typeface="Calibri" panose="020F0502020204030204" pitchFamily="34" charset="0"/>
                <a:cs typeface="Calibri"/>
              </a:rPr>
              <a:t>a</a:t>
            </a:r>
            <a:r>
              <a:rPr b="1" spc="-10" dirty="0">
                <a:solidFill>
                  <a:srgbClr val="292934"/>
                </a:solidFill>
                <a:latin typeface="Calibri" panose="020F0502020204030204" pitchFamily="34" charset="0"/>
                <a:cs typeface="Calibri"/>
              </a:rPr>
              <a:t>ti</a:t>
            </a:r>
            <a:r>
              <a:rPr b="1" spc="-25" dirty="0">
                <a:solidFill>
                  <a:srgbClr val="292934"/>
                </a:solidFill>
                <a:latin typeface="Calibri" panose="020F0502020204030204" pitchFamily="34" charset="0"/>
                <a:cs typeface="Calibri"/>
              </a:rPr>
              <a:t>v</a:t>
            </a:r>
            <a:r>
              <a:rPr b="1" dirty="0">
                <a:solidFill>
                  <a:srgbClr val="292934"/>
                </a:solidFill>
                <a:latin typeface="Calibri" panose="020F0502020204030204" pitchFamily="34" charset="0"/>
                <a:cs typeface="Calibri"/>
              </a:rPr>
              <a:t>e</a:t>
            </a:r>
            <a:r>
              <a:rPr b="1" spc="10" dirty="0">
                <a:solidFill>
                  <a:srgbClr val="292934"/>
                </a:solidFill>
                <a:latin typeface="Calibri" panose="020F0502020204030204" pitchFamily="34" charset="0"/>
                <a:cs typeface="Calibri"/>
              </a:rPr>
              <a:t> </a:t>
            </a:r>
            <a:r>
              <a:rPr spc="-5" dirty="0">
                <a:solidFill>
                  <a:srgbClr val="292934"/>
                </a:solidFill>
                <a:latin typeface="Calibri" panose="020F0502020204030204" pitchFamily="34" charset="0"/>
                <a:cs typeface="Calibri"/>
              </a:rPr>
              <a:t>i</a:t>
            </a:r>
            <a:r>
              <a:rPr dirty="0">
                <a:solidFill>
                  <a:srgbClr val="292934"/>
                </a:solidFill>
                <a:latin typeface="Calibri" panose="020F0502020204030204" pitchFamily="34" charset="0"/>
                <a:cs typeface="Calibri"/>
              </a:rPr>
              <a:t>n</a:t>
            </a:r>
            <a:r>
              <a:rPr spc="10" dirty="0">
                <a:solidFill>
                  <a:srgbClr val="292934"/>
                </a:solidFill>
                <a:latin typeface="Calibri" panose="020F0502020204030204" pitchFamily="34" charset="0"/>
                <a:cs typeface="Calibri"/>
              </a:rPr>
              <a:t> </a:t>
            </a:r>
            <a:r>
              <a:rPr dirty="0">
                <a:solidFill>
                  <a:srgbClr val="292934"/>
                </a:solidFill>
                <a:latin typeface="Calibri" panose="020F0502020204030204" pitchFamily="34" charset="0"/>
                <a:cs typeface="Calibri"/>
              </a:rPr>
              <a:t>a </a:t>
            </a:r>
            <a:r>
              <a:rPr spc="5" dirty="0">
                <a:solidFill>
                  <a:srgbClr val="292934"/>
                </a:solidFill>
                <a:latin typeface="Calibri" panose="020F0502020204030204" pitchFamily="34" charset="0"/>
                <a:cs typeface="Calibri"/>
              </a:rPr>
              <a:t>s</a:t>
            </a:r>
            <a:r>
              <a:rPr spc="-10" dirty="0">
                <a:solidFill>
                  <a:srgbClr val="292934"/>
                </a:solidFill>
                <a:latin typeface="Calibri" panose="020F0502020204030204" pitchFamily="34" charset="0"/>
                <a:cs typeface="Calibri"/>
              </a:rPr>
              <a:t>epa</a:t>
            </a:r>
            <a:r>
              <a:rPr spc="-50" dirty="0">
                <a:solidFill>
                  <a:srgbClr val="292934"/>
                </a:solidFill>
                <a:latin typeface="Calibri" panose="020F0502020204030204" pitchFamily="34" charset="0"/>
                <a:cs typeface="Calibri"/>
              </a:rPr>
              <a:t>r</a:t>
            </a:r>
            <a:r>
              <a:rPr spc="-15" dirty="0">
                <a:solidFill>
                  <a:srgbClr val="292934"/>
                </a:solidFill>
                <a:latin typeface="Calibri" panose="020F0502020204030204" pitchFamily="34" charset="0"/>
                <a:cs typeface="Calibri"/>
              </a:rPr>
              <a:t>a</a:t>
            </a:r>
            <a:r>
              <a:rPr spc="-40" dirty="0">
                <a:solidFill>
                  <a:srgbClr val="292934"/>
                </a:solidFill>
                <a:latin typeface="Calibri" panose="020F0502020204030204" pitchFamily="34" charset="0"/>
                <a:cs typeface="Calibri"/>
              </a:rPr>
              <a:t>t</a:t>
            </a:r>
            <a:r>
              <a:rPr spc="-10" dirty="0">
                <a:solidFill>
                  <a:srgbClr val="292934"/>
                </a:solidFill>
                <a:latin typeface="Calibri" panose="020F0502020204030204" pitchFamily="34" charset="0"/>
                <a:cs typeface="Calibri"/>
              </a:rPr>
              <a:t>ely</a:t>
            </a:r>
            <a:r>
              <a:rPr spc="-5" dirty="0">
                <a:solidFill>
                  <a:srgbClr val="292934"/>
                </a:solidFill>
                <a:latin typeface="Calibri" panose="020F0502020204030204" pitchFamily="34" charset="0"/>
                <a:cs typeface="Calibri"/>
              </a:rPr>
              <a:t> </a:t>
            </a:r>
            <a:r>
              <a:rPr spc="-15" dirty="0">
                <a:solidFill>
                  <a:srgbClr val="292934"/>
                </a:solidFill>
                <a:latin typeface="Calibri" panose="020F0502020204030204" pitchFamily="34" charset="0"/>
                <a:cs typeface="Calibri"/>
              </a:rPr>
              <a:t>s</a:t>
            </a:r>
            <a:r>
              <a:rPr spc="-5" dirty="0">
                <a:solidFill>
                  <a:srgbClr val="292934"/>
                </a:solidFill>
                <a:latin typeface="Calibri" panose="020F0502020204030204" pitchFamily="34" charset="0"/>
                <a:cs typeface="Calibri"/>
              </a:rPr>
              <a:t>e</a:t>
            </a:r>
            <a:r>
              <a:rPr dirty="0">
                <a:solidFill>
                  <a:srgbClr val="292934"/>
                </a:solidFill>
                <a:latin typeface="Calibri" panose="020F0502020204030204" pitchFamily="34" charset="0"/>
                <a:cs typeface="Calibri"/>
              </a:rPr>
              <a:t>aled e</a:t>
            </a:r>
            <a:r>
              <a:rPr spc="-20" dirty="0">
                <a:solidFill>
                  <a:srgbClr val="292934"/>
                </a:solidFill>
                <a:latin typeface="Calibri" panose="020F0502020204030204" pitchFamily="34" charset="0"/>
                <a:cs typeface="Calibri"/>
              </a:rPr>
              <a:t>n</a:t>
            </a:r>
            <a:r>
              <a:rPr spc="-10" dirty="0">
                <a:solidFill>
                  <a:srgbClr val="292934"/>
                </a:solidFill>
                <a:latin typeface="Calibri" panose="020F0502020204030204" pitchFamily="34" charset="0"/>
                <a:cs typeface="Calibri"/>
              </a:rPr>
              <a:t>v</a:t>
            </a:r>
            <a:r>
              <a:rPr dirty="0">
                <a:solidFill>
                  <a:srgbClr val="292934"/>
                </a:solidFill>
                <a:latin typeface="Calibri" panose="020F0502020204030204" pitchFamily="34" charset="0"/>
                <a:cs typeface="Calibri"/>
              </a:rPr>
              <a:t>elope lab</a:t>
            </a:r>
            <a:r>
              <a:rPr spc="5" dirty="0">
                <a:solidFill>
                  <a:srgbClr val="292934"/>
                </a:solidFill>
                <a:latin typeface="Calibri" panose="020F0502020204030204" pitchFamily="34" charset="0"/>
                <a:cs typeface="Calibri"/>
              </a:rPr>
              <a:t>e</a:t>
            </a:r>
            <a:r>
              <a:rPr spc="-10" dirty="0">
                <a:solidFill>
                  <a:srgbClr val="292934"/>
                </a:solidFill>
                <a:latin typeface="Calibri" panose="020F0502020204030204" pitchFamily="34" charset="0"/>
                <a:cs typeface="Calibri"/>
              </a:rPr>
              <a:t>l</a:t>
            </a:r>
            <a:r>
              <a:rPr dirty="0">
                <a:solidFill>
                  <a:srgbClr val="292934"/>
                </a:solidFill>
                <a:latin typeface="Calibri" panose="020F0502020204030204" pitchFamily="34" charset="0"/>
                <a:cs typeface="Calibri"/>
              </a:rPr>
              <a:t>ed</a:t>
            </a:r>
            <a:r>
              <a:rPr lang="en-US" spc="15" dirty="0">
                <a:solidFill>
                  <a:srgbClr val="292934"/>
                </a:solidFill>
                <a:latin typeface="Calibri" panose="020F0502020204030204" pitchFamily="34" charset="0"/>
                <a:cs typeface="Calibri"/>
              </a:rPr>
              <a:t>:</a:t>
            </a:r>
          </a:p>
          <a:p>
            <a:pPr marL="173038" marR="5080" algn="just">
              <a:lnSpc>
                <a:spcPts val="2000"/>
              </a:lnSpc>
              <a:spcBef>
                <a:spcPts val="600"/>
              </a:spcBef>
              <a:buClr>
                <a:srgbClr val="AC8F67"/>
              </a:buClr>
              <a:buSzPct val="58333"/>
              <a:tabLst>
                <a:tab pos="693420" algn="l"/>
              </a:tabLst>
            </a:pPr>
            <a:r>
              <a:rPr dirty="0">
                <a:solidFill>
                  <a:srgbClr val="292934"/>
                </a:solidFill>
                <a:latin typeface="Calibri" panose="020F0502020204030204" pitchFamily="34" charset="0"/>
                <a:cs typeface="Calibri"/>
              </a:rPr>
              <a:t>“</a:t>
            </a:r>
            <a:r>
              <a:rPr i="1" u="sng" dirty="0">
                <a:solidFill>
                  <a:srgbClr val="292934"/>
                </a:solidFill>
                <a:latin typeface="Calibri" panose="020F0502020204030204" pitchFamily="34" charset="0"/>
                <a:cs typeface="Calibri"/>
              </a:rPr>
              <a:t>Col</a:t>
            </a:r>
            <a:r>
              <a:rPr i="1" u="sng" spc="-10" dirty="0">
                <a:solidFill>
                  <a:srgbClr val="292934"/>
                </a:solidFill>
                <a:latin typeface="Calibri" panose="020F0502020204030204" pitchFamily="34" charset="0"/>
                <a:cs typeface="Calibri"/>
              </a:rPr>
              <a:t>l</a:t>
            </a:r>
            <a:r>
              <a:rPr i="1" u="sng" dirty="0">
                <a:solidFill>
                  <a:srgbClr val="292934"/>
                </a:solidFill>
                <a:latin typeface="Calibri" panose="020F0502020204030204" pitchFamily="34" charset="0"/>
                <a:cs typeface="Calibri"/>
              </a:rPr>
              <a:t>e</a:t>
            </a:r>
            <a:r>
              <a:rPr i="1" u="sng" spc="5" dirty="0">
                <a:solidFill>
                  <a:srgbClr val="292934"/>
                </a:solidFill>
                <a:latin typeface="Calibri" panose="020F0502020204030204" pitchFamily="34" charset="0"/>
                <a:cs typeface="Calibri"/>
              </a:rPr>
              <a:t>g</a:t>
            </a:r>
            <a:r>
              <a:rPr i="1" u="sng" spc="-10" dirty="0">
                <a:solidFill>
                  <a:srgbClr val="292934"/>
                </a:solidFill>
                <a:latin typeface="Calibri" panose="020F0502020204030204" pitchFamily="34" charset="0"/>
                <a:cs typeface="Calibri"/>
              </a:rPr>
              <a:t>i</a:t>
            </a:r>
            <a:r>
              <a:rPr i="1" u="sng" spc="-15" dirty="0">
                <a:solidFill>
                  <a:srgbClr val="292934"/>
                </a:solidFill>
                <a:latin typeface="Calibri" panose="020F0502020204030204" pitchFamily="34" charset="0"/>
                <a:cs typeface="Calibri"/>
              </a:rPr>
              <a:t>a</a:t>
            </a:r>
            <a:r>
              <a:rPr i="1" u="sng" spc="-30" dirty="0">
                <a:solidFill>
                  <a:srgbClr val="292934"/>
                </a:solidFill>
                <a:latin typeface="Calibri" panose="020F0502020204030204" pitchFamily="34" charset="0"/>
                <a:cs typeface="Calibri"/>
              </a:rPr>
              <a:t>t</a:t>
            </a:r>
            <a:r>
              <a:rPr i="1" u="sng" dirty="0">
                <a:solidFill>
                  <a:srgbClr val="292934"/>
                </a:solidFill>
                <a:latin typeface="Calibri" panose="020F0502020204030204" pitchFamily="34" charset="0"/>
                <a:cs typeface="Calibri"/>
              </a:rPr>
              <a:t>e</a:t>
            </a:r>
            <a:r>
              <a:rPr i="1" u="sng" spc="10" dirty="0">
                <a:solidFill>
                  <a:srgbClr val="292934"/>
                </a:solidFill>
                <a:latin typeface="Calibri" panose="020F0502020204030204" pitchFamily="34" charset="0"/>
                <a:cs typeface="Calibri"/>
              </a:rPr>
              <a:t> </a:t>
            </a:r>
            <a:r>
              <a:rPr i="1" u="sng" dirty="0">
                <a:solidFill>
                  <a:srgbClr val="292934"/>
                </a:solidFill>
                <a:latin typeface="Calibri" panose="020F0502020204030204" pitchFamily="34" charset="0"/>
                <a:cs typeface="Calibri"/>
              </a:rPr>
              <a:t>Sc</a:t>
            </a:r>
            <a:r>
              <a:rPr i="1" u="sng" spc="-10" dirty="0">
                <a:solidFill>
                  <a:srgbClr val="292934"/>
                </a:solidFill>
                <a:latin typeface="Calibri" panose="020F0502020204030204" pitchFamily="34" charset="0"/>
                <a:cs typeface="Calibri"/>
              </a:rPr>
              <a:t>i</a:t>
            </a:r>
            <a:r>
              <a:rPr i="1" u="sng" dirty="0">
                <a:solidFill>
                  <a:srgbClr val="292934"/>
                </a:solidFill>
                <a:latin typeface="Calibri" panose="020F0502020204030204" pitchFamily="34" charset="0"/>
                <a:cs typeface="Calibri"/>
              </a:rPr>
              <a:t>e</a:t>
            </a:r>
            <a:r>
              <a:rPr i="1" u="sng" spc="5" dirty="0">
                <a:solidFill>
                  <a:srgbClr val="292934"/>
                </a:solidFill>
                <a:latin typeface="Calibri" panose="020F0502020204030204" pitchFamily="34" charset="0"/>
                <a:cs typeface="Calibri"/>
              </a:rPr>
              <a:t>n</a:t>
            </a:r>
            <a:r>
              <a:rPr i="1" u="sng" spc="-10" dirty="0">
                <a:solidFill>
                  <a:srgbClr val="292934"/>
                </a:solidFill>
                <a:latin typeface="Calibri" panose="020F0502020204030204" pitchFamily="34" charset="0"/>
                <a:cs typeface="Calibri"/>
              </a:rPr>
              <a:t>c</a:t>
            </a:r>
            <a:r>
              <a:rPr i="1" u="sng" dirty="0">
                <a:solidFill>
                  <a:srgbClr val="292934"/>
                </a:solidFill>
                <a:latin typeface="Calibri" panose="020F0502020204030204" pitchFamily="34" charset="0"/>
                <a:cs typeface="Calibri"/>
              </a:rPr>
              <a:t>e</a:t>
            </a:r>
            <a:r>
              <a:rPr i="1" u="sng" spc="25" dirty="0">
                <a:solidFill>
                  <a:srgbClr val="292934"/>
                </a:solidFill>
                <a:latin typeface="Calibri" panose="020F0502020204030204" pitchFamily="34" charset="0"/>
                <a:cs typeface="Calibri"/>
              </a:rPr>
              <a:t> </a:t>
            </a:r>
            <a:r>
              <a:rPr i="1" u="sng" spc="-160" dirty="0">
                <a:solidFill>
                  <a:srgbClr val="292934"/>
                </a:solidFill>
                <a:latin typeface="Calibri" panose="020F0502020204030204" pitchFamily="34" charset="0"/>
                <a:cs typeface="Calibri"/>
              </a:rPr>
              <a:t>T</a:t>
            </a:r>
            <a:r>
              <a:rPr i="1" u="sng" dirty="0">
                <a:solidFill>
                  <a:srgbClr val="292934"/>
                </a:solidFill>
                <a:latin typeface="Calibri" panose="020F0502020204030204" pitchFamily="34" charset="0"/>
                <a:cs typeface="Calibri"/>
              </a:rPr>
              <a:t>echnology</a:t>
            </a:r>
            <a:r>
              <a:rPr i="1" u="sng" spc="10" dirty="0">
                <a:solidFill>
                  <a:srgbClr val="292934"/>
                </a:solidFill>
                <a:latin typeface="Calibri" panose="020F0502020204030204" pitchFamily="34" charset="0"/>
                <a:cs typeface="Calibri"/>
              </a:rPr>
              <a:t> </a:t>
            </a:r>
            <a:r>
              <a:rPr i="1" u="sng" dirty="0">
                <a:solidFill>
                  <a:srgbClr val="292934"/>
                </a:solidFill>
                <a:latin typeface="Calibri" panose="020F0502020204030204" pitchFamily="34" charset="0"/>
                <a:cs typeface="Calibri"/>
              </a:rPr>
              <a:t>E</a:t>
            </a:r>
            <a:r>
              <a:rPr i="1" u="sng" spc="-15" dirty="0">
                <a:solidFill>
                  <a:srgbClr val="292934"/>
                </a:solidFill>
                <a:latin typeface="Calibri" panose="020F0502020204030204" pitchFamily="34" charset="0"/>
                <a:cs typeface="Calibri"/>
              </a:rPr>
              <a:t>n</a:t>
            </a:r>
            <a:r>
              <a:rPr i="1" u="sng" dirty="0">
                <a:solidFill>
                  <a:srgbClr val="292934"/>
                </a:solidFill>
                <a:latin typeface="Calibri" panose="020F0502020204030204" pitchFamily="34" charset="0"/>
                <a:cs typeface="Calibri"/>
              </a:rPr>
              <a:t>try</a:t>
            </a:r>
            <a:r>
              <a:rPr i="1" u="sng" spc="5" dirty="0">
                <a:solidFill>
                  <a:srgbClr val="292934"/>
                </a:solidFill>
                <a:latin typeface="Calibri" panose="020F0502020204030204" pitchFamily="34" charset="0"/>
                <a:cs typeface="Calibri"/>
              </a:rPr>
              <a:t> </a:t>
            </a:r>
            <a:r>
              <a:rPr i="1" u="sng" spc="-10" dirty="0">
                <a:solidFill>
                  <a:srgbClr val="292934"/>
                </a:solidFill>
                <a:latin typeface="Calibri" panose="020F0502020204030204" pitchFamily="34" charset="0"/>
                <a:cs typeface="Calibri"/>
              </a:rPr>
              <a:t>P</a:t>
            </a:r>
            <a:r>
              <a:rPr i="1" u="sng" spc="-30" dirty="0">
                <a:solidFill>
                  <a:srgbClr val="292934"/>
                </a:solidFill>
                <a:latin typeface="Calibri" panose="020F0502020204030204" pitchFamily="34" charset="0"/>
                <a:cs typeface="Calibri"/>
              </a:rPr>
              <a:t>r</a:t>
            </a:r>
            <a:r>
              <a:rPr i="1" u="sng" dirty="0">
                <a:solidFill>
                  <a:srgbClr val="292934"/>
                </a:solidFill>
                <a:latin typeface="Calibri" panose="020F0502020204030204" pitchFamily="34" charset="0"/>
                <a:cs typeface="Calibri"/>
              </a:rPr>
              <a:t>og</a:t>
            </a:r>
            <a:r>
              <a:rPr i="1" u="sng" spc="-40" dirty="0">
                <a:solidFill>
                  <a:srgbClr val="292934"/>
                </a:solidFill>
                <a:latin typeface="Calibri" panose="020F0502020204030204" pitchFamily="34" charset="0"/>
                <a:cs typeface="Calibri"/>
              </a:rPr>
              <a:t>r</a:t>
            </a:r>
            <a:r>
              <a:rPr i="1" u="sng" dirty="0">
                <a:solidFill>
                  <a:srgbClr val="292934"/>
                </a:solidFill>
                <a:latin typeface="Calibri" panose="020F0502020204030204" pitchFamily="34" charset="0"/>
                <a:cs typeface="Calibri"/>
              </a:rPr>
              <a:t>am </a:t>
            </a:r>
            <a:r>
              <a:rPr i="1" u="sng" spc="5" dirty="0">
                <a:solidFill>
                  <a:srgbClr val="292934"/>
                </a:solidFill>
                <a:latin typeface="Calibri" panose="020F0502020204030204" pitchFamily="34" charset="0"/>
                <a:cs typeface="Calibri"/>
              </a:rPr>
              <a:t>B</a:t>
            </a:r>
            <a:r>
              <a:rPr i="1" u="sng" dirty="0">
                <a:solidFill>
                  <a:srgbClr val="292934"/>
                </a:solidFill>
                <a:latin typeface="Calibri" panose="020F0502020204030204" pitchFamily="34" charset="0"/>
                <a:cs typeface="Calibri"/>
              </a:rPr>
              <a:t>ud</a:t>
            </a:r>
            <a:r>
              <a:rPr i="1" u="sng" spc="-10" dirty="0">
                <a:solidFill>
                  <a:srgbClr val="292934"/>
                </a:solidFill>
                <a:latin typeface="Calibri" panose="020F0502020204030204" pitchFamily="34" charset="0"/>
                <a:cs typeface="Calibri"/>
              </a:rPr>
              <a:t>ge</a:t>
            </a:r>
            <a:r>
              <a:rPr i="1" u="sng" dirty="0">
                <a:solidFill>
                  <a:srgbClr val="292934"/>
                </a:solidFill>
                <a:latin typeface="Calibri" panose="020F0502020204030204" pitchFamily="34" charset="0"/>
                <a:cs typeface="Calibri"/>
              </a:rPr>
              <a:t>t,</a:t>
            </a:r>
            <a:r>
              <a:rPr i="1" u="sng" spc="-10" dirty="0">
                <a:solidFill>
                  <a:srgbClr val="292934"/>
                </a:solidFill>
                <a:latin typeface="Calibri" panose="020F0502020204030204" pitchFamily="34" charset="0"/>
                <a:cs typeface="Calibri"/>
              </a:rPr>
              <a:t> </a:t>
            </a:r>
            <a:r>
              <a:rPr i="1" u="sng" dirty="0">
                <a:solidFill>
                  <a:srgbClr val="292934"/>
                </a:solidFill>
                <a:latin typeface="Calibri" panose="020F0502020204030204" pitchFamily="34" charset="0"/>
                <a:cs typeface="Calibri"/>
              </a:rPr>
              <a:t>GC#</a:t>
            </a:r>
            <a:r>
              <a:rPr lang="en-US" i="1" u="sng" dirty="0">
                <a:solidFill>
                  <a:srgbClr val="292934"/>
                </a:solidFill>
                <a:latin typeface="Calibri" panose="020F0502020204030204" pitchFamily="34" charset="0"/>
                <a:cs typeface="Calibri"/>
              </a:rPr>
              <a:t>20</a:t>
            </a:r>
            <a:r>
              <a:rPr i="1" u="sng" dirty="0">
                <a:solidFill>
                  <a:srgbClr val="292934"/>
                </a:solidFill>
                <a:latin typeface="Calibri" panose="020F0502020204030204" pitchFamily="34" charset="0"/>
                <a:cs typeface="Calibri"/>
              </a:rPr>
              <a:t>- </a:t>
            </a:r>
            <a:r>
              <a:rPr i="1" u="sng" spc="-15" dirty="0">
                <a:solidFill>
                  <a:srgbClr val="292934"/>
                </a:solidFill>
                <a:latin typeface="Calibri" panose="020F0502020204030204" pitchFamily="34" charset="0"/>
                <a:cs typeface="Calibri"/>
              </a:rPr>
              <a:t>00</a:t>
            </a:r>
            <a:r>
              <a:rPr lang="en-US" i="1" u="sng" spc="-10" dirty="0">
                <a:solidFill>
                  <a:srgbClr val="292934"/>
                </a:solidFill>
                <a:latin typeface="Calibri" panose="020F0502020204030204" pitchFamily="34" charset="0"/>
                <a:cs typeface="Calibri"/>
              </a:rPr>
              <a:t>4</a:t>
            </a:r>
            <a:r>
              <a:rPr i="1" u="sng" dirty="0">
                <a:solidFill>
                  <a:srgbClr val="292934"/>
                </a:solidFill>
                <a:latin typeface="Calibri" panose="020F0502020204030204" pitchFamily="34" charset="0"/>
                <a:cs typeface="Calibri"/>
              </a:rPr>
              <a:t>—DO N</a:t>
            </a:r>
            <a:r>
              <a:rPr i="1" u="sng" spc="-55" dirty="0">
                <a:solidFill>
                  <a:srgbClr val="292934"/>
                </a:solidFill>
                <a:latin typeface="Calibri" panose="020F0502020204030204" pitchFamily="34" charset="0"/>
                <a:cs typeface="Calibri"/>
              </a:rPr>
              <a:t>O</a:t>
            </a:r>
            <a:r>
              <a:rPr i="1" u="sng" dirty="0">
                <a:solidFill>
                  <a:srgbClr val="292934"/>
                </a:solidFill>
                <a:latin typeface="Calibri" panose="020F0502020204030204" pitchFamily="34" charset="0"/>
                <a:cs typeface="Calibri"/>
              </a:rPr>
              <a:t>T O</a:t>
            </a:r>
            <a:r>
              <a:rPr i="1" u="sng" spc="-10" dirty="0">
                <a:solidFill>
                  <a:srgbClr val="292934"/>
                </a:solidFill>
                <a:latin typeface="Calibri" panose="020F0502020204030204" pitchFamily="34" charset="0"/>
                <a:cs typeface="Calibri"/>
              </a:rPr>
              <a:t>P</a:t>
            </a:r>
            <a:r>
              <a:rPr i="1" u="sng" dirty="0">
                <a:solidFill>
                  <a:srgbClr val="292934"/>
                </a:solidFill>
                <a:latin typeface="Calibri" panose="020F0502020204030204" pitchFamily="34" charset="0"/>
                <a:cs typeface="Calibri"/>
              </a:rPr>
              <a:t>EN</a:t>
            </a:r>
            <a:r>
              <a:rPr dirty="0">
                <a:solidFill>
                  <a:srgbClr val="292934"/>
                </a:solidFill>
                <a:latin typeface="Calibri" panose="020F0502020204030204" pitchFamily="34" charset="0"/>
                <a:cs typeface="Calibri"/>
              </a:rPr>
              <a:t>”; </a:t>
            </a:r>
            <a:endParaRPr lang="en-US" dirty="0">
              <a:solidFill>
                <a:srgbClr val="292934"/>
              </a:solidFill>
              <a:latin typeface="Calibri" panose="020F0502020204030204" pitchFamily="34" charset="0"/>
              <a:cs typeface="Calibri"/>
            </a:endParaRPr>
          </a:p>
          <a:p>
            <a:pPr marL="173038" marR="5080" algn="just">
              <a:lnSpc>
                <a:spcPts val="2000"/>
              </a:lnSpc>
              <a:spcBef>
                <a:spcPts val="1200"/>
              </a:spcBef>
              <a:buClr>
                <a:srgbClr val="AC8F67"/>
              </a:buClr>
              <a:buSzPct val="58333"/>
              <a:tabLst>
                <a:tab pos="693420" algn="l"/>
              </a:tabLst>
            </a:pPr>
            <a:r>
              <a:rPr dirty="0">
                <a:solidFill>
                  <a:srgbClr val="292934"/>
                </a:solidFill>
                <a:latin typeface="Calibri" panose="020F0502020204030204" pitchFamily="34" charset="0"/>
                <a:cs typeface="Calibri"/>
              </a:rPr>
              <a:t>a</a:t>
            </a:r>
            <a:r>
              <a:rPr spc="5" dirty="0">
                <a:solidFill>
                  <a:srgbClr val="292934"/>
                </a:solidFill>
                <a:latin typeface="Calibri" panose="020F0502020204030204" pitchFamily="34" charset="0"/>
                <a:cs typeface="Calibri"/>
              </a:rPr>
              <a:t> </a:t>
            </a:r>
            <a:r>
              <a:rPr b="1" spc="-15" dirty="0">
                <a:solidFill>
                  <a:srgbClr val="292934"/>
                </a:solidFill>
                <a:latin typeface="Calibri" panose="020F0502020204030204" pitchFamily="34" charset="0"/>
                <a:cs typeface="Calibri"/>
              </a:rPr>
              <a:t>flas</a:t>
            </a:r>
            <a:r>
              <a:rPr b="1" spc="-10" dirty="0">
                <a:solidFill>
                  <a:srgbClr val="292934"/>
                </a:solidFill>
                <a:latin typeface="Calibri" panose="020F0502020204030204" pitchFamily="34" charset="0"/>
                <a:cs typeface="Calibri"/>
              </a:rPr>
              <a:t>h</a:t>
            </a:r>
            <a:r>
              <a:rPr b="1" spc="5" dirty="0">
                <a:solidFill>
                  <a:srgbClr val="292934"/>
                </a:solidFill>
                <a:latin typeface="Calibri" panose="020F0502020204030204" pitchFamily="34" charset="0"/>
                <a:cs typeface="Calibri"/>
              </a:rPr>
              <a:t> </a:t>
            </a:r>
            <a:r>
              <a:rPr b="1" spc="-5" dirty="0">
                <a:solidFill>
                  <a:srgbClr val="292934"/>
                </a:solidFill>
                <a:latin typeface="Calibri" panose="020F0502020204030204" pitchFamily="34" charset="0"/>
                <a:cs typeface="Calibri"/>
              </a:rPr>
              <a:t>dri</a:t>
            </a:r>
            <a:r>
              <a:rPr b="1" spc="-15" dirty="0">
                <a:solidFill>
                  <a:srgbClr val="292934"/>
                </a:solidFill>
                <a:latin typeface="Calibri" panose="020F0502020204030204" pitchFamily="34" charset="0"/>
                <a:cs typeface="Calibri"/>
              </a:rPr>
              <a:t>v</a:t>
            </a:r>
            <a:r>
              <a:rPr b="1" dirty="0">
                <a:solidFill>
                  <a:srgbClr val="292934"/>
                </a:solidFill>
                <a:latin typeface="Calibri" panose="020F0502020204030204" pitchFamily="34" charset="0"/>
                <a:cs typeface="Calibri"/>
              </a:rPr>
              <a:t>e</a:t>
            </a:r>
            <a:r>
              <a:rPr b="1" spc="-30" dirty="0">
                <a:solidFill>
                  <a:srgbClr val="292934"/>
                </a:solidFill>
                <a:latin typeface="Calibri" panose="020F0502020204030204" pitchFamily="34" charset="0"/>
                <a:cs typeface="Calibri"/>
              </a:rPr>
              <a:t> </a:t>
            </a:r>
            <a:r>
              <a:rPr spc="-30" dirty="0">
                <a:solidFill>
                  <a:srgbClr val="292934"/>
                </a:solidFill>
                <a:latin typeface="Calibri" panose="020F0502020204030204" pitchFamily="34" charset="0"/>
                <a:cs typeface="Calibri"/>
              </a:rPr>
              <a:t>c</a:t>
            </a:r>
            <a:r>
              <a:rPr spc="-5" dirty="0">
                <a:solidFill>
                  <a:srgbClr val="292934"/>
                </a:solidFill>
                <a:latin typeface="Calibri" panose="020F0502020204030204" pitchFamily="34" charset="0"/>
                <a:cs typeface="Calibri"/>
              </a:rPr>
              <a:t>o</a:t>
            </a:r>
            <a:r>
              <a:rPr spc="-10" dirty="0">
                <a:solidFill>
                  <a:srgbClr val="292934"/>
                </a:solidFill>
                <a:latin typeface="Calibri" panose="020F0502020204030204" pitchFamily="34" charset="0"/>
                <a:cs typeface="Calibri"/>
              </a:rPr>
              <a:t>n</a:t>
            </a:r>
            <a:r>
              <a:rPr spc="-40" dirty="0">
                <a:solidFill>
                  <a:srgbClr val="292934"/>
                </a:solidFill>
                <a:latin typeface="Calibri" panose="020F0502020204030204" pitchFamily="34" charset="0"/>
                <a:cs typeface="Calibri"/>
              </a:rPr>
              <a:t>t</a:t>
            </a:r>
            <a:r>
              <a:rPr dirty="0">
                <a:solidFill>
                  <a:srgbClr val="292934"/>
                </a:solidFill>
                <a:latin typeface="Calibri" panose="020F0502020204030204" pitchFamily="34" charset="0"/>
                <a:cs typeface="Calibri"/>
              </a:rPr>
              <a:t>ain</a:t>
            </a:r>
            <a:r>
              <a:rPr spc="-10" dirty="0">
                <a:solidFill>
                  <a:srgbClr val="292934"/>
                </a:solidFill>
                <a:latin typeface="Calibri" panose="020F0502020204030204" pitchFamily="34" charset="0"/>
                <a:cs typeface="Calibri"/>
              </a:rPr>
              <a:t>i</a:t>
            </a:r>
            <a:r>
              <a:rPr spc="-5" dirty="0">
                <a:solidFill>
                  <a:srgbClr val="292934"/>
                </a:solidFill>
                <a:latin typeface="Calibri" panose="020F0502020204030204" pitchFamily="34" charset="0"/>
                <a:cs typeface="Calibri"/>
              </a:rPr>
              <a:t>n</a:t>
            </a:r>
            <a:r>
              <a:rPr dirty="0">
                <a:solidFill>
                  <a:srgbClr val="292934"/>
                </a:solidFill>
                <a:latin typeface="Calibri" panose="020F0502020204030204" pitchFamily="34" charset="0"/>
                <a:cs typeface="Calibri"/>
              </a:rPr>
              <a:t>g</a:t>
            </a:r>
            <a:r>
              <a:rPr spc="25" dirty="0">
                <a:solidFill>
                  <a:srgbClr val="292934"/>
                </a:solidFill>
                <a:latin typeface="Calibri" panose="020F0502020204030204" pitchFamily="34" charset="0"/>
                <a:cs typeface="Calibri"/>
              </a:rPr>
              <a:t> </a:t>
            </a:r>
            <a:r>
              <a:rPr dirty="0">
                <a:solidFill>
                  <a:srgbClr val="292934"/>
                </a:solidFill>
                <a:latin typeface="Calibri" panose="020F0502020204030204" pitchFamily="34" charset="0"/>
                <a:cs typeface="Calibri"/>
              </a:rPr>
              <a:t>a </a:t>
            </a:r>
            <a:r>
              <a:rPr spc="-25" dirty="0">
                <a:solidFill>
                  <a:srgbClr val="292934"/>
                </a:solidFill>
                <a:latin typeface="Calibri" panose="020F0502020204030204" pitchFamily="34" charset="0"/>
                <a:cs typeface="Calibri"/>
              </a:rPr>
              <a:t>c</a:t>
            </a:r>
            <a:r>
              <a:rPr spc="-5" dirty="0">
                <a:solidFill>
                  <a:srgbClr val="292934"/>
                </a:solidFill>
                <a:latin typeface="Calibri" panose="020F0502020204030204" pitchFamily="34" charset="0"/>
                <a:cs typeface="Calibri"/>
              </a:rPr>
              <a:t>ompl</a:t>
            </a:r>
            <a:r>
              <a:rPr spc="-10" dirty="0">
                <a:solidFill>
                  <a:srgbClr val="292934"/>
                </a:solidFill>
                <a:latin typeface="Calibri" panose="020F0502020204030204" pitchFamily="34" charset="0"/>
                <a:cs typeface="Calibri"/>
              </a:rPr>
              <a:t>e</a:t>
            </a:r>
            <a:r>
              <a:rPr spc="-40" dirty="0">
                <a:solidFill>
                  <a:srgbClr val="292934"/>
                </a:solidFill>
                <a:latin typeface="Calibri" panose="020F0502020204030204" pitchFamily="34" charset="0"/>
                <a:cs typeface="Calibri"/>
              </a:rPr>
              <a:t>t</a:t>
            </a:r>
            <a:r>
              <a:rPr spc="-10" dirty="0">
                <a:solidFill>
                  <a:srgbClr val="292934"/>
                </a:solidFill>
                <a:latin typeface="Calibri" panose="020F0502020204030204" pitchFamily="34" charset="0"/>
                <a:cs typeface="Calibri"/>
              </a:rPr>
              <a:t>e</a:t>
            </a:r>
            <a:r>
              <a:rPr spc="25" dirty="0">
                <a:solidFill>
                  <a:srgbClr val="292934"/>
                </a:solidFill>
                <a:latin typeface="Calibri" panose="020F0502020204030204" pitchFamily="34" charset="0"/>
                <a:cs typeface="Calibri"/>
              </a:rPr>
              <a:t> </a:t>
            </a:r>
            <a:r>
              <a:rPr spc="-10" dirty="0">
                <a:solidFill>
                  <a:srgbClr val="292934"/>
                </a:solidFill>
                <a:latin typeface="Calibri" panose="020F0502020204030204" pitchFamily="34" charset="0"/>
                <a:cs typeface="Calibri"/>
              </a:rPr>
              <a:t>elec</a:t>
            </a:r>
            <a:r>
              <a:rPr spc="-20" dirty="0">
                <a:solidFill>
                  <a:srgbClr val="292934"/>
                </a:solidFill>
                <a:latin typeface="Calibri" panose="020F0502020204030204" pitchFamily="34" charset="0"/>
                <a:cs typeface="Calibri"/>
              </a:rPr>
              <a:t>t</a:t>
            </a:r>
            <a:r>
              <a:rPr spc="-40" dirty="0">
                <a:solidFill>
                  <a:srgbClr val="292934"/>
                </a:solidFill>
                <a:latin typeface="Calibri" panose="020F0502020204030204" pitchFamily="34" charset="0"/>
                <a:cs typeface="Calibri"/>
              </a:rPr>
              <a:t>r</a:t>
            </a:r>
            <a:r>
              <a:rPr spc="-5" dirty="0">
                <a:solidFill>
                  <a:srgbClr val="292934"/>
                </a:solidFill>
                <a:latin typeface="Calibri" panose="020F0502020204030204" pitchFamily="34" charset="0"/>
                <a:cs typeface="Calibri"/>
              </a:rPr>
              <a:t>oni</a:t>
            </a:r>
            <a:r>
              <a:rPr dirty="0">
                <a:solidFill>
                  <a:srgbClr val="292934"/>
                </a:solidFill>
                <a:latin typeface="Calibri" panose="020F0502020204030204" pitchFamily="34" charset="0"/>
                <a:cs typeface="Calibri"/>
              </a:rPr>
              <a:t>c</a:t>
            </a:r>
            <a:r>
              <a:rPr spc="15" dirty="0">
                <a:solidFill>
                  <a:srgbClr val="292934"/>
                </a:solidFill>
                <a:latin typeface="Calibri" panose="020F0502020204030204" pitchFamily="34" charset="0"/>
                <a:cs typeface="Calibri"/>
              </a:rPr>
              <a:t> </a:t>
            </a:r>
            <a:r>
              <a:rPr spc="-30" dirty="0">
                <a:solidFill>
                  <a:srgbClr val="292934"/>
                </a:solidFill>
                <a:latin typeface="Calibri" panose="020F0502020204030204" pitchFamily="34" charset="0"/>
                <a:cs typeface="Calibri"/>
              </a:rPr>
              <a:t>c</a:t>
            </a:r>
            <a:r>
              <a:rPr spc="-5" dirty="0">
                <a:solidFill>
                  <a:srgbClr val="292934"/>
                </a:solidFill>
                <a:latin typeface="Calibri" panose="020F0502020204030204" pitchFamily="34" charset="0"/>
                <a:cs typeface="Calibri"/>
              </a:rPr>
              <a:t>o</a:t>
            </a:r>
            <a:r>
              <a:rPr spc="-10" dirty="0">
                <a:solidFill>
                  <a:srgbClr val="292934"/>
                </a:solidFill>
                <a:latin typeface="Calibri" panose="020F0502020204030204" pitchFamily="34" charset="0"/>
                <a:cs typeface="Calibri"/>
              </a:rPr>
              <a:t>py</a:t>
            </a:r>
            <a:r>
              <a:rPr spc="10" dirty="0">
                <a:solidFill>
                  <a:srgbClr val="292934"/>
                </a:solidFill>
                <a:latin typeface="Calibri" panose="020F0502020204030204" pitchFamily="34" charset="0"/>
                <a:cs typeface="Calibri"/>
              </a:rPr>
              <a:t> </a:t>
            </a:r>
            <a:r>
              <a:rPr spc="-5" dirty="0">
                <a:solidFill>
                  <a:srgbClr val="292934"/>
                </a:solidFill>
                <a:latin typeface="Calibri" panose="020F0502020204030204" pitchFamily="34" charset="0"/>
                <a:cs typeface="Calibri"/>
              </a:rPr>
              <a:t>o</a:t>
            </a:r>
            <a:r>
              <a:rPr dirty="0">
                <a:solidFill>
                  <a:srgbClr val="292934"/>
                </a:solidFill>
                <a:latin typeface="Calibri" panose="020F0502020204030204" pitchFamily="34" charset="0"/>
                <a:cs typeface="Calibri"/>
              </a:rPr>
              <a:t>f </a:t>
            </a:r>
            <a:r>
              <a:rPr spc="-10" dirty="0">
                <a:solidFill>
                  <a:srgbClr val="292934"/>
                </a:solidFill>
                <a:latin typeface="Calibri" panose="020F0502020204030204" pitchFamily="34" charset="0"/>
                <a:cs typeface="Calibri"/>
              </a:rPr>
              <a:t>the</a:t>
            </a:r>
            <a:r>
              <a:rPr spc="-5" dirty="0">
                <a:solidFill>
                  <a:srgbClr val="292934"/>
                </a:solidFill>
                <a:latin typeface="Calibri" panose="020F0502020204030204" pitchFamily="34" charset="0"/>
                <a:cs typeface="Calibri"/>
              </a:rPr>
              <a:t> p</a:t>
            </a:r>
            <a:r>
              <a:rPr spc="-30" dirty="0">
                <a:solidFill>
                  <a:srgbClr val="292934"/>
                </a:solidFill>
                <a:latin typeface="Calibri" panose="020F0502020204030204" pitchFamily="34" charset="0"/>
                <a:cs typeface="Calibri"/>
              </a:rPr>
              <a:t>r</a:t>
            </a:r>
            <a:r>
              <a:rPr spc="-5" dirty="0">
                <a:solidFill>
                  <a:srgbClr val="292934"/>
                </a:solidFill>
                <a:latin typeface="Calibri" panose="020F0502020204030204" pitchFamily="34" charset="0"/>
                <a:cs typeface="Calibri"/>
              </a:rPr>
              <a:t>oposa</a:t>
            </a:r>
            <a:r>
              <a:rPr dirty="0">
                <a:solidFill>
                  <a:srgbClr val="292934"/>
                </a:solidFill>
                <a:latin typeface="Calibri" panose="020F0502020204030204" pitchFamily="34" charset="0"/>
                <a:cs typeface="Calibri"/>
              </a:rPr>
              <a:t>l</a:t>
            </a:r>
            <a:r>
              <a:rPr spc="5" dirty="0">
                <a:solidFill>
                  <a:srgbClr val="292934"/>
                </a:solidFill>
                <a:latin typeface="Calibri" panose="020F0502020204030204" pitchFamily="34" charset="0"/>
                <a:cs typeface="Calibri"/>
              </a:rPr>
              <a:t> </a:t>
            </a:r>
            <a:r>
              <a:rPr spc="-10" dirty="0">
                <a:solidFill>
                  <a:srgbClr val="292934"/>
                </a:solidFill>
                <a:latin typeface="Calibri" panose="020F0502020204030204" pitchFamily="34" charset="0"/>
                <a:cs typeface="Calibri"/>
              </a:rPr>
              <a:t>i</a:t>
            </a:r>
            <a:r>
              <a:rPr dirty="0">
                <a:solidFill>
                  <a:srgbClr val="292934"/>
                </a:solidFill>
                <a:latin typeface="Calibri" panose="020F0502020204030204" pitchFamily="34" charset="0"/>
                <a:cs typeface="Calibri"/>
              </a:rPr>
              <a:t>n</a:t>
            </a:r>
            <a:r>
              <a:rPr spc="10" dirty="0">
                <a:solidFill>
                  <a:srgbClr val="292934"/>
                </a:solidFill>
                <a:latin typeface="Calibri" panose="020F0502020204030204" pitchFamily="34" charset="0"/>
                <a:cs typeface="Calibri"/>
              </a:rPr>
              <a:t> </a:t>
            </a:r>
            <a:r>
              <a:rPr spc="-5" dirty="0">
                <a:solidFill>
                  <a:srgbClr val="292934"/>
                </a:solidFill>
                <a:latin typeface="Calibri" panose="020F0502020204030204" pitchFamily="34" charset="0"/>
                <a:cs typeface="Calibri"/>
              </a:rPr>
              <a:t>on</a:t>
            </a:r>
            <a:r>
              <a:rPr dirty="0">
                <a:solidFill>
                  <a:srgbClr val="292934"/>
                </a:solidFill>
                <a:latin typeface="Calibri" panose="020F0502020204030204" pitchFamily="34" charset="0"/>
                <a:cs typeface="Calibri"/>
              </a:rPr>
              <a:t>e</a:t>
            </a:r>
            <a:r>
              <a:rPr spc="15" dirty="0">
                <a:solidFill>
                  <a:srgbClr val="292934"/>
                </a:solidFill>
                <a:latin typeface="Calibri" panose="020F0502020204030204" pitchFamily="34" charset="0"/>
                <a:cs typeface="Calibri"/>
              </a:rPr>
              <a:t> </a:t>
            </a:r>
            <a:r>
              <a:rPr spc="-10" dirty="0">
                <a:solidFill>
                  <a:srgbClr val="292934"/>
                </a:solidFill>
                <a:latin typeface="Calibri" panose="020F0502020204030204" pitchFamily="34" charset="0"/>
                <a:cs typeface="Calibri"/>
              </a:rPr>
              <a:t>P</a:t>
            </a:r>
            <a:r>
              <a:rPr spc="-5" dirty="0">
                <a:solidFill>
                  <a:srgbClr val="292934"/>
                </a:solidFill>
                <a:latin typeface="Calibri" panose="020F0502020204030204" pitchFamily="34" charset="0"/>
                <a:cs typeface="Calibri"/>
              </a:rPr>
              <a:t>D</a:t>
            </a:r>
            <a:r>
              <a:rPr dirty="0">
                <a:solidFill>
                  <a:srgbClr val="292934"/>
                </a:solidFill>
                <a:latin typeface="Calibri" panose="020F0502020204030204" pitchFamily="34" charset="0"/>
                <a:cs typeface="Calibri"/>
              </a:rPr>
              <a:t>F</a:t>
            </a:r>
            <a:r>
              <a:rPr spc="5" dirty="0">
                <a:solidFill>
                  <a:srgbClr val="292934"/>
                </a:solidFill>
                <a:latin typeface="Calibri" panose="020F0502020204030204" pitchFamily="34" charset="0"/>
                <a:cs typeface="Calibri"/>
              </a:rPr>
              <a:t> </a:t>
            </a:r>
            <a:r>
              <a:rPr spc="-5" dirty="0">
                <a:solidFill>
                  <a:srgbClr val="292934"/>
                </a:solidFill>
                <a:latin typeface="Calibri" panose="020F0502020204030204" pitchFamily="34" charset="0"/>
                <a:cs typeface="Calibri"/>
              </a:rPr>
              <a:t>fi</a:t>
            </a:r>
            <a:r>
              <a:rPr spc="-10" dirty="0">
                <a:solidFill>
                  <a:srgbClr val="292934"/>
                </a:solidFill>
                <a:latin typeface="Calibri" panose="020F0502020204030204" pitchFamily="34" charset="0"/>
                <a:cs typeface="Calibri"/>
              </a:rPr>
              <a:t>l</a:t>
            </a:r>
            <a:r>
              <a:rPr dirty="0">
                <a:solidFill>
                  <a:srgbClr val="292934"/>
                </a:solidFill>
                <a:latin typeface="Calibri" panose="020F0502020204030204" pitchFamily="34" charset="0"/>
                <a:cs typeface="Calibri"/>
              </a:rPr>
              <a:t>e</a:t>
            </a:r>
            <a:r>
              <a:rPr spc="10" dirty="0">
                <a:solidFill>
                  <a:srgbClr val="292934"/>
                </a:solidFill>
                <a:latin typeface="Calibri" panose="020F0502020204030204" pitchFamily="34" charset="0"/>
                <a:cs typeface="Calibri"/>
              </a:rPr>
              <a:t> </a:t>
            </a:r>
            <a:r>
              <a:rPr dirty="0">
                <a:solidFill>
                  <a:srgbClr val="292934"/>
                </a:solidFill>
                <a:latin typeface="Calibri" panose="020F0502020204030204" pitchFamily="34" charset="0"/>
                <a:cs typeface="Calibri"/>
              </a:rPr>
              <a:t>and</a:t>
            </a:r>
            <a:r>
              <a:rPr spc="-5" dirty="0">
                <a:solidFill>
                  <a:srgbClr val="292934"/>
                </a:solidFill>
                <a:latin typeface="Calibri" panose="020F0502020204030204" pitchFamily="34" charset="0"/>
                <a:cs typeface="Calibri"/>
              </a:rPr>
              <a:t> </a:t>
            </a:r>
            <a:r>
              <a:rPr dirty="0">
                <a:solidFill>
                  <a:srgbClr val="292934"/>
                </a:solidFill>
                <a:latin typeface="Calibri" panose="020F0502020204030204" pitchFamily="34" charset="0"/>
                <a:cs typeface="Calibri"/>
              </a:rPr>
              <a:t>the</a:t>
            </a:r>
            <a:r>
              <a:rPr spc="15" dirty="0">
                <a:solidFill>
                  <a:srgbClr val="292934"/>
                </a:solidFill>
                <a:latin typeface="Calibri" panose="020F0502020204030204" pitchFamily="34" charset="0"/>
                <a:cs typeface="Calibri"/>
              </a:rPr>
              <a:t> </a:t>
            </a:r>
            <a:r>
              <a:rPr spc="-5" dirty="0">
                <a:solidFill>
                  <a:srgbClr val="292934"/>
                </a:solidFill>
                <a:latin typeface="Calibri" panose="020F0502020204030204" pitchFamily="34" charset="0"/>
                <a:cs typeface="Calibri"/>
              </a:rPr>
              <a:t>budg</a:t>
            </a:r>
            <a:r>
              <a:rPr spc="-15" dirty="0">
                <a:solidFill>
                  <a:srgbClr val="292934"/>
                </a:solidFill>
                <a:latin typeface="Calibri" panose="020F0502020204030204" pitchFamily="34" charset="0"/>
                <a:cs typeface="Calibri"/>
              </a:rPr>
              <a:t>e</a:t>
            </a:r>
            <a:r>
              <a:rPr dirty="0">
                <a:solidFill>
                  <a:srgbClr val="292934"/>
                </a:solidFill>
                <a:latin typeface="Calibri" panose="020F0502020204030204" pitchFamily="34" charset="0"/>
                <a:cs typeface="Calibri"/>
              </a:rPr>
              <a:t>t</a:t>
            </a:r>
            <a:r>
              <a:rPr spc="5" dirty="0">
                <a:solidFill>
                  <a:srgbClr val="292934"/>
                </a:solidFill>
                <a:latin typeface="Calibri" panose="020F0502020204030204" pitchFamily="34" charset="0"/>
                <a:cs typeface="Calibri"/>
              </a:rPr>
              <a:t> </a:t>
            </a:r>
            <a:r>
              <a:rPr spc="-5" dirty="0">
                <a:solidFill>
                  <a:srgbClr val="292934"/>
                </a:solidFill>
                <a:latin typeface="Calibri" panose="020F0502020204030204" pitchFamily="34" charset="0"/>
                <a:cs typeface="Calibri"/>
              </a:rPr>
              <a:t>do</a:t>
            </a:r>
            <a:r>
              <a:rPr spc="-10" dirty="0">
                <a:solidFill>
                  <a:srgbClr val="292934"/>
                </a:solidFill>
                <a:latin typeface="Calibri" panose="020F0502020204030204" pitchFamily="34" charset="0"/>
                <a:cs typeface="Calibri"/>
              </a:rPr>
              <a:t>c</a:t>
            </a:r>
            <a:r>
              <a:rPr spc="-5" dirty="0">
                <a:solidFill>
                  <a:srgbClr val="292934"/>
                </a:solidFill>
                <a:latin typeface="Calibri" panose="020F0502020204030204" pitchFamily="34" charset="0"/>
                <a:cs typeface="Calibri"/>
              </a:rPr>
              <a:t>umen</a:t>
            </a:r>
            <a:r>
              <a:rPr dirty="0">
                <a:solidFill>
                  <a:srgbClr val="292934"/>
                </a:solidFill>
                <a:latin typeface="Calibri" panose="020F0502020204030204" pitchFamily="34" charset="0"/>
                <a:cs typeface="Calibri"/>
              </a:rPr>
              <a:t>ts  </a:t>
            </a:r>
            <a:r>
              <a:rPr spc="-5" dirty="0">
                <a:solidFill>
                  <a:srgbClr val="292934"/>
                </a:solidFill>
                <a:latin typeface="Calibri" panose="020F0502020204030204" pitchFamily="34" charset="0"/>
                <a:cs typeface="Calibri"/>
              </a:rPr>
              <a:t>i</a:t>
            </a:r>
            <a:r>
              <a:rPr dirty="0">
                <a:solidFill>
                  <a:srgbClr val="292934"/>
                </a:solidFill>
                <a:latin typeface="Calibri" panose="020F0502020204030204" pitchFamily="34" charset="0"/>
                <a:cs typeface="Calibri"/>
              </a:rPr>
              <a:t>n</a:t>
            </a:r>
            <a:r>
              <a:rPr spc="10" dirty="0">
                <a:solidFill>
                  <a:srgbClr val="292934"/>
                </a:solidFill>
                <a:latin typeface="Calibri" panose="020F0502020204030204" pitchFamily="34" charset="0"/>
                <a:cs typeface="Calibri"/>
              </a:rPr>
              <a:t> </a:t>
            </a:r>
            <a:r>
              <a:rPr dirty="0">
                <a:solidFill>
                  <a:srgbClr val="292934"/>
                </a:solidFill>
                <a:latin typeface="Calibri" panose="020F0502020204030204" pitchFamily="34" charset="0"/>
                <a:cs typeface="Calibri"/>
              </a:rPr>
              <a:t>a </a:t>
            </a:r>
            <a:r>
              <a:rPr spc="-5" dirty="0">
                <a:solidFill>
                  <a:srgbClr val="292934"/>
                </a:solidFill>
                <a:latin typeface="Calibri" panose="020F0502020204030204" pitchFamily="34" charset="0"/>
                <a:cs typeface="Calibri"/>
              </a:rPr>
              <a:t>s</a:t>
            </a:r>
            <a:r>
              <a:rPr spc="5" dirty="0">
                <a:solidFill>
                  <a:srgbClr val="292934"/>
                </a:solidFill>
                <a:latin typeface="Calibri" panose="020F0502020204030204" pitchFamily="34" charset="0"/>
                <a:cs typeface="Calibri"/>
              </a:rPr>
              <a:t>e</a:t>
            </a:r>
            <a:r>
              <a:rPr spc="-5" dirty="0">
                <a:solidFill>
                  <a:srgbClr val="292934"/>
                </a:solidFill>
                <a:latin typeface="Calibri" panose="020F0502020204030204" pitchFamily="34" charset="0"/>
                <a:cs typeface="Calibri"/>
              </a:rPr>
              <a:t>pa</a:t>
            </a:r>
            <a:r>
              <a:rPr spc="-40" dirty="0">
                <a:solidFill>
                  <a:srgbClr val="292934"/>
                </a:solidFill>
                <a:latin typeface="Calibri" panose="020F0502020204030204" pitchFamily="34" charset="0"/>
                <a:cs typeface="Calibri"/>
              </a:rPr>
              <a:t>r</a:t>
            </a:r>
            <a:r>
              <a:rPr spc="-15" dirty="0">
                <a:solidFill>
                  <a:srgbClr val="292934"/>
                </a:solidFill>
                <a:latin typeface="Calibri" panose="020F0502020204030204" pitchFamily="34" charset="0"/>
                <a:cs typeface="Calibri"/>
              </a:rPr>
              <a:t>a</a:t>
            </a:r>
            <a:r>
              <a:rPr spc="-30" dirty="0">
                <a:solidFill>
                  <a:srgbClr val="292934"/>
                </a:solidFill>
                <a:latin typeface="Calibri" panose="020F0502020204030204" pitchFamily="34" charset="0"/>
                <a:cs typeface="Calibri"/>
              </a:rPr>
              <a:t>t</a:t>
            </a:r>
            <a:r>
              <a:rPr dirty="0">
                <a:solidFill>
                  <a:srgbClr val="292934"/>
                </a:solidFill>
                <a:latin typeface="Calibri" panose="020F0502020204030204" pitchFamily="34" charset="0"/>
                <a:cs typeface="Calibri"/>
              </a:rPr>
              <a:t>e P</a:t>
            </a:r>
            <a:r>
              <a:rPr spc="-10" dirty="0">
                <a:solidFill>
                  <a:srgbClr val="292934"/>
                </a:solidFill>
                <a:latin typeface="Calibri" panose="020F0502020204030204" pitchFamily="34" charset="0"/>
                <a:cs typeface="Calibri"/>
              </a:rPr>
              <a:t>D</a:t>
            </a:r>
            <a:r>
              <a:rPr dirty="0">
                <a:solidFill>
                  <a:srgbClr val="292934"/>
                </a:solidFill>
                <a:latin typeface="Calibri" panose="020F0502020204030204" pitchFamily="34" charset="0"/>
                <a:cs typeface="Calibri"/>
              </a:rPr>
              <a:t>F</a:t>
            </a:r>
            <a:r>
              <a:rPr spc="10" dirty="0">
                <a:solidFill>
                  <a:srgbClr val="292934"/>
                </a:solidFill>
                <a:latin typeface="Calibri" panose="020F0502020204030204" pitchFamily="34" charset="0"/>
                <a:cs typeface="Calibri"/>
              </a:rPr>
              <a:t> </a:t>
            </a:r>
            <a:r>
              <a:rPr spc="-5" dirty="0">
                <a:solidFill>
                  <a:srgbClr val="292934"/>
                </a:solidFill>
                <a:latin typeface="Calibri" panose="020F0502020204030204" pitchFamily="34" charset="0"/>
                <a:cs typeface="Calibri"/>
              </a:rPr>
              <a:t>fi</a:t>
            </a:r>
            <a:r>
              <a:rPr spc="-10" dirty="0">
                <a:solidFill>
                  <a:srgbClr val="292934"/>
                </a:solidFill>
                <a:latin typeface="Calibri" panose="020F0502020204030204" pitchFamily="34" charset="0"/>
                <a:cs typeface="Calibri"/>
              </a:rPr>
              <a:t>l</a:t>
            </a:r>
            <a:r>
              <a:rPr dirty="0">
                <a:solidFill>
                  <a:srgbClr val="292934"/>
                </a:solidFill>
                <a:latin typeface="Calibri" panose="020F0502020204030204" pitchFamily="34" charset="0"/>
                <a:cs typeface="Calibri"/>
              </a:rPr>
              <a:t>e</a:t>
            </a:r>
            <a:r>
              <a:rPr spc="35" dirty="0">
                <a:solidFill>
                  <a:srgbClr val="292934"/>
                </a:solidFill>
                <a:latin typeface="Calibri" panose="020F0502020204030204" pitchFamily="34" charset="0"/>
                <a:cs typeface="Calibri"/>
              </a:rPr>
              <a:t> </a:t>
            </a:r>
            <a:r>
              <a:rPr spc="-10" dirty="0">
                <a:solidFill>
                  <a:srgbClr val="292934"/>
                </a:solidFill>
                <a:latin typeface="Calibri" panose="020F0502020204030204" pitchFamily="34" charset="0"/>
                <a:cs typeface="Calibri"/>
              </a:rPr>
              <a:t>i</a:t>
            </a:r>
            <a:r>
              <a:rPr dirty="0">
                <a:solidFill>
                  <a:srgbClr val="292934"/>
                </a:solidFill>
                <a:latin typeface="Calibri" panose="020F0502020204030204" pitchFamily="34" charset="0"/>
                <a:cs typeface="Calibri"/>
              </a:rPr>
              <a:t>n</a:t>
            </a:r>
            <a:r>
              <a:rPr spc="10" dirty="0">
                <a:solidFill>
                  <a:srgbClr val="292934"/>
                </a:solidFill>
                <a:latin typeface="Calibri" panose="020F0502020204030204" pitchFamily="34" charset="0"/>
                <a:cs typeface="Calibri"/>
              </a:rPr>
              <a:t> </a:t>
            </a:r>
            <a:r>
              <a:rPr dirty="0">
                <a:solidFill>
                  <a:srgbClr val="292934"/>
                </a:solidFill>
                <a:latin typeface="Calibri" panose="020F0502020204030204" pitchFamily="34" charset="0"/>
                <a:cs typeface="Calibri"/>
              </a:rPr>
              <a:t>a s</a:t>
            </a:r>
            <a:r>
              <a:rPr spc="5" dirty="0">
                <a:solidFill>
                  <a:srgbClr val="292934"/>
                </a:solidFill>
                <a:latin typeface="Calibri" panose="020F0502020204030204" pitchFamily="34" charset="0"/>
                <a:cs typeface="Calibri"/>
              </a:rPr>
              <a:t>e</a:t>
            </a:r>
            <a:r>
              <a:rPr dirty="0">
                <a:solidFill>
                  <a:srgbClr val="292934"/>
                </a:solidFill>
                <a:latin typeface="Calibri" panose="020F0502020204030204" pitchFamily="34" charset="0"/>
                <a:cs typeface="Calibri"/>
              </a:rPr>
              <a:t>pa</a:t>
            </a:r>
            <a:r>
              <a:rPr spc="-40" dirty="0">
                <a:solidFill>
                  <a:srgbClr val="292934"/>
                </a:solidFill>
                <a:latin typeface="Calibri" panose="020F0502020204030204" pitchFamily="34" charset="0"/>
                <a:cs typeface="Calibri"/>
              </a:rPr>
              <a:t>r</a:t>
            </a:r>
            <a:r>
              <a:rPr spc="-15" dirty="0">
                <a:solidFill>
                  <a:srgbClr val="292934"/>
                </a:solidFill>
                <a:latin typeface="Calibri" panose="020F0502020204030204" pitchFamily="34" charset="0"/>
                <a:cs typeface="Calibri"/>
              </a:rPr>
              <a:t>a</a:t>
            </a:r>
            <a:r>
              <a:rPr spc="-30" dirty="0">
                <a:solidFill>
                  <a:srgbClr val="292934"/>
                </a:solidFill>
                <a:latin typeface="Calibri" panose="020F0502020204030204" pitchFamily="34" charset="0"/>
                <a:cs typeface="Calibri"/>
              </a:rPr>
              <a:t>t</a:t>
            </a:r>
            <a:r>
              <a:rPr dirty="0">
                <a:solidFill>
                  <a:srgbClr val="292934"/>
                </a:solidFill>
                <a:latin typeface="Calibri" panose="020F0502020204030204" pitchFamily="34" charset="0"/>
                <a:cs typeface="Calibri"/>
              </a:rPr>
              <a:t>ely s</a:t>
            </a:r>
            <a:r>
              <a:rPr spc="5" dirty="0">
                <a:solidFill>
                  <a:srgbClr val="292934"/>
                </a:solidFill>
                <a:latin typeface="Calibri" panose="020F0502020204030204" pitchFamily="34" charset="0"/>
                <a:cs typeface="Calibri"/>
              </a:rPr>
              <a:t>e</a:t>
            </a:r>
            <a:r>
              <a:rPr dirty="0">
                <a:solidFill>
                  <a:srgbClr val="292934"/>
                </a:solidFill>
                <a:latin typeface="Calibri" panose="020F0502020204030204" pitchFamily="34" charset="0"/>
                <a:cs typeface="Calibri"/>
              </a:rPr>
              <a:t>aled </a:t>
            </a:r>
            <a:r>
              <a:rPr spc="5" dirty="0">
                <a:solidFill>
                  <a:srgbClr val="292934"/>
                </a:solidFill>
                <a:latin typeface="Calibri" panose="020F0502020204030204" pitchFamily="34" charset="0"/>
                <a:cs typeface="Calibri"/>
              </a:rPr>
              <a:t>e</a:t>
            </a:r>
            <a:r>
              <a:rPr spc="-25" dirty="0">
                <a:solidFill>
                  <a:srgbClr val="292934"/>
                </a:solidFill>
                <a:latin typeface="Calibri" panose="020F0502020204030204" pitchFamily="34" charset="0"/>
                <a:cs typeface="Calibri"/>
              </a:rPr>
              <a:t>n</a:t>
            </a:r>
            <a:r>
              <a:rPr spc="-10" dirty="0">
                <a:solidFill>
                  <a:srgbClr val="292934"/>
                </a:solidFill>
                <a:latin typeface="Calibri" panose="020F0502020204030204" pitchFamily="34" charset="0"/>
                <a:cs typeface="Calibri"/>
              </a:rPr>
              <a:t>v</a:t>
            </a:r>
            <a:r>
              <a:rPr dirty="0">
                <a:solidFill>
                  <a:srgbClr val="292934"/>
                </a:solidFill>
                <a:latin typeface="Calibri" panose="020F0502020204030204" pitchFamily="34" charset="0"/>
                <a:cs typeface="Calibri"/>
              </a:rPr>
              <a:t>elope lab</a:t>
            </a:r>
            <a:r>
              <a:rPr spc="5" dirty="0">
                <a:solidFill>
                  <a:srgbClr val="292934"/>
                </a:solidFill>
                <a:latin typeface="Calibri" panose="020F0502020204030204" pitchFamily="34" charset="0"/>
                <a:cs typeface="Calibri"/>
              </a:rPr>
              <a:t>e</a:t>
            </a:r>
            <a:r>
              <a:rPr spc="-10" dirty="0">
                <a:solidFill>
                  <a:srgbClr val="292934"/>
                </a:solidFill>
                <a:latin typeface="Calibri" panose="020F0502020204030204" pitchFamily="34" charset="0"/>
                <a:cs typeface="Calibri"/>
              </a:rPr>
              <a:t>l</a:t>
            </a:r>
            <a:r>
              <a:rPr dirty="0">
                <a:solidFill>
                  <a:srgbClr val="292934"/>
                </a:solidFill>
                <a:latin typeface="Calibri" panose="020F0502020204030204" pitchFamily="34" charset="0"/>
                <a:cs typeface="Calibri"/>
              </a:rPr>
              <a:t>ed</a:t>
            </a:r>
            <a:r>
              <a:rPr lang="en-US" dirty="0">
                <a:solidFill>
                  <a:srgbClr val="292934"/>
                </a:solidFill>
                <a:latin typeface="Calibri" panose="020F0502020204030204" pitchFamily="34" charset="0"/>
                <a:cs typeface="Calibri"/>
              </a:rPr>
              <a:t>:</a:t>
            </a:r>
            <a:r>
              <a:rPr spc="15" dirty="0">
                <a:solidFill>
                  <a:srgbClr val="292934"/>
                </a:solidFill>
                <a:latin typeface="Calibri" panose="020F0502020204030204" pitchFamily="34" charset="0"/>
                <a:cs typeface="Calibri"/>
              </a:rPr>
              <a:t> </a:t>
            </a:r>
            <a:endParaRPr lang="en-US" spc="15" dirty="0">
              <a:solidFill>
                <a:srgbClr val="292934"/>
              </a:solidFill>
              <a:latin typeface="Calibri" panose="020F0502020204030204" pitchFamily="34" charset="0"/>
              <a:cs typeface="Calibri"/>
            </a:endParaRPr>
          </a:p>
          <a:p>
            <a:pPr marL="173038" marR="5080" algn="just">
              <a:lnSpc>
                <a:spcPts val="2000"/>
              </a:lnSpc>
              <a:spcBef>
                <a:spcPts val="600"/>
              </a:spcBef>
              <a:buClr>
                <a:srgbClr val="AC8F67"/>
              </a:buClr>
              <a:buSzPct val="58333"/>
              <a:tabLst>
                <a:tab pos="693420" algn="l"/>
              </a:tabLst>
            </a:pPr>
            <a:r>
              <a:rPr dirty="0">
                <a:solidFill>
                  <a:srgbClr val="292934"/>
                </a:solidFill>
                <a:latin typeface="Calibri" panose="020F0502020204030204" pitchFamily="34" charset="0"/>
                <a:cs typeface="Calibri"/>
              </a:rPr>
              <a:t>“</a:t>
            </a:r>
            <a:r>
              <a:rPr i="1" u="sng" dirty="0">
                <a:solidFill>
                  <a:srgbClr val="292934"/>
                </a:solidFill>
                <a:latin typeface="Calibri" panose="020F0502020204030204" pitchFamily="34" charset="0"/>
                <a:cs typeface="Calibri"/>
              </a:rPr>
              <a:t>Col</a:t>
            </a:r>
            <a:r>
              <a:rPr i="1" u="sng" spc="-10" dirty="0">
                <a:solidFill>
                  <a:srgbClr val="292934"/>
                </a:solidFill>
                <a:latin typeface="Calibri" panose="020F0502020204030204" pitchFamily="34" charset="0"/>
                <a:cs typeface="Calibri"/>
              </a:rPr>
              <a:t>l</a:t>
            </a:r>
            <a:r>
              <a:rPr i="1" u="sng" dirty="0">
                <a:solidFill>
                  <a:srgbClr val="292934"/>
                </a:solidFill>
                <a:latin typeface="Calibri" panose="020F0502020204030204" pitchFamily="34" charset="0"/>
                <a:cs typeface="Calibri"/>
              </a:rPr>
              <a:t>e</a:t>
            </a:r>
            <a:r>
              <a:rPr i="1" u="sng" spc="5" dirty="0">
                <a:solidFill>
                  <a:srgbClr val="292934"/>
                </a:solidFill>
                <a:latin typeface="Calibri" panose="020F0502020204030204" pitchFamily="34" charset="0"/>
                <a:cs typeface="Calibri"/>
              </a:rPr>
              <a:t>g</a:t>
            </a:r>
            <a:r>
              <a:rPr i="1" u="sng" spc="-10" dirty="0">
                <a:solidFill>
                  <a:srgbClr val="292934"/>
                </a:solidFill>
                <a:latin typeface="Calibri" panose="020F0502020204030204" pitchFamily="34" charset="0"/>
                <a:cs typeface="Calibri"/>
              </a:rPr>
              <a:t>i</a:t>
            </a:r>
            <a:r>
              <a:rPr i="1" u="sng" spc="-15" dirty="0">
                <a:solidFill>
                  <a:srgbClr val="292934"/>
                </a:solidFill>
                <a:latin typeface="Calibri" panose="020F0502020204030204" pitchFamily="34" charset="0"/>
                <a:cs typeface="Calibri"/>
              </a:rPr>
              <a:t>a</a:t>
            </a:r>
            <a:r>
              <a:rPr i="1" u="sng" spc="-30" dirty="0">
                <a:solidFill>
                  <a:srgbClr val="292934"/>
                </a:solidFill>
                <a:latin typeface="Calibri" panose="020F0502020204030204" pitchFamily="34" charset="0"/>
                <a:cs typeface="Calibri"/>
              </a:rPr>
              <a:t>t</a:t>
            </a:r>
            <a:r>
              <a:rPr i="1" u="sng" dirty="0">
                <a:solidFill>
                  <a:srgbClr val="292934"/>
                </a:solidFill>
                <a:latin typeface="Calibri" panose="020F0502020204030204" pitchFamily="34" charset="0"/>
                <a:cs typeface="Calibri"/>
              </a:rPr>
              <a:t>e</a:t>
            </a:r>
            <a:r>
              <a:rPr i="1" u="sng" spc="10" dirty="0">
                <a:solidFill>
                  <a:srgbClr val="292934"/>
                </a:solidFill>
                <a:latin typeface="Calibri" panose="020F0502020204030204" pitchFamily="34" charset="0"/>
                <a:cs typeface="Calibri"/>
              </a:rPr>
              <a:t> </a:t>
            </a:r>
            <a:r>
              <a:rPr i="1" u="sng" dirty="0">
                <a:solidFill>
                  <a:srgbClr val="292934"/>
                </a:solidFill>
                <a:latin typeface="Calibri" panose="020F0502020204030204" pitchFamily="34" charset="0"/>
                <a:cs typeface="Calibri"/>
              </a:rPr>
              <a:t>Sc</a:t>
            </a:r>
            <a:r>
              <a:rPr i="1" u="sng" spc="-10" dirty="0">
                <a:solidFill>
                  <a:srgbClr val="292934"/>
                </a:solidFill>
                <a:latin typeface="Calibri" panose="020F0502020204030204" pitchFamily="34" charset="0"/>
                <a:cs typeface="Calibri"/>
              </a:rPr>
              <a:t>i</a:t>
            </a:r>
            <a:r>
              <a:rPr i="1" u="sng" dirty="0">
                <a:solidFill>
                  <a:srgbClr val="292934"/>
                </a:solidFill>
                <a:latin typeface="Calibri" panose="020F0502020204030204" pitchFamily="34" charset="0"/>
                <a:cs typeface="Calibri"/>
              </a:rPr>
              <a:t>e</a:t>
            </a:r>
            <a:r>
              <a:rPr i="1" u="sng" spc="5" dirty="0">
                <a:solidFill>
                  <a:srgbClr val="292934"/>
                </a:solidFill>
                <a:latin typeface="Calibri" panose="020F0502020204030204" pitchFamily="34" charset="0"/>
                <a:cs typeface="Calibri"/>
              </a:rPr>
              <a:t>n</a:t>
            </a:r>
            <a:r>
              <a:rPr i="1" u="sng" spc="-10" dirty="0">
                <a:solidFill>
                  <a:srgbClr val="292934"/>
                </a:solidFill>
                <a:latin typeface="Calibri" panose="020F0502020204030204" pitchFamily="34" charset="0"/>
                <a:cs typeface="Calibri"/>
              </a:rPr>
              <a:t>c</a:t>
            </a:r>
            <a:r>
              <a:rPr i="1" u="sng" dirty="0">
                <a:solidFill>
                  <a:srgbClr val="292934"/>
                </a:solidFill>
                <a:latin typeface="Calibri" panose="020F0502020204030204" pitchFamily="34" charset="0"/>
                <a:cs typeface="Calibri"/>
              </a:rPr>
              <a:t>e</a:t>
            </a:r>
            <a:r>
              <a:rPr i="1" u="sng" spc="25" dirty="0">
                <a:solidFill>
                  <a:srgbClr val="292934"/>
                </a:solidFill>
                <a:latin typeface="Calibri" panose="020F0502020204030204" pitchFamily="34" charset="0"/>
                <a:cs typeface="Calibri"/>
              </a:rPr>
              <a:t> </a:t>
            </a:r>
            <a:r>
              <a:rPr i="1" u="sng" spc="-160" dirty="0">
                <a:solidFill>
                  <a:srgbClr val="292934"/>
                </a:solidFill>
                <a:latin typeface="Calibri" panose="020F0502020204030204" pitchFamily="34" charset="0"/>
                <a:cs typeface="Calibri"/>
              </a:rPr>
              <a:t>T</a:t>
            </a:r>
            <a:r>
              <a:rPr i="1" u="sng" dirty="0">
                <a:solidFill>
                  <a:srgbClr val="292934"/>
                </a:solidFill>
                <a:latin typeface="Calibri" panose="020F0502020204030204" pitchFamily="34" charset="0"/>
                <a:cs typeface="Calibri"/>
              </a:rPr>
              <a:t>echnology</a:t>
            </a:r>
            <a:r>
              <a:rPr i="1" u="sng" spc="10" dirty="0">
                <a:solidFill>
                  <a:srgbClr val="292934"/>
                </a:solidFill>
                <a:latin typeface="Calibri" panose="020F0502020204030204" pitchFamily="34" charset="0"/>
                <a:cs typeface="Calibri"/>
              </a:rPr>
              <a:t> </a:t>
            </a:r>
            <a:r>
              <a:rPr i="1" u="sng" dirty="0">
                <a:solidFill>
                  <a:srgbClr val="292934"/>
                </a:solidFill>
                <a:latin typeface="Calibri" panose="020F0502020204030204" pitchFamily="34" charset="0"/>
                <a:cs typeface="Calibri"/>
              </a:rPr>
              <a:t>E</a:t>
            </a:r>
            <a:r>
              <a:rPr i="1" u="sng" spc="-15" dirty="0">
                <a:solidFill>
                  <a:srgbClr val="292934"/>
                </a:solidFill>
                <a:latin typeface="Calibri" panose="020F0502020204030204" pitchFamily="34" charset="0"/>
                <a:cs typeface="Calibri"/>
              </a:rPr>
              <a:t>n</a:t>
            </a:r>
            <a:r>
              <a:rPr i="1" u="sng" dirty="0">
                <a:solidFill>
                  <a:srgbClr val="292934"/>
                </a:solidFill>
                <a:latin typeface="Calibri" panose="020F0502020204030204" pitchFamily="34" charset="0"/>
                <a:cs typeface="Calibri"/>
              </a:rPr>
              <a:t>try</a:t>
            </a:r>
            <a:r>
              <a:rPr i="1" u="sng" spc="5" dirty="0">
                <a:solidFill>
                  <a:srgbClr val="292934"/>
                </a:solidFill>
                <a:latin typeface="Calibri" panose="020F0502020204030204" pitchFamily="34" charset="0"/>
                <a:cs typeface="Calibri"/>
              </a:rPr>
              <a:t> </a:t>
            </a:r>
            <a:r>
              <a:rPr i="1" u="sng" spc="-10" dirty="0">
                <a:solidFill>
                  <a:srgbClr val="292934"/>
                </a:solidFill>
                <a:latin typeface="Calibri" panose="020F0502020204030204" pitchFamily="34" charset="0"/>
                <a:cs typeface="Calibri"/>
              </a:rPr>
              <a:t>P</a:t>
            </a:r>
            <a:r>
              <a:rPr i="1" u="sng" spc="-30" dirty="0">
                <a:solidFill>
                  <a:srgbClr val="292934"/>
                </a:solidFill>
                <a:latin typeface="Calibri" panose="020F0502020204030204" pitchFamily="34" charset="0"/>
                <a:cs typeface="Calibri"/>
              </a:rPr>
              <a:t>r</a:t>
            </a:r>
            <a:r>
              <a:rPr i="1" u="sng" dirty="0">
                <a:solidFill>
                  <a:srgbClr val="292934"/>
                </a:solidFill>
                <a:latin typeface="Calibri" panose="020F0502020204030204" pitchFamily="34" charset="0"/>
                <a:cs typeface="Calibri"/>
              </a:rPr>
              <a:t>og</a:t>
            </a:r>
            <a:r>
              <a:rPr i="1" u="sng" spc="-40" dirty="0">
                <a:solidFill>
                  <a:srgbClr val="292934"/>
                </a:solidFill>
                <a:latin typeface="Calibri" panose="020F0502020204030204" pitchFamily="34" charset="0"/>
                <a:cs typeface="Calibri"/>
              </a:rPr>
              <a:t>r</a:t>
            </a:r>
            <a:r>
              <a:rPr i="1" u="sng" dirty="0">
                <a:solidFill>
                  <a:srgbClr val="292934"/>
                </a:solidFill>
                <a:latin typeface="Calibri" panose="020F0502020204030204" pitchFamily="34" charset="0"/>
                <a:cs typeface="Calibri"/>
              </a:rPr>
              <a:t>am </a:t>
            </a:r>
            <a:r>
              <a:rPr i="1" u="sng" spc="-5" dirty="0">
                <a:solidFill>
                  <a:srgbClr val="292934"/>
                </a:solidFill>
                <a:latin typeface="Calibri" panose="020F0502020204030204" pitchFamily="34" charset="0"/>
                <a:cs typeface="Calibri"/>
              </a:rPr>
              <a:t>E</a:t>
            </a:r>
            <a:r>
              <a:rPr i="1" u="sng" spc="-10" dirty="0">
                <a:solidFill>
                  <a:srgbClr val="292934"/>
                </a:solidFill>
                <a:latin typeface="Calibri" panose="020F0502020204030204" pitchFamily="34" charset="0"/>
                <a:cs typeface="Calibri"/>
              </a:rPr>
              <a:t>lect</a:t>
            </a:r>
            <a:r>
              <a:rPr i="1" u="sng" spc="-45" dirty="0">
                <a:solidFill>
                  <a:srgbClr val="292934"/>
                </a:solidFill>
                <a:latin typeface="Calibri" panose="020F0502020204030204" pitchFamily="34" charset="0"/>
                <a:cs typeface="Calibri"/>
              </a:rPr>
              <a:t>r</a:t>
            </a:r>
            <a:r>
              <a:rPr i="1" u="sng" spc="-5" dirty="0">
                <a:solidFill>
                  <a:srgbClr val="292934"/>
                </a:solidFill>
                <a:latin typeface="Calibri" panose="020F0502020204030204" pitchFamily="34" charset="0"/>
                <a:cs typeface="Calibri"/>
              </a:rPr>
              <a:t>oni</a:t>
            </a:r>
            <a:r>
              <a:rPr i="1" u="sng" dirty="0">
                <a:solidFill>
                  <a:srgbClr val="292934"/>
                </a:solidFill>
                <a:latin typeface="Calibri" panose="020F0502020204030204" pitchFamily="34" charset="0"/>
                <a:cs typeface="Calibri"/>
              </a:rPr>
              <a:t>c</a:t>
            </a:r>
            <a:r>
              <a:rPr i="1" u="sng" spc="15" dirty="0">
                <a:solidFill>
                  <a:srgbClr val="292934"/>
                </a:solidFill>
                <a:latin typeface="Calibri" panose="020F0502020204030204" pitchFamily="34" charset="0"/>
                <a:cs typeface="Calibri"/>
              </a:rPr>
              <a:t> </a:t>
            </a:r>
            <a:r>
              <a:rPr i="1" u="sng" spc="-5" dirty="0">
                <a:solidFill>
                  <a:srgbClr val="292934"/>
                </a:solidFill>
                <a:latin typeface="Calibri" panose="020F0502020204030204" pitchFamily="34" charset="0"/>
                <a:cs typeface="Calibri"/>
              </a:rPr>
              <a:t>Co</a:t>
            </a:r>
            <a:r>
              <a:rPr i="1" u="sng" spc="-10" dirty="0">
                <a:solidFill>
                  <a:srgbClr val="292934"/>
                </a:solidFill>
                <a:latin typeface="Calibri" panose="020F0502020204030204" pitchFamily="34" charset="0"/>
                <a:cs typeface="Calibri"/>
              </a:rPr>
              <a:t>p</a:t>
            </a:r>
            <a:r>
              <a:rPr i="1" u="sng" spc="-145" dirty="0">
                <a:solidFill>
                  <a:srgbClr val="292934"/>
                </a:solidFill>
                <a:latin typeface="Calibri" panose="020F0502020204030204" pitchFamily="34" charset="0"/>
                <a:cs typeface="Calibri"/>
              </a:rPr>
              <a:t>y</a:t>
            </a:r>
            <a:r>
              <a:rPr i="1" u="sng" spc="-5" dirty="0">
                <a:solidFill>
                  <a:srgbClr val="292934"/>
                </a:solidFill>
                <a:latin typeface="Calibri" panose="020F0502020204030204" pitchFamily="34" charset="0"/>
                <a:cs typeface="Calibri"/>
              </a:rPr>
              <a:t>,</a:t>
            </a:r>
            <a:r>
              <a:rPr i="1" u="sng" spc="15" dirty="0">
                <a:solidFill>
                  <a:srgbClr val="292934"/>
                </a:solidFill>
                <a:latin typeface="Calibri" panose="020F0502020204030204" pitchFamily="34" charset="0"/>
                <a:cs typeface="Calibri"/>
              </a:rPr>
              <a:t> </a:t>
            </a:r>
            <a:r>
              <a:rPr i="1" u="sng" dirty="0">
                <a:solidFill>
                  <a:srgbClr val="292934"/>
                </a:solidFill>
                <a:latin typeface="Calibri" panose="020F0502020204030204" pitchFamily="34" charset="0"/>
                <a:cs typeface="Calibri"/>
              </a:rPr>
              <a:t>GC</a:t>
            </a:r>
            <a:r>
              <a:rPr i="1" u="sng" spc="5" dirty="0">
                <a:solidFill>
                  <a:srgbClr val="292934"/>
                </a:solidFill>
                <a:latin typeface="Calibri" panose="020F0502020204030204" pitchFamily="34" charset="0"/>
                <a:cs typeface="Calibri"/>
              </a:rPr>
              <a:t>#</a:t>
            </a:r>
            <a:r>
              <a:rPr lang="en-US" i="1" u="sng" spc="-10" dirty="0">
                <a:solidFill>
                  <a:srgbClr val="292934"/>
                </a:solidFill>
                <a:latin typeface="Calibri" panose="020F0502020204030204" pitchFamily="34" charset="0"/>
                <a:cs typeface="Calibri"/>
              </a:rPr>
              <a:t>20</a:t>
            </a:r>
            <a:r>
              <a:rPr i="1" u="sng" dirty="0">
                <a:solidFill>
                  <a:srgbClr val="292934"/>
                </a:solidFill>
                <a:latin typeface="Calibri" panose="020F0502020204030204" pitchFamily="34" charset="0"/>
                <a:cs typeface="Calibri"/>
              </a:rPr>
              <a:t>-</a:t>
            </a:r>
            <a:r>
              <a:rPr i="1" u="sng" spc="-15" dirty="0">
                <a:solidFill>
                  <a:srgbClr val="292934"/>
                </a:solidFill>
                <a:latin typeface="Calibri" panose="020F0502020204030204" pitchFamily="34" charset="0"/>
                <a:cs typeface="Calibri"/>
              </a:rPr>
              <a:t>00</a:t>
            </a:r>
            <a:r>
              <a:rPr lang="en-US" i="1" u="sng" spc="-15" dirty="0">
                <a:solidFill>
                  <a:srgbClr val="292934"/>
                </a:solidFill>
                <a:latin typeface="Calibri" panose="020F0502020204030204" pitchFamily="34" charset="0"/>
                <a:cs typeface="Calibri"/>
              </a:rPr>
              <a:t>4</a:t>
            </a:r>
            <a:r>
              <a:rPr i="1" u="sng" dirty="0">
                <a:solidFill>
                  <a:srgbClr val="292934"/>
                </a:solidFill>
                <a:latin typeface="Calibri" panose="020F0502020204030204" pitchFamily="34" charset="0"/>
                <a:cs typeface="Calibri"/>
              </a:rPr>
              <a:t>—</a:t>
            </a:r>
            <a:r>
              <a:rPr i="1" u="sng" spc="-5" dirty="0">
                <a:solidFill>
                  <a:srgbClr val="292934"/>
                </a:solidFill>
                <a:latin typeface="Calibri" panose="020F0502020204030204" pitchFamily="34" charset="0"/>
                <a:cs typeface="Calibri"/>
              </a:rPr>
              <a:t>D</a:t>
            </a:r>
            <a:r>
              <a:rPr i="1" u="sng" dirty="0">
                <a:solidFill>
                  <a:srgbClr val="292934"/>
                </a:solidFill>
                <a:latin typeface="Calibri" panose="020F0502020204030204" pitchFamily="34" charset="0"/>
                <a:cs typeface="Calibri"/>
              </a:rPr>
              <a:t>O</a:t>
            </a:r>
            <a:r>
              <a:rPr i="1" u="sng" spc="-10" dirty="0">
                <a:solidFill>
                  <a:srgbClr val="292934"/>
                </a:solidFill>
                <a:latin typeface="Calibri" panose="020F0502020204030204" pitchFamily="34" charset="0"/>
                <a:cs typeface="Calibri"/>
              </a:rPr>
              <a:t> </a:t>
            </a:r>
            <a:r>
              <a:rPr i="1" u="sng" spc="-15" dirty="0">
                <a:solidFill>
                  <a:srgbClr val="292934"/>
                </a:solidFill>
                <a:latin typeface="Calibri" panose="020F0502020204030204" pitchFamily="34" charset="0"/>
                <a:cs typeface="Calibri"/>
              </a:rPr>
              <a:t>N</a:t>
            </a:r>
            <a:r>
              <a:rPr i="1" u="sng" spc="-65" dirty="0">
                <a:solidFill>
                  <a:srgbClr val="292934"/>
                </a:solidFill>
                <a:latin typeface="Calibri" panose="020F0502020204030204" pitchFamily="34" charset="0"/>
                <a:cs typeface="Calibri"/>
              </a:rPr>
              <a:t>O</a:t>
            </a:r>
            <a:r>
              <a:rPr i="1" u="sng" dirty="0">
                <a:solidFill>
                  <a:srgbClr val="292934"/>
                </a:solidFill>
                <a:latin typeface="Calibri" panose="020F0502020204030204" pitchFamily="34" charset="0"/>
                <a:cs typeface="Calibri"/>
              </a:rPr>
              <a:t>T</a:t>
            </a:r>
            <a:r>
              <a:rPr i="1" u="sng" spc="-5" dirty="0">
                <a:solidFill>
                  <a:srgbClr val="292934"/>
                </a:solidFill>
                <a:latin typeface="Calibri" panose="020F0502020204030204" pitchFamily="34" charset="0"/>
                <a:cs typeface="Calibri"/>
              </a:rPr>
              <a:t> </a:t>
            </a:r>
            <a:r>
              <a:rPr i="1" u="sng" spc="-20" dirty="0">
                <a:solidFill>
                  <a:srgbClr val="292934"/>
                </a:solidFill>
                <a:latin typeface="Calibri" panose="020F0502020204030204" pitchFamily="34" charset="0"/>
                <a:cs typeface="Calibri"/>
              </a:rPr>
              <a:t>OP</a:t>
            </a:r>
            <a:r>
              <a:rPr i="1" u="sng" spc="-15" dirty="0">
                <a:solidFill>
                  <a:srgbClr val="292934"/>
                </a:solidFill>
                <a:latin typeface="Calibri" panose="020F0502020204030204" pitchFamily="34" charset="0"/>
                <a:cs typeface="Calibri"/>
              </a:rPr>
              <a:t>EN</a:t>
            </a:r>
            <a:r>
              <a:rPr spc="-165" dirty="0">
                <a:solidFill>
                  <a:srgbClr val="292934"/>
                </a:solidFill>
                <a:latin typeface="Calibri" panose="020F0502020204030204" pitchFamily="34" charset="0"/>
                <a:cs typeface="Calibri"/>
              </a:rPr>
              <a:t>”.</a:t>
            </a:r>
            <a:endParaRPr lang="en-US" u="heavy" spc="-25" dirty="0">
              <a:solidFill>
                <a:srgbClr val="292934"/>
              </a:solidFill>
              <a:latin typeface="Calibri" panose="020F0502020204030204" pitchFamily="34" charset="0"/>
              <a:cs typeface="Calibri"/>
            </a:endParaRPr>
          </a:p>
          <a:p>
            <a:pPr marL="371475" marR="5080" indent="-198438" algn="just">
              <a:spcBef>
                <a:spcPts val="1200"/>
              </a:spcBef>
              <a:buClr>
                <a:srgbClr val="AC8F67"/>
              </a:buClr>
              <a:buSzPct val="58333"/>
              <a:tabLst>
                <a:tab pos="693420" algn="l"/>
              </a:tabLst>
            </a:pPr>
            <a:r>
              <a:rPr sz="2000" b="1" u="heavy" spc="-25" dirty="0">
                <a:solidFill>
                  <a:srgbClr val="FF0000"/>
                </a:solidFill>
                <a:latin typeface="Calibri" panose="020F0502020204030204" pitchFamily="34" charset="0"/>
                <a:cs typeface="Calibri"/>
              </a:rPr>
              <a:t>F</a:t>
            </a:r>
            <a:r>
              <a:rPr sz="2000" b="1" u="heavy" spc="-15" dirty="0">
                <a:solidFill>
                  <a:srgbClr val="FF0000"/>
                </a:solidFill>
                <a:latin typeface="Calibri" panose="020F0502020204030204" pitchFamily="34" charset="0"/>
                <a:cs typeface="Calibri"/>
              </a:rPr>
              <a:t>or</a:t>
            </a:r>
            <a:r>
              <a:rPr sz="2000" b="1" u="heavy" dirty="0">
                <a:solidFill>
                  <a:srgbClr val="FF0000"/>
                </a:solidFill>
                <a:latin typeface="Calibri" panose="020F0502020204030204" pitchFamily="34" charset="0"/>
                <a:cs typeface="Calibri"/>
              </a:rPr>
              <a:t>-</a:t>
            </a:r>
            <a:r>
              <a:rPr sz="2000" b="1" u="heavy" spc="-5" dirty="0">
                <a:solidFill>
                  <a:srgbClr val="FF0000"/>
                </a:solidFill>
                <a:latin typeface="Calibri" panose="020F0502020204030204" pitchFamily="34" charset="0"/>
                <a:cs typeface="Calibri"/>
              </a:rPr>
              <a:t>p</a:t>
            </a:r>
            <a:r>
              <a:rPr sz="2000" b="1" u="heavy" spc="-25" dirty="0">
                <a:solidFill>
                  <a:srgbClr val="FF0000"/>
                </a:solidFill>
                <a:latin typeface="Calibri" panose="020F0502020204030204" pitchFamily="34" charset="0"/>
                <a:cs typeface="Calibri"/>
              </a:rPr>
              <a:t>r</a:t>
            </a:r>
            <a:r>
              <a:rPr sz="2000" b="1" u="heavy" spc="-5" dirty="0">
                <a:solidFill>
                  <a:srgbClr val="FF0000"/>
                </a:solidFill>
                <a:latin typeface="Calibri" panose="020F0502020204030204" pitchFamily="34" charset="0"/>
                <a:cs typeface="Calibri"/>
              </a:rPr>
              <a:t>ofit </a:t>
            </a:r>
            <a:r>
              <a:rPr sz="2000" b="1" u="heavy" dirty="0">
                <a:solidFill>
                  <a:srgbClr val="FF0000"/>
                </a:solidFill>
                <a:latin typeface="Calibri" panose="020F0502020204030204" pitchFamily="34" charset="0"/>
                <a:cs typeface="Calibri"/>
              </a:rPr>
              <a:t>app</a:t>
            </a:r>
            <a:r>
              <a:rPr sz="2000" b="1" u="heavy" spc="-5" dirty="0">
                <a:solidFill>
                  <a:srgbClr val="FF0000"/>
                </a:solidFill>
                <a:latin typeface="Calibri" panose="020F0502020204030204" pitchFamily="34" charset="0"/>
                <a:cs typeface="Calibri"/>
              </a:rPr>
              <a:t>li</a:t>
            </a:r>
            <a:r>
              <a:rPr sz="2000" b="1" u="heavy" spc="-30" dirty="0">
                <a:solidFill>
                  <a:srgbClr val="FF0000"/>
                </a:solidFill>
                <a:latin typeface="Calibri" panose="020F0502020204030204" pitchFamily="34" charset="0"/>
                <a:cs typeface="Calibri"/>
              </a:rPr>
              <a:t>c</a:t>
            </a:r>
            <a:r>
              <a:rPr sz="2000" b="1" u="heavy" spc="-15" dirty="0">
                <a:solidFill>
                  <a:srgbClr val="FF0000"/>
                </a:solidFill>
                <a:latin typeface="Calibri" panose="020F0502020204030204" pitchFamily="34" charset="0"/>
                <a:cs typeface="Calibri"/>
              </a:rPr>
              <a:t>a</a:t>
            </a:r>
            <a:r>
              <a:rPr sz="2000" b="1" u="heavy" dirty="0">
                <a:solidFill>
                  <a:srgbClr val="FF0000"/>
                </a:solidFill>
                <a:latin typeface="Calibri" panose="020F0502020204030204" pitchFamily="34" charset="0"/>
                <a:cs typeface="Calibri"/>
              </a:rPr>
              <a:t>t</a:t>
            </a:r>
            <a:r>
              <a:rPr sz="2000" b="1" u="heavy" spc="-10" dirty="0">
                <a:solidFill>
                  <a:srgbClr val="FF0000"/>
                </a:solidFill>
                <a:latin typeface="Calibri" panose="020F0502020204030204" pitchFamily="34" charset="0"/>
                <a:cs typeface="Calibri"/>
              </a:rPr>
              <a:t>i</a:t>
            </a:r>
            <a:r>
              <a:rPr sz="2000" b="1" u="heavy" spc="-5" dirty="0">
                <a:solidFill>
                  <a:srgbClr val="FF0000"/>
                </a:solidFill>
                <a:latin typeface="Calibri" panose="020F0502020204030204" pitchFamily="34" charset="0"/>
                <a:cs typeface="Calibri"/>
              </a:rPr>
              <a:t>on</a:t>
            </a:r>
            <a:r>
              <a:rPr sz="2000" b="1" u="heavy" dirty="0">
                <a:solidFill>
                  <a:srgbClr val="FF0000"/>
                </a:solidFill>
                <a:latin typeface="Calibri" panose="020F0502020204030204" pitchFamily="34" charset="0"/>
                <a:cs typeface="Calibri"/>
              </a:rPr>
              <a:t>s</a:t>
            </a:r>
            <a:r>
              <a:rPr sz="2000" b="1" spc="35" dirty="0">
                <a:solidFill>
                  <a:srgbClr val="FF0000"/>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mu</a:t>
            </a:r>
            <a:r>
              <a:rPr sz="2000" spc="-20" dirty="0">
                <a:solidFill>
                  <a:srgbClr val="292934"/>
                </a:solidFill>
                <a:latin typeface="Calibri" panose="020F0502020204030204" pitchFamily="34" charset="0"/>
                <a:cs typeface="Calibri"/>
              </a:rPr>
              <a:t>s</a:t>
            </a:r>
            <a:r>
              <a:rPr sz="2000" spc="-10" dirty="0">
                <a:solidFill>
                  <a:srgbClr val="292934"/>
                </a:solidFill>
                <a:latin typeface="Calibri" panose="020F0502020204030204" pitchFamily="34" charset="0"/>
                <a:cs typeface="Calibri"/>
              </a:rPr>
              <a:t>t</a:t>
            </a:r>
            <a:r>
              <a:rPr sz="2000"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b</a:t>
            </a:r>
            <a:r>
              <a:rPr sz="2000" spc="-10" dirty="0">
                <a:solidFill>
                  <a:srgbClr val="292934"/>
                </a:solidFill>
                <a:latin typeface="Calibri" panose="020F0502020204030204" pitchFamily="34" charset="0"/>
                <a:cs typeface="Calibri"/>
              </a:rPr>
              <a:t>e</a:t>
            </a:r>
            <a:r>
              <a:rPr sz="2000" spc="5" dirty="0">
                <a:solidFill>
                  <a:srgbClr val="292934"/>
                </a:solidFill>
                <a:latin typeface="Calibri" panose="020F0502020204030204" pitchFamily="34" charset="0"/>
                <a:cs typeface="Calibri"/>
              </a:rPr>
              <a:t> </a:t>
            </a:r>
            <a:r>
              <a:rPr sz="2000" spc="-15" dirty="0">
                <a:solidFill>
                  <a:srgbClr val="292934"/>
                </a:solidFill>
                <a:latin typeface="Calibri" panose="020F0502020204030204" pitchFamily="34" charset="0"/>
                <a:cs typeface="Calibri"/>
              </a:rPr>
              <a:t>s</a:t>
            </a:r>
            <a:r>
              <a:rPr sz="2000" spc="-5" dirty="0">
                <a:solidFill>
                  <a:srgbClr val="292934"/>
                </a:solidFill>
                <a:latin typeface="Calibri" panose="020F0502020204030204" pitchFamily="34" charset="0"/>
                <a:cs typeface="Calibri"/>
              </a:rPr>
              <a:t>e</a:t>
            </a:r>
            <a:r>
              <a:rPr sz="2000" spc="-10" dirty="0">
                <a:solidFill>
                  <a:srgbClr val="292934"/>
                </a:solidFill>
                <a:latin typeface="Calibri" panose="020F0502020204030204" pitchFamily="34" charset="0"/>
                <a:cs typeface="Calibri"/>
              </a:rPr>
              <a:t>nt</a:t>
            </a:r>
            <a:r>
              <a:rPr sz="2000" dirty="0">
                <a:solidFill>
                  <a:srgbClr val="292934"/>
                </a:solidFill>
                <a:latin typeface="Calibri" panose="020F0502020204030204" pitchFamily="34" charset="0"/>
                <a:cs typeface="Calibri"/>
              </a:rPr>
              <a:t> </a:t>
            </a:r>
            <a:r>
              <a:rPr sz="2000" spc="-30" dirty="0">
                <a:solidFill>
                  <a:srgbClr val="292934"/>
                </a:solidFill>
                <a:latin typeface="Calibri" panose="020F0502020204030204" pitchFamily="34" charset="0"/>
                <a:cs typeface="Calibri"/>
              </a:rPr>
              <a:t>t</a:t>
            </a:r>
            <a:r>
              <a:rPr sz="2000" dirty="0">
                <a:solidFill>
                  <a:srgbClr val="292934"/>
                </a:solidFill>
                <a:latin typeface="Calibri" panose="020F0502020204030204" pitchFamily="34" charset="0"/>
                <a:cs typeface="Calibri"/>
              </a:rPr>
              <a:t>o</a:t>
            </a:r>
            <a:r>
              <a:rPr sz="2000" spc="-5" dirty="0">
                <a:solidFill>
                  <a:srgbClr val="292934"/>
                </a:solidFill>
                <a:latin typeface="Calibri" panose="020F0502020204030204" pitchFamily="34" charset="0"/>
                <a:cs typeface="Calibri"/>
              </a:rPr>
              <a:t> </a:t>
            </a:r>
            <a:r>
              <a:rPr sz="2000" spc="-10" dirty="0">
                <a:solidFill>
                  <a:srgbClr val="292934"/>
                </a:solidFill>
                <a:latin typeface="Calibri" panose="020F0502020204030204" pitchFamily="34" charset="0"/>
                <a:cs typeface="Calibri"/>
              </a:rPr>
              <a:t>the</a:t>
            </a:r>
            <a:r>
              <a:rPr sz="2000" spc="-5" dirty="0">
                <a:solidFill>
                  <a:srgbClr val="292934"/>
                </a:solidFill>
                <a:latin typeface="Calibri" panose="020F0502020204030204" pitchFamily="34" charset="0"/>
                <a:cs typeface="Calibri"/>
              </a:rPr>
              <a:t> </a:t>
            </a:r>
            <a:r>
              <a:rPr sz="2000" spc="-30" dirty="0">
                <a:solidFill>
                  <a:srgbClr val="292934"/>
                </a:solidFill>
                <a:latin typeface="Calibri" panose="020F0502020204030204" pitchFamily="34" charset="0"/>
                <a:cs typeface="Calibri"/>
              </a:rPr>
              <a:t>f</a:t>
            </a:r>
            <a:r>
              <a:rPr sz="2000" spc="-5" dirty="0">
                <a:solidFill>
                  <a:srgbClr val="292934"/>
                </a:solidFill>
                <a:latin typeface="Calibri" panose="020F0502020204030204" pitchFamily="34" charset="0"/>
                <a:cs typeface="Calibri"/>
              </a:rPr>
              <a:t>o</a:t>
            </a:r>
            <a:r>
              <a:rPr sz="2000" spc="-10" dirty="0">
                <a:solidFill>
                  <a:srgbClr val="292934"/>
                </a:solidFill>
                <a:latin typeface="Calibri" panose="020F0502020204030204" pitchFamily="34" charset="0"/>
                <a:cs typeface="Calibri"/>
              </a:rPr>
              <a:t>l</a:t>
            </a:r>
            <a:r>
              <a:rPr sz="2000" spc="-5" dirty="0">
                <a:solidFill>
                  <a:srgbClr val="292934"/>
                </a:solidFill>
                <a:latin typeface="Calibri" panose="020F0502020204030204" pitchFamily="34" charset="0"/>
                <a:cs typeface="Calibri"/>
              </a:rPr>
              <a:t>l</a:t>
            </a:r>
            <a:r>
              <a:rPr sz="2000" spc="-15" dirty="0">
                <a:solidFill>
                  <a:srgbClr val="292934"/>
                </a:solidFill>
                <a:latin typeface="Calibri" panose="020F0502020204030204" pitchFamily="34" charset="0"/>
                <a:cs typeface="Calibri"/>
              </a:rPr>
              <a:t>o</a:t>
            </a:r>
            <a:r>
              <a:rPr sz="2000" dirty="0">
                <a:solidFill>
                  <a:srgbClr val="292934"/>
                </a:solidFill>
                <a:latin typeface="Calibri" panose="020F0502020204030204" pitchFamily="34" charset="0"/>
                <a:cs typeface="Calibri"/>
              </a:rPr>
              <a:t>w</a:t>
            </a:r>
            <a:r>
              <a:rPr sz="2000" spc="-10" dirty="0">
                <a:solidFill>
                  <a:srgbClr val="292934"/>
                </a:solidFill>
                <a:latin typeface="Calibri" panose="020F0502020204030204" pitchFamily="34" charset="0"/>
                <a:cs typeface="Calibri"/>
              </a:rPr>
              <a:t>i</a:t>
            </a:r>
            <a:r>
              <a:rPr sz="2000" spc="-5" dirty="0">
                <a:solidFill>
                  <a:srgbClr val="292934"/>
                </a:solidFill>
                <a:latin typeface="Calibri" panose="020F0502020204030204" pitchFamily="34" charset="0"/>
                <a:cs typeface="Calibri"/>
              </a:rPr>
              <a:t>n</a:t>
            </a:r>
            <a:r>
              <a:rPr sz="2000" dirty="0">
                <a:solidFill>
                  <a:srgbClr val="292934"/>
                </a:solidFill>
                <a:latin typeface="Calibri" panose="020F0502020204030204" pitchFamily="34" charset="0"/>
                <a:cs typeface="Calibri"/>
              </a:rPr>
              <a:t>g</a:t>
            </a:r>
            <a:r>
              <a:rPr sz="2000" spc="25" dirty="0">
                <a:solidFill>
                  <a:srgbClr val="292934"/>
                </a:solidFill>
                <a:latin typeface="Calibri" panose="020F0502020204030204" pitchFamily="34" charset="0"/>
                <a:cs typeface="Calibri"/>
              </a:rPr>
              <a:t> </a:t>
            </a:r>
            <a:r>
              <a:rPr sz="2000" dirty="0">
                <a:solidFill>
                  <a:srgbClr val="292934"/>
                </a:solidFill>
                <a:latin typeface="Calibri" panose="020F0502020204030204" pitchFamily="34" charset="0"/>
                <a:cs typeface="Calibri"/>
              </a:rPr>
              <a:t>add</a:t>
            </a:r>
            <a:r>
              <a:rPr sz="2000" spc="-40" dirty="0">
                <a:solidFill>
                  <a:srgbClr val="292934"/>
                </a:solidFill>
                <a:latin typeface="Calibri" panose="020F0502020204030204" pitchFamily="34" charset="0"/>
                <a:cs typeface="Calibri"/>
              </a:rPr>
              <a:t>r</a:t>
            </a:r>
            <a:r>
              <a:rPr sz="2000" spc="-10" dirty="0">
                <a:solidFill>
                  <a:srgbClr val="292934"/>
                </a:solidFill>
                <a:latin typeface="Calibri" panose="020F0502020204030204" pitchFamily="34" charset="0"/>
                <a:cs typeface="Calibri"/>
              </a:rPr>
              <a:t>e</a:t>
            </a:r>
            <a:r>
              <a:rPr sz="2000" spc="-5" dirty="0">
                <a:solidFill>
                  <a:srgbClr val="292934"/>
                </a:solidFill>
                <a:latin typeface="Calibri" panose="020F0502020204030204" pitchFamily="34" charset="0"/>
                <a:cs typeface="Calibri"/>
              </a:rPr>
              <a:t>s</a:t>
            </a:r>
            <a:r>
              <a:rPr sz="2000" spc="-15" dirty="0">
                <a:solidFill>
                  <a:srgbClr val="292934"/>
                </a:solidFill>
                <a:latin typeface="Calibri" panose="020F0502020204030204" pitchFamily="34" charset="0"/>
                <a:cs typeface="Calibri"/>
              </a:rPr>
              <a:t>s:</a:t>
            </a:r>
            <a:endParaRPr sz="2000" dirty="0">
              <a:latin typeface="Calibri" panose="020F0502020204030204" pitchFamily="34" charset="0"/>
              <a:cs typeface="Calibri"/>
            </a:endParaRPr>
          </a:p>
          <a:p>
            <a:pPr marL="1539875" algn="just">
              <a:lnSpc>
                <a:spcPts val="2000"/>
              </a:lnSpc>
              <a:spcBef>
                <a:spcPts val="1200"/>
              </a:spcBef>
            </a:pPr>
            <a:r>
              <a:rPr sz="2000" i="1" spc="-50" dirty="0">
                <a:solidFill>
                  <a:srgbClr val="292934"/>
                </a:solidFill>
                <a:latin typeface="Calibri" panose="020F0502020204030204" pitchFamily="34" charset="0"/>
                <a:cs typeface="Calibri"/>
              </a:rPr>
              <a:t>A</a:t>
            </a:r>
            <a:r>
              <a:rPr sz="2000" i="1" spc="-30" dirty="0">
                <a:solidFill>
                  <a:srgbClr val="292934"/>
                </a:solidFill>
                <a:latin typeface="Calibri" panose="020F0502020204030204" pitchFamily="34" charset="0"/>
                <a:cs typeface="Calibri"/>
              </a:rPr>
              <a:t>t</a:t>
            </a:r>
            <a:r>
              <a:rPr sz="2000" i="1" dirty="0">
                <a:solidFill>
                  <a:srgbClr val="292934"/>
                </a:solidFill>
                <a:latin typeface="Calibri" panose="020F0502020204030204" pitchFamily="34" charset="0"/>
                <a:cs typeface="Calibri"/>
              </a:rPr>
              <a:t>t</a:t>
            </a:r>
            <a:r>
              <a:rPr sz="2000" i="1" spc="-5" dirty="0">
                <a:solidFill>
                  <a:srgbClr val="292934"/>
                </a:solidFill>
                <a:latin typeface="Calibri" panose="020F0502020204030204" pitchFamily="34" charset="0"/>
                <a:cs typeface="Calibri"/>
              </a:rPr>
              <a:t>n:</a:t>
            </a:r>
            <a:r>
              <a:rPr sz="2000" i="1" spc="5" dirty="0">
                <a:solidFill>
                  <a:srgbClr val="292934"/>
                </a:solidFill>
                <a:latin typeface="Calibri" panose="020F0502020204030204" pitchFamily="34" charset="0"/>
                <a:cs typeface="Calibri"/>
              </a:rPr>
              <a:t> </a:t>
            </a:r>
            <a:r>
              <a:rPr sz="2000" i="1" spc="-15" dirty="0">
                <a:solidFill>
                  <a:srgbClr val="292934"/>
                </a:solidFill>
                <a:latin typeface="Calibri" panose="020F0502020204030204" pitchFamily="34" charset="0"/>
                <a:cs typeface="Calibri"/>
              </a:rPr>
              <a:t>N</a:t>
            </a:r>
            <a:r>
              <a:rPr sz="2000" i="1" spc="-25" dirty="0">
                <a:solidFill>
                  <a:srgbClr val="292934"/>
                </a:solidFill>
                <a:latin typeface="Calibri" panose="020F0502020204030204" pitchFamily="34" charset="0"/>
                <a:cs typeface="Calibri"/>
              </a:rPr>
              <a:t>Y</a:t>
            </a:r>
            <a:r>
              <a:rPr sz="2000" i="1" dirty="0">
                <a:solidFill>
                  <a:srgbClr val="292934"/>
                </a:solidFill>
                <a:latin typeface="Calibri" panose="020F0502020204030204" pitchFamily="34" charset="0"/>
                <a:cs typeface="Calibri"/>
              </a:rPr>
              <a:t>S </a:t>
            </a:r>
            <a:r>
              <a:rPr sz="2000" i="1" spc="-30" dirty="0">
                <a:solidFill>
                  <a:srgbClr val="292934"/>
                </a:solidFill>
                <a:latin typeface="Calibri" panose="020F0502020204030204" pitchFamily="34" charset="0"/>
                <a:cs typeface="Calibri"/>
              </a:rPr>
              <a:t>E</a:t>
            </a:r>
            <a:r>
              <a:rPr sz="2000" i="1" spc="-5" dirty="0">
                <a:solidFill>
                  <a:srgbClr val="292934"/>
                </a:solidFill>
                <a:latin typeface="Calibri" panose="020F0502020204030204" pitchFamily="34" charset="0"/>
                <a:cs typeface="Calibri"/>
              </a:rPr>
              <a:t>d</a:t>
            </a:r>
            <a:r>
              <a:rPr sz="2000" i="1" dirty="0">
                <a:solidFill>
                  <a:srgbClr val="292934"/>
                </a:solidFill>
                <a:latin typeface="Calibri" panose="020F0502020204030204" pitchFamily="34" charset="0"/>
                <a:cs typeface="Calibri"/>
              </a:rPr>
              <a:t>u</a:t>
            </a:r>
            <a:r>
              <a:rPr sz="2000" i="1" spc="-30" dirty="0">
                <a:solidFill>
                  <a:srgbClr val="292934"/>
                </a:solidFill>
                <a:latin typeface="Calibri" panose="020F0502020204030204" pitchFamily="34" charset="0"/>
                <a:cs typeface="Calibri"/>
              </a:rPr>
              <a:t>c</a:t>
            </a:r>
            <a:r>
              <a:rPr sz="2000" i="1" spc="-15" dirty="0">
                <a:solidFill>
                  <a:srgbClr val="292934"/>
                </a:solidFill>
                <a:latin typeface="Calibri" panose="020F0502020204030204" pitchFamily="34" charset="0"/>
                <a:cs typeface="Calibri"/>
              </a:rPr>
              <a:t>a</a:t>
            </a:r>
            <a:r>
              <a:rPr sz="2000" i="1" dirty="0">
                <a:solidFill>
                  <a:srgbClr val="292934"/>
                </a:solidFill>
                <a:latin typeface="Calibri" panose="020F0502020204030204" pitchFamily="34" charset="0"/>
                <a:cs typeface="Calibri"/>
              </a:rPr>
              <a:t>t</a:t>
            </a:r>
            <a:r>
              <a:rPr sz="2000" i="1" spc="-10" dirty="0">
                <a:solidFill>
                  <a:srgbClr val="292934"/>
                </a:solidFill>
                <a:latin typeface="Calibri" panose="020F0502020204030204" pitchFamily="34" charset="0"/>
                <a:cs typeface="Calibri"/>
              </a:rPr>
              <a:t>i</a:t>
            </a:r>
            <a:r>
              <a:rPr sz="2000" i="1" spc="-5" dirty="0">
                <a:solidFill>
                  <a:srgbClr val="292934"/>
                </a:solidFill>
                <a:latin typeface="Calibri" panose="020F0502020204030204" pitchFamily="34" charset="0"/>
                <a:cs typeface="Calibri"/>
              </a:rPr>
              <a:t>o</a:t>
            </a:r>
            <a:r>
              <a:rPr sz="2000" i="1" dirty="0">
                <a:solidFill>
                  <a:srgbClr val="292934"/>
                </a:solidFill>
                <a:latin typeface="Calibri" panose="020F0502020204030204" pitchFamily="34" charset="0"/>
                <a:cs typeface="Calibri"/>
              </a:rPr>
              <a:t>n</a:t>
            </a:r>
            <a:r>
              <a:rPr sz="2000" i="1" spc="20" dirty="0">
                <a:solidFill>
                  <a:srgbClr val="292934"/>
                </a:solidFill>
                <a:latin typeface="Calibri" panose="020F0502020204030204" pitchFamily="34" charset="0"/>
                <a:cs typeface="Calibri"/>
              </a:rPr>
              <a:t> </a:t>
            </a:r>
            <a:r>
              <a:rPr sz="2000" i="1" spc="-15" dirty="0">
                <a:solidFill>
                  <a:srgbClr val="292934"/>
                </a:solidFill>
                <a:latin typeface="Calibri" panose="020F0502020204030204" pitchFamily="34" charset="0"/>
                <a:cs typeface="Calibri"/>
              </a:rPr>
              <a:t>Departmen</a:t>
            </a:r>
            <a:r>
              <a:rPr sz="2000" i="1" spc="-10" dirty="0">
                <a:solidFill>
                  <a:srgbClr val="292934"/>
                </a:solidFill>
                <a:latin typeface="Calibri" panose="020F0502020204030204" pitchFamily="34" charset="0"/>
                <a:cs typeface="Calibri"/>
              </a:rPr>
              <a:t>t</a:t>
            </a:r>
            <a:endParaRPr sz="2000" i="1" dirty="0">
              <a:latin typeface="Calibri" panose="020F0502020204030204" pitchFamily="34" charset="0"/>
              <a:cs typeface="Calibri"/>
            </a:endParaRPr>
          </a:p>
          <a:p>
            <a:pPr marL="1539875" marR="1538605" algn="just">
              <a:lnSpc>
                <a:spcPts val="2000"/>
              </a:lnSpc>
            </a:pPr>
            <a:r>
              <a:rPr sz="2000" i="1" dirty="0">
                <a:solidFill>
                  <a:srgbClr val="292934"/>
                </a:solidFill>
                <a:latin typeface="Calibri" panose="020F0502020204030204" pitchFamily="34" charset="0"/>
                <a:cs typeface="Calibri"/>
              </a:rPr>
              <a:t>Bu</a:t>
            </a:r>
            <a:r>
              <a:rPr sz="2000" i="1" spc="-40" dirty="0">
                <a:solidFill>
                  <a:srgbClr val="292934"/>
                </a:solidFill>
                <a:latin typeface="Calibri" panose="020F0502020204030204" pitchFamily="34" charset="0"/>
                <a:cs typeface="Calibri"/>
              </a:rPr>
              <a:t>r</a:t>
            </a:r>
            <a:r>
              <a:rPr sz="2000" i="1" spc="-10" dirty="0">
                <a:solidFill>
                  <a:srgbClr val="292934"/>
                </a:solidFill>
                <a:latin typeface="Calibri" panose="020F0502020204030204" pitchFamily="34" charset="0"/>
                <a:cs typeface="Calibri"/>
              </a:rPr>
              <a:t>ea</a:t>
            </a:r>
            <a:r>
              <a:rPr sz="2000" i="1" dirty="0">
                <a:solidFill>
                  <a:srgbClr val="292934"/>
                </a:solidFill>
                <a:latin typeface="Calibri" panose="020F0502020204030204" pitchFamily="34" charset="0"/>
                <a:cs typeface="Calibri"/>
              </a:rPr>
              <a:t>u</a:t>
            </a:r>
            <a:r>
              <a:rPr sz="2000" i="1" spc="5" dirty="0">
                <a:solidFill>
                  <a:srgbClr val="292934"/>
                </a:solidFill>
                <a:latin typeface="Calibri" panose="020F0502020204030204" pitchFamily="34" charset="0"/>
                <a:cs typeface="Calibri"/>
              </a:rPr>
              <a:t> </a:t>
            </a:r>
            <a:r>
              <a:rPr sz="2000" i="1" spc="-5" dirty="0">
                <a:solidFill>
                  <a:srgbClr val="292934"/>
                </a:solidFill>
                <a:latin typeface="Calibri" panose="020F0502020204030204" pitchFamily="34" charset="0"/>
                <a:cs typeface="Calibri"/>
              </a:rPr>
              <a:t>o</a:t>
            </a:r>
            <a:r>
              <a:rPr sz="2000" i="1" dirty="0">
                <a:solidFill>
                  <a:srgbClr val="292934"/>
                </a:solidFill>
                <a:latin typeface="Calibri" panose="020F0502020204030204" pitchFamily="34" charset="0"/>
                <a:cs typeface="Calibri"/>
              </a:rPr>
              <a:t>f F</a:t>
            </a:r>
            <a:r>
              <a:rPr sz="2000" i="1" spc="-5" dirty="0">
                <a:solidFill>
                  <a:srgbClr val="292934"/>
                </a:solidFill>
                <a:latin typeface="Calibri" panose="020F0502020204030204" pitchFamily="34" charset="0"/>
                <a:cs typeface="Calibri"/>
              </a:rPr>
              <a:t>i</a:t>
            </a:r>
            <a:r>
              <a:rPr sz="2000" i="1" spc="-15" dirty="0">
                <a:solidFill>
                  <a:srgbClr val="292934"/>
                </a:solidFill>
                <a:latin typeface="Calibri" panose="020F0502020204030204" pitchFamily="34" charset="0"/>
                <a:cs typeface="Calibri"/>
              </a:rPr>
              <a:t>s</a:t>
            </a:r>
            <a:r>
              <a:rPr sz="2000" i="1" spc="-25" dirty="0">
                <a:solidFill>
                  <a:srgbClr val="292934"/>
                </a:solidFill>
                <a:latin typeface="Calibri" panose="020F0502020204030204" pitchFamily="34" charset="0"/>
                <a:cs typeface="Calibri"/>
              </a:rPr>
              <a:t>c</a:t>
            </a:r>
            <a:r>
              <a:rPr sz="2000" i="1" dirty="0">
                <a:solidFill>
                  <a:srgbClr val="292934"/>
                </a:solidFill>
                <a:latin typeface="Calibri" panose="020F0502020204030204" pitchFamily="34" charset="0"/>
                <a:cs typeface="Calibri"/>
              </a:rPr>
              <a:t>al</a:t>
            </a:r>
            <a:r>
              <a:rPr sz="2000" i="1" spc="10" dirty="0">
                <a:solidFill>
                  <a:srgbClr val="292934"/>
                </a:solidFill>
                <a:latin typeface="Calibri" panose="020F0502020204030204" pitchFamily="34" charset="0"/>
                <a:cs typeface="Calibri"/>
              </a:rPr>
              <a:t> </a:t>
            </a:r>
            <a:r>
              <a:rPr sz="2000" i="1" spc="-10" dirty="0">
                <a:solidFill>
                  <a:srgbClr val="292934"/>
                </a:solidFill>
                <a:latin typeface="Calibri" panose="020F0502020204030204" pitchFamily="34" charset="0"/>
                <a:cs typeface="Calibri"/>
              </a:rPr>
              <a:t>Management</a:t>
            </a:r>
            <a:r>
              <a:rPr sz="2000" i="1" spc="-20" dirty="0">
                <a:solidFill>
                  <a:srgbClr val="292934"/>
                </a:solidFill>
                <a:latin typeface="Calibri" panose="020F0502020204030204" pitchFamily="34" charset="0"/>
                <a:cs typeface="Calibri"/>
              </a:rPr>
              <a:t> </a:t>
            </a:r>
            <a:r>
              <a:rPr sz="2000" i="1" spc="-5" dirty="0">
                <a:solidFill>
                  <a:srgbClr val="292934"/>
                </a:solidFill>
                <a:latin typeface="Calibri" panose="020F0502020204030204" pitchFamily="34" charset="0"/>
                <a:cs typeface="Calibri"/>
              </a:rPr>
              <a:t>Co</a:t>
            </a:r>
            <a:r>
              <a:rPr sz="2000" i="1" spc="-10" dirty="0">
                <a:solidFill>
                  <a:srgbClr val="292934"/>
                </a:solidFill>
                <a:latin typeface="Calibri" panose="020F0502020204030204" pitchFamily="34" charset="0"/>
                <a:cs typeface="Calibri"/>
              </a:rPr>
              <a:t>nt</a:t>
            </a:r>
            <a:r>
              <a:rPr sz="2000" i="1" spc="-55" dirty="0">
                <a:solidFill>
                  <a:srgbClr val="292934"/>
                </a:solidFill>
                <a:latin typeface="Calibri" panose="020F0502020204030204" pitchFamily="34" charset="0"/>
                <a:cs typeface="Calibri"/>
              </a:rPr>
              <a:t>r</a:t>
            </a:r>
            <a:r>
              <a:rPr sz="2000" i="1" spc="-10" dirty="0">
                <a:solidFill>
                  <a:srgbClr val="292934"/>
                </a:solidFill>
                <a:latin typeface="Calibri" panose="020F0502020204030204" pitchFamily="34" charset="0"/>
                <a:cs typeface="Calibri"/>
              </a:rPr>
              <a:t>act</a:t>
            </a:r>
            <a:r>
              <a:rPr sz="2000" i="1" spc="5" dirty="0">
                <a:solidFill>
                  <a:srgbClr val="292934"/>
                </a:solidFill>
                <a:latin typeface="Calibri" panose="020F0502020204030204" pitchFamily="34" charset="0"/>
                <a:cs typeface="Calibri"/>
              </a:rPr>
              <a:t> </a:t>
            </a:r>
            <a:r>
              <a:rPr sz="2000" i="1" spc="-15" dirty="0">
                <a:solidFill>
                  <a:srgbClr val="292934"/>
                </a:solidFill>
                <a:latin typeface="Calibri" panose="020F0502020204030204" pitchFamily="34" charset="0"/>
                <a:cs typeface="Calibri"/>
              </a:rPr>
              <a:t>Adm</a:t>
            </a:r>
            <a:r>
              <a:rPr sz="2000" i="1" spc="-5" dirty="0">
                <a:solidFill>
                  <a:srgbClr val="292934"/>
                </a:solidFill>
                <a:latin typeface="Calibri" panose="020F0502020204030204" pitchFamily="34" charset="0"/>
                <a:cs typeface="Calibri"/>
              </a:rPr>
              <a:t>ini</a:t>
            </a:r>
            <a:r>
              <a:rPr sz="2000" i="1" spc="-25" dirty="0">
                <a:solidFill>
                  <a:srgbClr val="292934"/>
                </a:solidFill>
                <a:latin typeface="Calibri" panose="020F0502020204030204" pitchFamily="34" charset="0"/>
                <a:cs typeface="Calibri"/>
              </a:rPr>
              <a:t>s</a:t>
            </a:r>
            <a:r>
              <a:rPr sz="2000" i="1" spc="-10" dirty="0">
                <a:solidFill>
                  <a:srgbClr val="292934"/>
                </a:solidFill>
                <a:latin typeface="Calibri" panose="020F0502020204030204" pitchFamily="34" charset="0"/>
                <a:cs typeface="Calibri"/>
              </a:rPr>
              <a:t>t</a:t>
            </a:r>
            <a:r>
              <a:rPr sz="2000" i="1" spc="-55" dirty="0">
                <a:solidFill>
                  <a:srgbClr val="292934"/>
                </a:solidFill>
                <a:latin typeface="Calibri" panose="020F0502020204030204" pitchFamily="34" charset="0"/>
                <a:cs typeface="Calibri"/>
              </a:rPr>
              <a:t>r</a:t>
            </a:r>
            <a:r>
              <a:rPr sz="2000" i="1" spc="-15" dirty="0">
                <a:solidFill>
                  <a:srgbClr val="292934"/>
                </a:solidFill>
                <a:latin typeface="Calibri" panose="020F0502020204030204" pitchFamily="34" charset="0"/>
                <a:cs typeface="Calibri"/>
              </a:rPr>
              <a:t>a</a:t>
            </a:r>
            <a:r>
              <a:rPr sz="2000" i="1" dirty="0">
                <a:solidFill>
                  <a:srgbClr val="292934"/>
                </a:solidFill>
                <a:latin typeface="Calibri" panose="020F0502020204030204" pitchFamily="34" charset="0"/>
                <a:cs typeface="Calibri"/>
              </a:rPr>
              <a:t>t</a:t>
            </a:r>
            <a:r>
              <a:rPr sz="2000" i="1" spc="-10" dirty="0">
                <a:solidFill>
                  <a:srgbClr val="292934"/>
                </a:solidFill>
                <a:latin typeface="Calibri" panose="020F0502020204030204" pitchFamily="34" charset="0"/>
                <a:cs typeface="Calibri"/>
              </a:rPr>
              <a:t>i</a:t>
            </a:r>
            <a:r>
              <a:rPr sz="2000" i="1" spc="-5" dirty="0">
                <a:solidFill>
                  <a:srgbClr val="292934"/>
                </a:solidFill>
                <a:latin typeface="Calibri" panose="020F0502020204030204" pitchFamily="34" charset="0"/>
                <a:cs typeface="Calibri"/>
              </a:rPr>
              <a:t>o</a:t>
            </a:r>
            <a:r>
              <a:rPr sz="2000" i="1" dirty="0">
                <a:solidFill>
                  <a:srgbClr val="292934"/>
                </a:solidFill>
                <a:latin typeface="Calibri" panose="020F0502020204030204" pitchFamily="34" charset="0"/>
                <a:cs typeface="Calibri"/>
              </a:rPr>
              <a:t>n</a:t>
            </a:r>
            <a:r>
              <a:rPr sz="2000" i="1" spc="20" dirty="0">
                <a:solidFill>
                  <a:srgbClr val="292934"/>
                </a:solidFill>
                <a:latin typeface="Calibri" panose="020F0502020204030204" pitchFamily="34" charset="0"/>
                <a:cs typeface="Calibri"/>
              </a:rPr>
              <a:t> </a:t>
            </a:r>
            <a:r>
              <a:rPr sz="2000" i="1" dirty="0">
                <a:solidFill>
                  <a:srgbClr val="292934"/>
                </a:solidFill>
                <a:latin typeface="Calibri" panose="020F0502020204030204" pitchFamily="34" charset="0"/>
                <a:cs typeface="Calibri"/>
              </a:rPr>
              <a:t>Un</a:t>
            </a:r>
            <a:r>
              <a:rPr sz="2000" i="1" spc="-10" dirty="0">
                <a:solidFill>
                  <a:srgbClr val="292934"/>
                </a:solidFill>
                <a:latin typeface="Calibri" panose="020F0502020204030204" pitchFamily="34" charset="0"/>
                <a:cs typeface="Calibri"/>
              </a:rPr>
              <a:t>it</a:t>
            </a:r>
            <a:r>
              <a:rPr sz="2000" i="1" spc="-5" dirty="0">
                <a:solidFill>
                  <a:srgbClr val="292934"/>
                </a:solidFill>
                <a:latin typeface="Calibri" panose="020F0502020204030204" pitchFamily="34" charset="0"/>
                <a:cs typeface="Calibri"/>
              </a:rPr>
              <a:t> </a:t>
            </a:r>
            <a:r>
              <a:rPr sz="2000" i="1" spc="-55" dirty="0">
                <a:solidFill>
                  <a:srgbClr val="292934"/>
                </a:solidFill>
                <a:latin typeface="Calibri" panose="020F0502020204030204" pitchFamily="34" charset="0"/>
                <a:cs typeface="Calibri"/>
              </a:rPr>
              <a:t>R</a:t>
            </a:r>
            <a:r>
              <a:rPr sz="2000" i="1" spc="-5" dirty="0">
                <a:solidFill>
                  <a:srgbClr val="292934"/>
                </a:solidFill>
                <a:latin typeface="Calibri" panose="020F0502020204030204" pitchFamily="34" charset="0"/>
                <a:cs typeface="Calibri"/>
              </a:rPr>
              <a:t>oo</a:t>
            </a:r>
            <a:r>
              <a:rPr sz="2000" i="1" dirty="0">
                <a:solidFill>
                  <a:srgbClr val="292934"/>
                </a:solidFill>
                <a:latin typeface="Calibri" panose="020F0502020204030204" pitchFamily="34" charset="0"/>
                <a:cs typeface="Calibri"/>
              </a:rPr>
              <a:t>m</a:t>
            </a:r>
            <a:r>
              <a:rPr sz="2000" i="1" spc="10" dirty="0">
                <a:solidFill>
                  <a:srgbClr val="292934"/>
                </a:solidFill>
                <a:latin typeface="Calibri" panose="020F0502020204030204" pitchFamily="34" charset="0"/>
                <a:cs typeface="Calibri"/>
              </a:rPr>
              <a:t> </a:t>
            </a:r>
            <a:r>
              <a:rPr sz="2000" i="1" spc="-15" dirty="0">
                <a:solidFill>
                  <a:srgbClr val="292934"/>
                </a:solidFill>
                <a:latin typeface="Calibri" panose="020F0502020204030204" pitchFamily="34" charset="0"/>
                <a:cs typeface="Calibri"/>
              </a:rPr>
              <a:t>501W</a:t>
            </a:r>
            <a:r>
              <a:rPr sz="2000" i="1" dirty="0">
                <a:solidFill>
                  <a:srgbClr val="292934"/>
                </a:solidFill>
                <a:latin typeface="Calibri" panose="020F0502020204030204" pitchFamily="34" charset="0"/>
                <a:cs typeface="Calibri"/>
              </a:rPr>
              <a:t> </a:t>
            </a:r>
            <a:r>
              <a:rPr sz="2000" i="1" spc="-5" dirty="0">
                <a:solidFill>
                  <a:srgbClr val="292934"/>
                </a:solidFill>
                <a:latin typeface="Calibri" panose="020F0502020204030204" pitchFamily="34" charset="0"/>
                <a:cs typeface="Calibri"/>
              </a:rPr>
              <a:t>EB</a:t>
            </a:r>
            <a:endParaRPr sz="2000" i="1" dirty="0">
              <a:latin typeface="Calibri" panose="020F0502020204030204" pitchFamily="34" charset="0"/>
              <a:cs typeface="Calibri"/>
            </a:endParaRPr>
          </a:p>
          <a:p>
            <a:pPr marL="1539875" algn="just">
              <a:lnSpc>
                <a:spcPts val="2000"/>
              </a:lnSpc>
            </a:pPr>
            <a:r>
              <a:rPr sz="2000" i="1" spc="-5" dirty="0">
                <a:solidFill>
                  <a:srgbClr val="292934"/>
                </a:solidFill>
                <a:latin typeface="Calibri" panose="020F0502020204030204" pitchFamily="34" charset="0"/>
                <a:cs typeface="Calibri"/>
              </a:rPr>
              <a:t>8</a:t>
            </a:r>
            <a:r>
              <a:rPr sz="2000" i="1" dirty="0">
                <a:solidFill>
                  <a:srgbClr val="292934"/>
                </a:solidFill>
                <a:latin typeface="Calibri" panose="020F0502020204030204" pitchFamily="34" charset="0"/>
                <a:cs typeface="Calibri"/>
              </a:rPr>
              <a:t>9</a:t>
            </a:r>
            <a:r>
              <a:rPr sz="2000" i="1" spc="-5" dirty="0">
                <a:solidFill>
                  <a:srgbClr val="292934"/>
                </a:solidFill>
                <a:latin typeface="Calibri" panose="020F0502020204030204" pitchFamily="34" charset="0"/>
                <a:cs typeface="Calibri"/>
              </a:rPr>
              <a:t> </a:t>
            </a:r>
            <a:r>
              <a:rPr sz="2000" i="1" spc="-70" dirty="0">
                <a:solidFill>
                  <a:srgbClr val="292934"/>
                </a:solidFill>
                <a:latin typeface="Calibri" panose="020F0502020204030204" pitchFamily="34" charset="0"/>
                <a:cs typeface="Calibri"/>
              </a:rPr>
              <a:t>W</a:t>
            </a:r>
            <a:r>
              <a:rPr sz="2000" i="1" dirty="0">
                <a:solidFill>
                  <a:srgbClr val="292934"/>
                </a:solidFill>
                <a:latin typeface="Calibri" panose="020F0502020204030204" pitchFamily="34" charset="0"/>
                <a:cs typeface="Calibri"/>
              </a:rPr>
              <a:t>ash</a:t>
            </a:r>
            <a:r>
              <a:rPr sz="2000" i="1" spc="-10" dirty="0">
                <a:solidFill>
                  <a:srgbClr val="292934"/>
                </a:solidFill>
                <a:latin typeface="Calibri" panose="020F0502020204030204" pitchFamily="34" charset="0"/>
                <a:cs typeface="Calibri"/>
              </a:rPr>
              <a:t>i</a:t>
            </a:r>
            <a:r>
              <a:rPr sz="2000" i="1" spc="-5" dirty="0">
                <a:solidFill>
                  <a:srgbClr val="292934"/>
                </a:solidFill>
                <a:latin typeface="Calibri" panose="020F0502020204030204" pitchFamily="34" charset="0"/>
                <a:cs typeface="Calibri"/>
              </a:rPr>
              <a:t>n</a:t>
            </a:r>
            <a:r>
              <a:rPr sz="2000" i="1" spc="-20" dirty="0">
                <a:solidFill>
                  <a:srgbClr val="292934"/>
                </a:solidFill>
                <a:latin typeface="Calibri" panose="020F0502020204030204" pitchFamily="34" charset="0"/>
                <a:cs typeface="Calibri"/>
              </a:rPr>
              <a:t>gt</a:t>
            </a:r>
            <a:r>
              <a:rPr sz="2000" i="1" spc="-5" dirty="0">
                <a:solidFill>
                  <a:srgbClr val="292934"/>
                </a:solidFill>
                <a:latin typeface="Calibri" panose="020F0502020204030204" pitchFamily="34" charset="0"/>
                <a:cs typeface="Calibri"/>
              </a:rPr>
              <a:t>o</a:t>
            </a:r>
            <a:r>
              <a:rPr sz="2000" i="1" dirty="0">
                <a:solidFill>
                  <a:srgbClr val="292934"/>
                </a:solidFill>
                <a:latin typeface="Calibri" panose="020F0502020204030204" pitchFamily="34" charset="0"/>
                <a:cs typeface="Calibri"/>
              </a:rPr>
              <a:t>n</a:t>
            </a:r>
            <a:r>
              <a:rPr sz="2000" i="1" spc="5" dirty="0">
                <a:solidFill>
                  <a:srgbClr val="292934"/>
                </a:solidFill>
                <a:latin typeface="Calibri" panose="020F0502020204030204" pitchFamily="34" charset="0"/>
                <a:cs typeface="Calibri"/>
              </a:rPr>
              <a:t> </a:t>
            </a:r>
            <a:r>
              <a:rPr sz="2000" i="1" spc="-40" dirty="0">
                <a:solidFill>
                  <a:srgbClr val="292934"/>
                </a:solidFill>
                <a:latin typeface="Calibri" panose="020F0502020204030204" pitchFamily="34" charset="0"/>
                <a:cs typeface="Calibri"/>
              </a:rPr>
              <a:t>A</a:t>
            </a:r>
            <a:r>
              <a:rPr sz="2000" i="1" spc="-15" dirty="0">
                <a:solidFill>
                  <a:srgbClr val="292934"/>
                </a:solidFill>
                <a:latin typeface="Calibri" panose="020F0502020204030204" pitchFamily="34" charset="0"/>
                <a:cs typeface="Calibri"/>
              </a:rPr>
              <a:t>v</a:t>
            </a:r>
            <a:r>
              <a:rPr sz="2000" i="1" dirty="0">
                <a:solidFill>
                  <a:srgbClr val="292934"/>
                </a:solidFill>
                <a:latin typeface="Calibri" panose="020F0502020204030204" pitchFamily="34" charset="0"/>
                <a:cs typeface="Calibri"/>
              </a:rPr>
              <a:t>enue</a:t>
            </a:r>
            <a:endParaRPr sz="2000" i="1" dirty="0">
              <a:latin typeface="Calibri" panose="020F0502020204030204" pitchFamily="34" charset="0"/>
              <a:cs typeface="Calibri"/>
            </a:endParaRPr>
          </a:p>
          <a:p>
            <a:pPr marL="1539875" algn="just">
              <a:lnSpc>
                <a:spcPts val="2000"/>
              </a:lnSpc>
            </a:pPr>
            <a:r>
              <a:rPr sz="2000" i="1" dirty="0">
                <a:solidFill>
                  <a:srgbClr val="292934"/>
                </a:solidFill>
                <a:latin typeface="Calibri" panose="020F0502020204030204" pitchFamily="34" charset="0"/>
                <a:cs typeface="Calibri"/>
              </a:rPr>
              <a:t>Alba</a:t>
            </a:r>
            <a:r>
              <a:rPr sz="2000" i="1" spc="-35" dirty="0">
                <a:solidFill>
                  <a:srgbClr val="292934"/>
                </a:solidFill>
                <a:latin typeface="Calibri" panose="020F0502020204030204" pitchFamily="34" charset="0"/>
                <a:cs typeface="Calibri"/>
              </a:rPr>
              <a:t>n</a:t>
            </a:r>
            <a:r>
              <a:rPr sz="2000" i="1" spc="-145" dirty="0">
                <a:solidFill>
                  <a:srgbClr val="292934"/>
                </a:solidFill>
                <a:latin typeface="Calibri" panose="020F0502020204030204" pitchFamily="34" charset="0"/>
                <a:cs typeface="Calibri"/>
              </a:rPr>
              <a:t>y</a:t>
            </a:r>
            <a:r>
              <a:rPr sz="2000" i="1" spc="-5" dirty="0">
                <a:solidFill>
                  <a:srgbClr val="292934"/>
                </a:solidFill>
                <a:latin typeface="Calibri" panose="020F0502020204030204" pitchFamily="34" charset="0"/>
                <a:cs typeface="Calibri"/>
              </a:rPr>
              <a:t>,</a:t>
            </a:r>
            <a:r>
              <a:rPr sz="2000" i="1" spc="5" dirty="0">
                <a:solidFill>
                  <a:srgbClr val="292934"/>
                </a:solidFill>
                <a:latin typeface="Calibri" panose="020F0502020204030204" pitchFamily="34" charset="0"/>
                <a:cs typeface="Calibri"/>
              </a:rPr>
              <a:t> </a:t>
            </a:r>
            <a:r>
              <a:rPr sz="2000" i="1" spc="-15" dirty="0">
                <a:solidFill>
                  <a:srgbClr val="292934"/>
                </a:solidFill>
                <a:latin typeface="Calibri" panose="020F0502020204030204" pitchFamily="34" charset="0"/>
                <a:cs typeface="Calibri"/>
              </a:rPr>
              <a:t>NY</a:t>
            </a:r>
            <a:r>
              <a:rPr sz="2000" i="1" dirty="0">
                <a:solidFill>
                  <a:srgbClr val="292934"/>
                </a:solidFill>
                <a:latin typeface="Calibri" panose="020F0502020204030204" pitchFamily="34" charset="0"/>
                <a:cs typeface="Calibri"/>
              </a:rPr>
              <a:t> </a:t>
            </a:r>
            <a:r>
              <a:rPr sz="2000" i="1" spc="-15" dirty="0">
                <a:solidFill>
                  <a:srgbClr val="292934"/>
                </a:solidFill>
                <a:latin typeface="Calibri" panose="020F0502020204030204" pitchFamily="34" charset="0"/>
                <a:cs typeface="Calibri"/>
              </a:rPr>
              <a:t>12234</a:t>
            </a:r>
            <a:endParaRPr sz="2000" i="1" dirty="0">
              <a:latin typeface="Calibri" panose="020F0502020204030204" pitchFamily="34" charset="0"/>
              <a:cs typeface="Calibri"/>
            </a:endParaRPr>
          </a:p>
        </p:txBody>
      </p:sp>
      <p:sp>
        <p:nvSpPr>
          <p:cNvPr id="4" name="object 4"/>
          <p:cNvSpPr txBox="1">
            <a:spLocks noGrp="1"/>
          </p:cNvSpPr>
          <p:nvPr>
            <p:ph type="title"/>
          </p:nvPr>
        </p:nvSpPr>
        <p:spPr>
          <a:xfrm>
            <a:off x="1173580" y="382049"/>
            <a:ext cx="7414160" cy="912301"/>
          </a:xfrm>
          <a:prstGeom prst="rect">
            <a:avLst/>
          </a:prstGeom>
        </p:spPr>
        <p:txBody>
          <a:bodyPr vert="horz" wrap="square" lIns="0" tIns="293878" rIns="0" bIns="0" rtlCol="0">
            <a:spAutoFit/>
          </a:bodyPr>
          <a:lstStyle/>
          <a:p>
            <a:pPr marL="733425" indent="-444500">
              <a:lnSpc>
                <a:spcPct val="100000"/>
              </a:lnSpc>
            </a:pPr>
            <a:r>
              <a:rPr sz="4000" b="1" spc="-20" dirty="0"/>
              <a:t>Appli</a:t>
            </a:r>
            <a:r>
              <a:rPr sz="4000" b="1" spc="-65" dirty="0"/>
              <a:t>c</a:t>
            </a:r>
            <a:r>
              <a:rPr sz="4000" b="1" spc="-55" dirty="0"/>
              <a:t>a</a:t>
            </a:r>
            <a:r>
              <a:rPr sz="4000" b="1" spc="-20" dirty="0"/>
              <a:t>tion</a:t>
            </a:r>
            <a:r>
              <a:rPr sz="4000" b="1" spc="-10" dirty="0"/>
              <a:t> </a:t>
            </a:r>
            <a:r>
              <a:rPr sz="4000" b="1" spc="-25" dirty="0"/>
              <a:t>Submiss</a:t>
            </a:r>
            <a:r>
              <a:rPr sz="4000" b="1" spc="-10" dirty="0"/>
              <a:t>i</a:t>
            </a:r>
            <a:r>
              <a:rPr sz="4000" b="1" spc="-30" dirty="0"/>
              <a:t>o</a:t>
            </a:r>
            <a:r>
              <a:rPr sz="4000" b="1" spc="-25" dirty="0"/>
              <a:t>n</a:t>
            </a:r>
            <a:r>
              <a:rPr sz="4000" b="1" spc="15" dirty="0"/>
              <a:t> </a:t>
            </a:r>
            <a:r>
              <a:rPr sz="2800" b="1" spc="-20" dirty="0"/>
              <a:t>(Co</a:t>
            </a:r>
            <a:r>
              <a:rPr sz="2800" b="1" spc="-40" dirty="0"/>
              <a:t>n</a:t>
            </a:r>
            <a:r>
              <a:rPr sz="2800" b="1" spc="-10" dirty="0"/>
              <a:t>ti</a:t>
            </a:r>
            <a:r>
              <a:rPr sz="2800" b="1" spc="-30" dirty="0"/>
              <a:t>n</a:t>
            </a:r>
            <a:r>
              <a:rPr sz="2800" b="1" spc="-20" dirty="0"/>
              <a:t>ued)</a:t>
            </a:r>
            <a:endParaRPr sz="28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5400" y="577725"/>
            <a:ext cx="5036921" cy="901041"/>
          </a:xfrm>
          <a:prstGeom prst="rect">
            <a:avLst/>
          </a:prstGeom>
        </p:spPr>
        <p:txBody>
          <a:bodyPr vert="horz" wrap="square" lIns="0" tIns="282727" rIns="0" bIns="0" rtlCol="0">
            <a:spAutoFit/>
          </a:bodyPr>
          <a:lstStyle/>
          <a:p>
            <a:pPr marL="733425" indent="-501650">
              <a:lnSpc>
                <a:spcPct val="100000"/>
              </a:lnSpc>
            </a:pPr>
            <a:r>
              <a:rPr b="1" spc="-55" dirty="0"/>
              <a:t>F</a:t>
            </a:r>
            <a:r>
              <a:rPr b="1" spc="-5" dirty="0"/>
              <a:t>o</a:t>
            </a:r>
            <a:r>
              <a:rPr b="1" dirty="0"/>
              <a:t>r</a:t>
            </a:r>
            <a:r>
              <a:rPr b="1" spc="-5" dirty="0"/>
              <a:t>-</a:t>
            </a:r>
            <a:r>
              <a:rPr b="1" dirty="0"/>
              <a:t>P</a:t>
            </a:r>
            <a:r>
              <a:rPr b="1" spc="-70" dirty="0"/>
              <a:t>r</a:t>
            </a:r>
            <a:r>
              <a:rPr b="1" spc="-5" dirty="0"/>
              <a:t>ofi</a:t>
            </a:r>
            <a:r>
              <a:rPr b="1" dirty="0"/>
              <a:t>t</a:t>
            </a:r>
            <a:r>
              <a:rPr b="1" spc="10" dirty="0"/>
              <a:t> </a:t>
            </a:r>
            <a:r>
              <a:rPr b="1" dirty="0"/>
              <a:t>In</a:t>
            </a:r>
            <a:r>
              <a:rPr b="1" spc="-50" dirty="0"/>
              <a:t>s</a:t>
            </a:r>
            <a:r>
              <a:rPr b="1" dirty="0"/>
              <a:t>titutions</a:t>
            </a:r>
          </a:p>
        </p:txBody>
      </p:sp>
      <p:sp>
        <p:nvSpPr>
          <p:cNvPr id="3" name="object 3"/>
          <p:cNvSpPr/>
          <p:nvPr/>
        </p:nvSpPr>
        <p:spPr>
          <a:xfrm>
            <a:off x="285750" y="347345"/>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52400" y="1752600"/>
            <a:ext cx="8382000" cy="3626634"/>
          </a:xfrm>
          <a:prstGeom prst="rect">
            <a:avLst/>
          </a:prstGeom>
        </p:spPr>
        <p:txBody>
          <a:bodyPr vert="horz" wrap="square" lIns="0" tIns="0" rIns="0" bIns="0" rtlCol="0">
            <a:spAutoFit/>
          </a:bodyPr>
          <a:lstStyle/>
          <a:p>
            <a:pPr marL="682625" indent="-450850" algn="just">
              <a:lnSpc>
                <a:spcPct val="100000"/>
              </a:lnSpc>
              <a:buClr>
                <a:schemeClr val="accent6">
                  <a:lumMod val="50000"/>
                </a:schemeClr>
              </a:buClr>
              <a:buSzPct val="75000"/>
              <a:buFont typeface="Wingdings" panose="05000000000000000000" pitchFamily="2" charset="2"/>
              <a:buChar char="v"/>
              <a:tabLst>
                <a:tab pos="849630" algn="l"/>
              </a:tabLst>
            </a:pPr>
            <a:r>
              <a:rPr sz="2800" b="1" spc="-20" dirty="0">
                <a:solidFill>
                  <a:srgbClr val="FF0000"/>
                </a:solidFill>
                <a:latin typeface="Calibri"/>
                <a:cs typeface="Calibri"/>
              </a:rPr>
              <a:t>A</a:t>
            </a:r>
            <a:r>
              <a:rPr sz="2800" b="1" spc="10" dirty="0">
                <a:solidFill>
                  <a:srgbClr val="FF0000"/>
                </a:solidFill>
                <a:latin typeface="Calibri"/>
                <a:cs typeface="Calibri"/>
              </a:rPr>
              <a:t> </a:t>
            </a:r>
            <a:r>
              <a:rPr sz="2800" b="1" spc="-30" dirty="0">
                <a:solidFill>
                  <a:srgbClr val="FF0000"/>
                </a:solidFill>
                <a:latin typeface="Calibri"/>
                <a:cs typeface="Calibri"/>
              </a:rPr>
              <a:t>m</a:t>
            </a:r>
            <a:r>
              <a:rPr sz="2800" b="1" spc="-35" dirty="0">
                <a:solidFill>
                  <a:srgbClr val="FF0000"/>
                </a:solidFill>
                <a:latin typeface="Calibri"/>
                <a:cs typeface="Calibri"/>
              </a:rPr>
              <a:t>a</a:t>
            </a:r>
            <a:r>
              <a:rPr sz="2800" b="1" spc="-20" dirty="0">
                <a:solidFill>
                  <a:srgbClr val="FF0000"/>
                </a:solidFill>
                <a:latin typeface="Calibri"/>
                <a:cs typeface="Calibri"/>
              </a:rPr>
              <a:t>ximu</a:t>
            </a:r>
            <a:r>
              <a:rPr sz="2800" b="1" spc="-25" dirty="0">
                <a:solidFill>
                  <a:srgbClr val="FF0000"/>
                </a:solidFill>
                <a:latin typeface="Calibri"/>
                <a:cs typeface="Calibri"/>
              </a:rPr>
              <a:t>m</a:t>
            </a:r>
            <a:r>
              <a:rPr sz="2800" b="1" spc="15" dirty="0">
                <a:solidFill>
                  <a:srgbClr val="FF0000"/>
                </a:solidFill>
                <a:latin typeface="Calibri"/>
                <a:cs typeface="Calibri"/>
              </a:rPr>
              <a:t> </a:t>
            </a:r>
            <a:r>
              <a:rPr sz="2800" b="1" spc="-15" dirty="0">
                <a:solidFill>
                  <a:srgbClr val="FF0000"/>
                </a:solidFill>
                <a:latin typeface="Calibri"/>
                <a:cs typeface="Calibri"/>
              </a:rPr>
              <a:t>of</a:t>
            </a:r>
            <a:r>
              <a:rPr sz="2800" b="1" spc="-5" dirty="0">
                <a:solidFill>
                  <a:srgbClr val="FF0000"/>
                </a:solidFill>
                <a:latin typeface="Calibri"/>
                <a:cs typeface="Calibri"/>
              </a:rPr>
              <a:t> </a:t>
            </a:r>
            <a:r>
              <a:rPr sz="2800" b="1" spc="-15" dirty="0">
                <a:solidFill>
                  <a:srgbClr val="FF0000"/>
                </a:solidFill>
                <a:latin typeface="Calibri"/>
                <a:cs typeface="Calibri"/>
              </a:rPr>
              <a:t>$40</a:t>
            </a:r>
            <a:r>
              <a:rPr sz="2800" b="1" spc="-25" dirty="0">
                <a:solidFill>
                  <a:srgbClr val="FF0000"/>
                </a:solidFill>
                <a:latin typeface="Calibri"/>
                <a:cs typeface="Calibri"/>
              </a:rPr>
              <a:t>0</a:t>
            </a:r>
            <a:r>
              <a:rPr sz="2800" b="1" spc="-15" dirty="0">
                <a:solidFill>
                  <a:srgbClr val="FF0000"/>
                </a:solidFill>
                <a:latin typeface="Calibri"/>
                <a:cs typeface="Calibri"/>
              </a:rPr>
              <a:t>,000</a:t>
            </a:r>
            <a:r>
              <a:rPr sz="2800" b="1" spc="60" dirty="0">
                <a:solidFill>
                  <a:srgbClr val="FF0000"/>
                </a:solidFill>
                <a:latin typeface="Calibri"/>
                <a:cs typeface="Calibri"/>
              </a:rPr>
              <a:t> </a:t>
            </a:r>
            <a:r>
              <a:rPr sz="2800" b="1" spc="-20" dirty="0">
                <a:solidFill>
                  <a:srgbClr val="FF0000"/>
                </a:solidFill>
                <a:latin typeface="Calibri"/>
                <a:cs typeface="Calibri"/>
              </a:rPr>
              <a:t>wil</a:t>
            </a:r>
            <a:r>
              <a:rPr sz="2800" b="1" spc="-10" dirty="0">
                <a:solidFill>
                  <a:srgbClr val="FF0000"/>
                </a:solidFill>
                <a:latin typeface="Calibri"/>
                <a:cs typeface="Calibri"/>
              </a:rPr>
              <a:t>l</a:t>
            </a:r>
            <a:r>
              <a:rPr sz="2800" b="1" dirty="0">
                <a:solidFill>
                  <a:srgbClr val="FF0000"/>
                </a:solidFill>
                <a:latin typeface="Calibri"/>
                <a:cs typeface="Calibri"/>
              </a:rPr>
              <a:t> </a:t>
            </a:r>
            <a:r>
              <a:rPr sz="2800" b="1" spc="-15" dirty="0">
                <a:solidFill>
                  <a:srgbClr val="FF0000"/>
                </a:solidFill>
                <a:latin typeface="Calibri"/>
                <a:cs typeface="Calibri"/>
              </a:rPr>
              <a:t>be</a:t>
            </a:r>
            <a:r>
              <a:rPr sz="2800" b="1" spc="-5" dirty="0">
                <a:solidFill>
                  <a:srgbClr val="FF0000"/>
                </a:solidFill>
                <a:latin typeface="Calibri"/>
                <a:cs typeface="Calibri"/>
              </a:rPr>
              <a:t> </a:t>
            </a:r>
            <a:r>
              <a:rPr sz="2800" b="1" spc="-15" dirty="0">
                <a:solidFill>
                  <a:srgbClr val="FF0000"/>
                </a:solidFill>
                <a:latin typeface="Calibri"/>
                <a:cs typeface="Calibri"/>
              </a:rPr>
              <a:t>s</a:t>
            </a:r>
            <a:r>
              <a:rPr sz="2800" b="1" spc="-40" dirty="0">
                <a:solidFill>
                  <a:srgbClr val="FF0000"/>
                </a:solidFill>
                <a:latin typeface="Calibri"/>
                <a:cs typeface="Calibri"/>
              </a:rPr>
              <a:t>e</a:t>
            </a:r>
            <a:r>
              <a:rPr sz="2800" b="1" spc="-10" dirty="0">
                <a:solidFill>
                  <a:srgbClr val="FF0000"/>
                </a:solidFill>
                <a:latin typeface="Calibri"/>
                <a:cs typeface="Calibri"/>
              </a:rPr>
              <a:t>t</a:t>
            </a:r>
            <a:r>
              <a:rPr sz="2800" b="1" spc="25" dirty="0">
                <a:solidFill>
                  <a:srgbClr val="FF0000"/>
                </a:solidFill>
                <a:latin typeface="Calibri"/>
                <a:cs typeface="Calibri"/>
              </a:rPr>
              <a:t> </a:t>
            </a:r>
            <a:r>
              <a:rPr sz="2800" b="1" spc="-15" dirty="0">
                <a:solidFill>
                  <a:srgbClr val="FF0000"/>
                </a:solidFill>
                <a:latin typeface="Calibri"/>
                <a:cs typeface="Calibri"/>
              </a:rPr>
              <a:t>asi</a:t>
            </a:r>
            <a:r>
              <a:rPr sz="2800" b="1" spc="-30" dirty="0">
                <a:solidFill>
                  <a:srgbClr val="FF0000"/>
                </a:solidFill>
                <a:latin typeface="Calibri"/>
                <a:cs typeface="Calibri"/>
              </a:rPr>
              <a:t>d</a:t>
            </a:r>
            <a:r>
              <a:rPr sz="2800" b="1" dirty="0">
                <a:solidFill>
                  <a:srgbClr val="FF0000"/>
                </a:solidFill>
                <a:latin typeface="Calibri"/>
                <a:cs typeface="Calibri"/>
              </a:rPr>
              <a:t>e</a:t>
            </a:r>
            <a:r>
              <a:rPr sz="2800" b="1" spc="5" dirty="0">
                <a:solidFill>
                  <a:srgbClr val="FF0000"/>
                </a:solidFill>
                <a:latin typeface="Calibri"/>
                <a:cs typeface="Calibri"/>
              </a:rPr>
              <a:t> </a:t>
            </a:r>
            <a:r>
              <a:rPr sz="2800" b="1" spc="-50" dirty="0">
                <a:solidFill>
                  <a:srgbClr val="FF0000"/>
                </a:solidFill>
                <a:latin typeface="Calibri"/>
                <a:cs typeface="Calibri"/>
              </a:rPr>
              <a:t>f</a:t>
            </a:r>
            <a:r>
              <a:rPr sz="2800" b="1" spc="-15" dirty="0">
                <a:solidFill>
                  <a:srgbClr val="FF0000"/>
                </a:solidFill>
                <a:latin typeface="Calibri"/>
                <a:cs typeface="Calibri"/>
              </a:rPr>
              <a:t>or</a:t>
            </a:r>
            <a:r>
              <a:rPr sz="2800" b="1" spc="5" dirty="0">
                <a:solidFill>
                  <a:srgbClr val="FF0000"/>
                </a:solidFill>
                <a:latin typeface="Calibri"/>
                <a:cs typeface="Calibri"/>
              </a:rPr>
              <a:t> </a:t>
            </a:r>
            <a:r>
              <a:rPr sz="2800" b="1" spc="-15" dirty="0">
                <a:solidFill>
                  <a:srgbClr val="FF0000"/>
                </a:solidFill>
                <a:latin typeface="Calibri"/>
                <a:cs typeface="Calibri"/>
              </a:rPr>
              <a:t>the</a:t>
            </a:r>
            <a:r>
              <a:rPr lang="en-US" sz="2800" dirty="0">
                <a:latin typeface="Calibri"/>
                <a:cs typeface="Calibri"/>
              </a:rPr>
              <a:t> </a:t>
            </a:r>
            <a:r>
              <a:rPr sz="2800" b="1" spc="-15" dirty="0">
                <a:solidFill>
                  <a:srgbClr val="FF0000"/>
                </a:solidFill>
                <a:latin typeface="Calibri"/>
                <a:cs typeface="Calibri"/>
              </a:rPr>
              <a:t>hi</a:t>
            </a:r>
            <a:r>
              <a:rPr sz="2800" b="1" spc="-30" dirty="0">
                <a:solidFill>
                  <a:srgbClr val="FF0000"/>
                </a:solidFill>
                <a:latin typeface="Calibri"/>
                <a:cs typeface="Calibri"/>
              </a:rPr>
              <a:t>g</a:t>
            </a:r>
            <a:r>
              <a:rPr sz="2800" b="1" spc="-15" dirty="0">
                <a:solidFill>
                  <a:srgbClr val="FF0000"/>
                </a:solidFill>
                <a:latin typeface="Calibri"/>
                <a:cs typeface="Calibri"/>
              </a:rPr>
              <a:t>he</a:t>
            </a:r>
            <a:r>
              <a:rPr sz="2800" b="1" spc="-60" dirty="0">
                <a:solidFill>
                  <a:srgbClr val="FF0000"/>
                </a:solidFill>
                <a:latin typeface="Calibri"/>
                <a:cs typeface="Calibri"/>
              </a:rPr>
              <a:t>s</a:t>
            </a:r>
            <a:r>
              <a:rPr sz="2800" b="1" spc="-10" dirty="0">
                <a:solidFill>
                  <a:srgbClr val="FF0000"/>
                </a:solidFill>
                <a:latin typeface="Calibri"/>
                <a:cs typeface="Calibri"/>
              </a:rPr>
              <a:t>t</a:t>
            </a:r>
            <a:r>
              <a:rPr sz="2800" b="1" spc="25" dirty="0">
                <a:solidFill>
                  <a:srgbClr val="FF0000"/>
                </a:solidFill>
                <a:latin typeface="Calibri"/>
                <a:cs typeface="Calibri"/>
              </a:rPr>
              <a:t> </a:t>
            </a:r>
            <a:r>
              <a:rPr sz="2800" b="1" spc="-70" dirty="0">
                <a:solidFill>
                  <a:srgbClr val="FF0000"/>
                </a:solidFill>
                <a:latin typeface="Calibri"/>
                <a:cs typeface="Calibri"/>
              </a:rPr>
              <a:t>r</a:t>
            </a:r>
            <a:r>
              <a:rPr sz="2800" b="1" spc="-15" dirty="0">
                <a:solidFill>
                  <a:srgbClr val="FF0000"/>
                </a:solidFill>
                <a:latin typeface="Calibri"/>
                <a:cs typeface="Calibri"/>
              </a:rPr>
              <a:t>anking</a:t>
            </a:r>
            <a:r>
              <a:rPr sz="2800" b="1" spc="10" dirty="0">
                <a:solidFill>
                  <a:srgbClr val="FF0000"/>
                </a:solidFill>
                <a:latin typeface="Calibri"/>
                <a:cs typeface="Calibri"/>
              </a:rPr>
              <a:t> </a:t>
            </a:r>
            <a:r>
              <a:rPr sz="2800" b="1" spc="-60" dirty="0">
                <a:solidFill>
                  <a:srgbClr val="FF0000"/>
                </a:solidFill>
                <a:latin typeface="Calibri"/>
                <a:cs typeface="Calibri"/>
              </a:rPr>
              <a:t>f</a:t>
            </a:r>
            <a:r>
              <a:rPr sz="2800" b="1" spc="-15" dirty="0">
                <a:solidFill>
                  <a:srgbClr val="FF0000"/>
                </a:solidFill>
                <a:latin typeface="Calibri"/>
                <a:cs typeface="Calibri"/>
              </a:rPr>
              <a:t>o</a:t>
            </a:r>
            <a:r>
              <a:rPr sz="2800" b="1" spc="-5" dirty="0">
                <a:solidFill>
                  <a:srgbClr val="FF0000"/>
                </a:solidFill>
                <a:latin typeface="Calibri"/>
                <a:cs typeface="Calibri"/>
              </a:rPr>
              <a:t>r</a:t>
            </a:r>
            <a:r>
              <a:rPr sz="2800" b="1" spc="-15" dirty="0">
                <a:solidFill>
                  <a:srgbClr val="FF0000"/>
                </a:solidFill>
                <a:latin typeface="Calibri"/>
                <a:cs typeface="Calibri"/>
              </a:rPr>
              <a:t>-p</a:t>
            </a:r>
            <a:r>
              <a:rPr sz="2800" b="1" spc="-45" dirty="0">
                <a:solidFill>
                  <a:srgbClr val="FF0000"/>
                </a:solidFill>
                <a:latin typeface="Calibri"/>
                <a:cs typeface="Calibri"/>
              </a:rPr>
              <a:t>r</a:t>
            </a:r>
            <a:r>
              <a:rPr sz="2800" b="1" spc="-15" dirty="0">
                <a:solidFill>
                  <a:srgbClr val="FF0000"/>
                </a:solidFill>
                <a:latin typeface="Calibri"/>
                <a:cs typeface="Calibri"/>
              </a:rPr>
              <a:t>ofit</a:t>
            </a:r>
            <a:r>
              <a:rPr sz="2800" b="1" spc="30" dirty="0">
                <a:solidFill>
                  <a:srgbClr val="FF0000"/>
                </a:solidFill>
                <a:latin typeface="Calibri"/>
                <a:cs typeface="Calibri"/>
              </a:rPr>
              <a:t> </a:t>
            </a:r>
            <a:r>
              <a:rPr sz="2800" b="1" spc="-15" dirty="0">
                <a:solidFill>
                  <a:srgbClr val="FF0000"/>
                </a:solidFill>
                <a:latin typeface="Calibri"/>
                <a:cs typeface="Calibri"/>
              </a:rPr>
              <a:t>appl</a:t>
            </a:r>
            <a:r>
              <a:rPr sz="2800" b="1" spc="-20" dirty="0">
                <a:solidFill>
                  <a:srgbClr val="FF0000"/>
                </a:solidFill>
                <a:latin typeface="Calibri"/>
                <a:cs typeface="Calibri"/>
              </a:rPr>
              <a:t>ica</a:t>
            </a:r>
            <a:r>
              <a:rPr sz="2800" b="1" spc="-45" dirty="0">
                <a:solidFill>
                  <a:srgbClr val="FF0000"/>
                </a:solidFill>
                <a:latin typeface="Calibri"/>
                <a:cs typeface="Calibri"/>
              </a:rPr>
              <a:t>n</a:t>
            </a:r>
            <a:r>
              <a:rPr sz="2800" b="1" spc="-15" dirty="0">
                <a:solidFill>
                  <a:srgbClr val="FF0000"/>
                </a:solidFill>
                <a:latin typeface="Calibri"/>
                <a:cs typeface="Calibri"/>
              </a:rPr>
              <a:t>ts</a:t>
            </a:r>
            <a:r>
              <a:rPr sz="2800" b="1" spc="15" dirty="0">
                <a:solidFill>
                  <a:srgbClr val="FF0000"/>
                </a:solidFill>
                <a:latin typeface="Calibri"/>
                <a:cs typeface="Calibri"/>
              </a:rPr>
              <a:t> </a:t>
            </a:r>
            <a:r>
              <a:rPr sz="2800" b="1" spc="-55" dirty="0">
                <a:solidFill>
                  <a:srgbClr val="FF0000"/>
                </a:solidFill>
                <a:latin typeface="Calibri"/>
                <a:cs typeface="Calibri"/>
              </a:rPr>
              <a:t>s</a:t>
            </a:r>
            <a:r>
              <a:rPr sz="2800" b="1" spc="-40" dirty="0">
                <a:solidFill>
                  <a:srgbClr val="FF0000"/>
                </a:solidFill>
                <a:latin typeface="Calibri"/>
                <a:cs typeface="Calibri"/>
              </a:rPr>
              <a:t>ta</a:t>
            </a:r>
            <a:r>
              <a:rPr sz="2800" b="1" spc="-45" dirty="0">
                <a:solidFill>
                  <a:srgbClr val="FF0000"/>
                </a:solidFill>
                <a:latin typeface="Calibri"/>
                <a:cs typeface="Calibri"/>
              </a:rPr>
              <a:t>t</a:t>
            </a:r>
            <a:r>
              <a:rPr sz="2800" b="1" spc="-35" dirty="0">
                <a:solidFill>
                  <a:srgbClr val="FF0000"/>
                </a:solidFill>
                <a:latin typeface="Calibri"/>
                <a:cs typeface="Calibri"/>
              </a:rPr>
              <a:t>e</a:t>
            </a:r>
            <a:r>
              <a:rPr sz="2800" b="1" spc="-20" dirty="0">
                <a:solidFill>
                  <a:srgbClr val="FF0000"/>
                </a:solidFill>
                <a:latin typeface="Calibri"/>
                <a:cs typeface="Calibri"/>
              </a:rPr>
              <a:t>wid</a:t>
            </a:r>
            <a:r>
              <a:rPr sz="2800" b="1" spc="-10" dirty="0">
                <a:solidFill>
                  <a:srgbClr val="FF0000"/>
                </a:solidFill>
                <a:latin typeface="Calibri"/>
                <a:cs typeface="Calibri"/>
              </a:rPr>
              <a:t>e.</a:t>
            </a:r>
            <a:endParaRPr sz="2800" dirty="0">
              <a:latin typeface="Calibri"/>
              <a:cs typeface="Calibri"/>
            </a:endParaRPr>
          </a:p>
          <a:p>
            <a:pPr marL="682625" marR="5080" indent="-450850" algn="just">
              <a:lnSpc>
                <a:spcPct val="100000"/>
              </a:lnSpc>
              <a:spcBef>
                <a:spcPts val="705"/>
              </a:spcBef>
              <a:buClr>
                <a:schemeClr val="accent6">
                  <a:lumMod val="50000"/>
                </a:schemeClr>
              </a:buClr>
              <a:buSzPct val="75000"/>
              <a:buFont typeface="Wingdings" panose="05000000000000000000" pitchFamily="2" charset="2"/>
              <a:buChar char="v"/>
              <a:tabLst>
                <a:tab pos="849630" algn="l"/>
              </a:tabLst>
            </a:pPr>
            <a:r>
              <a:rPr sz="2800" spc="-55" dirty="0">
                <a:solidFill>
                  <a:srgbClr val="292934"/>
                </a:solidFill>
                <a:latin typeface="Calibri"/>
                <a:cs typeface="Calibri"/>
              </a:rPr>
              <a:t>F</a:t>
            </a:r>
            <a:r>
              <a:rPr sz="2800" spc="-20" dirty="0">
                <a:solidFill>
                  <a:srgbClr val="292934"/>
                </a:solidFill>
                <a:latin typeface="Calibri"/>
                <a:cs typeface="Calibri"/>
              </a:rPr>
              <a:t>o</a:t>
            </a:r>
            <a:r>
              <a:rPr sz="2800" spc="-10" dirty="0">
                <a:solidFill>
                  <a:srgbClr val="292934"/>
                </a:solidFill>
                <a:latin typeface="Calibri"/>
                <a:cs typeface="Calibri"/>
              </a:rPr>
              <a:t>r</a:t>
            </a:r>
            <a:r>
              <a:rPr sz="2800" spc="-20" dirty="0">
                <a:solidFill>
                  <a:srgbClr val="292934"/>
                </a:solidFill>
                <a:latin typeface="Calibri"/>
                <a:cs typeface="Calibri"/>
              </a:rPr>
              <a:t>-p</a:t>
            </a:r>
            <a:r>
              <a:rPr sz="2800" spc="-65" dirty="0">
                <a:solidFill>
                  <a:srgbClr val="292934"/>
                </a:solidFill>
                <a:latin typeface="Calibri"/>
                <a:cs typeface="Calibri"/>
              </a:rPr>
              <a:t>r</a:t>
            </a:r>
            <a:r>
              <a:rPr sz="2800" spc="-15" dirty="0">
                <a:solidFill>
                  <a:srgbClr val="292934"/>
                </a:solidFill>
                <a:latin typeface="Calibri"/>
                <a:cs typeface="Calibri"/>
              </a:rPr>
              <a:t>ofi</a:t>
            </a:r>
            <a:r>
              <a:rPr sz="2800" spc="-10" dirty="0">
                <a:solidFill>
                  <a:srgbClr val="292934"/>
                </a:solidFill>
                <a:latin typeface="Calibri"/>
                <a:cs typeface="Calibri"/>
              </a:rPr>
              <a:t>t</a:t>
            </a:r>
            <a:r>
              <a:rPr sz="2800" spc="35" dirty="0">
                <a:solidFill>
                  <a:srgbClr val="292934"/>
                </a:solidFill>
                <a:latin typeface="Calibri"/>
                <a:cs typeface="Calibri"/>
              </a:rPr>
              <a:t> </a:t>
            </a:r>
            <a:r>
              <a:rPr sz="2800" spc="-15" dirty="0">
                <a:solidFill>
                  <a:srgbClr val="292934"/>
                </a:solidFill>
                <a:latin typeface="Calibri"/>
                <a:cs typeface="Calibri"/>
              </a:rPr>
              <a:t>app</a:t>
            </a:r>
            <a:r>
              <a:rPr sz="2800" spc="-25" dirty="0">
                <a:solidFill>
                  <a:srgbClr val="292934"/>
                </a:solidFill>
                <a:latin typeface="Calibri"/>
                <a:cs typeface="Calibri"/>
              </a:rPr>
              <a:t>l</a:t>
            </a:r>
            <a:r>
              <a:rPr sz="2800" spc="-10" dirty="0">
                <a:solidFill>
                  <a:srgbClr val="292934"/>
                </a:solidFill>
                <a:latin typeface="Calibri"/>
                <a:cs typeface="Calibri"/>
              </a:rPr>
              <a:t>i</a:t>
            </a:r>
            <a:r>
              <a:rPr sz="2800" spc="-40" dirty="0">
                <a:solidFill>
                  <a:srgbClr val="292934"/>
                </a:solidFill>
                <a:latin typeface="Calibri"/>
                <a:cs typeface="Calibri"/>
              </a:rPr>
              <a:t>c</a:t>
            </a:r>
            <a:r>
              <a:rPr sz="2800" spc="-15" dirty="0">
                <a:solidFill>
                  <a:srgbClr val="292934"/>
                </a:solidFill>
                <a:latin typeface="Calibri"/>
                <a:cs typeface="Calibri"/>
              </a:rPr>
              <a:t>a</a:t>
            </a:r>
            <a:r>
              <a:rPr sz="2800" spc="-40" dirty="0">
                <a:solidFill>
                  <a:srgbClr val="292934"/>
                </a:solidFill>
                <a:latin typeface="Calibri"/>
                <a:cs typeface="Calibri"/>
              </a:rPr>
              <a:t>n</a:t>
            </a:r>
            <a:r>
              <a:rPr sz="2800" spc="-15" dirty="0">
                <a:solidFill>
                  <a:srgbClr val="292934"/>
                </a:solidFill>
                <a:latin typeface="Calibri"/>
                <a:cs typeface="Calibri"/>
              </a:rPr>
              <a:t>ts</a:t>
            </a:r>
            <a:r>
              <a:rPr sz="2800" spc="20" dirty="0">
                <a:solidFill>
                  <a:srgbClr val="292934"/>
                </a:solidFill>
                <a:latin typeface="Calibri"/>
                <a:cs typeface="Calibri"/>
              </a:rPr>
              <a:t> </a:t>
            </a:r>
            <a:r>
              <a:rPr sz="2800" spc="-20" dirty="0">
                <a:solidFill>
                  <a:srgbClr val="292934"/>
                </a:solidFill>
                <a:latin typeface="Calibri"/>
                <a:cs typeface="Calibri"/>
              </a:rPr>
              <a:t>mu</a:t>
            </a:r>
            <a:r>
              <a:rPr sz="2800" spc="-60" dirty="0">
                <a:solidFill>
                  <a:srgbClr val="292934"/>
                </a:solidFill>
                <a:latin typeface="Calibri"/>
                <a:cs typeface="Calibri"/>
              </a:rPr>
              <a:t>s</a:t>
            </a:r>
            <a:r>
              <a:rPr sz="2800" spc="-10" dirty="0">
                <a:solidFill>
                  <a:srgbClr val="292934"/>
                </a:solidFill>
                <a:latin typeface="Calibri"/>
                <a:cs typeface="Calibri"/>
              </a:rPr>
              <a:t>t</a:t>
            </a:r>
            <a:r>
              <a:rPr sz="2800" spc="35" dirty="0">
                <a:solidFill>
                  <a:srgbClr val="292934"/>
                </a:solidFill>
                <a:latin typeface="Calibri"/>
                <a:cs typeface="Calibri"/>
              </a:rPr>
              <a:t> </a:t>
            </a:r>
            <a:r>
              <a:rPr sz="2800" spc="-50" dirty="0">
                <a:solidFill>
                  <a:srgbClr val="292934"/>
                </a:solidFill>
                <a:latin typeface="Calibri"/>
                <a:cs typeface="Calibri"/>
              </a:rPr>
              <a:t>r</a:t>
            </a:r>
            <a:r>
              <a:rPr sz="2800" spc="-15" dirty="0">
                <a:solidFill>
                  <a:srgbClr val="292934"/>
                </a:solidFill>
                <a:latin typeface="Calibri"/>
                <a:cs typeface="Calibri"/>
              </a:rPr>
              <a:t>ecei</a:t>
            </a:r>
            <a:r>
              <a:rPr sz="2800" spc="-50" dirty="0">
                <a:solidFill>
                  <a:srgbClr val="292934"/>
                </a:solidFill>
                <a:latin typeface="Calibri"/>
                <a:cs typeface="Calibri"/>
              </a:rPr>
              <a:t>v</a:t>
            </a:r>
            <a:r>
              <a:rPr sz="2800" spc="-15" dirty="0">
                <a:solidFill>
                  <a:srgbClr val="292934"/>
                </a:solidFill>
                <a:latin typeface="Calibri"/>
                <a:cs typeface="Calibri"/>
              </a:rPr>
              <a:t>e</a:t>
            </a:r>
            <a:r>
              <a:rPr sz="2800" dirty="0">
                <a:solidFill>
                  <a:srgbClr val="292934"/>
                </a:solidFill>
                <a:latin typeface="Calibri"/>
                <a:cs typeface="Calibri"/>
              </a:rPr>
              <a:t> </a:t>
            </a:r>
            <a:r>
              <a:rPr sz="2800" spc="-15" dirty="0">
                <a:solidFill>
                  <a:srgbClr val="292934"/>
                </a:solidFill>
                <a:latin typeface="Calibri"/>
                <a:cs typeface="Calibri"/>
              </a:rPr>
              <a:t>an</a:t>
            </a:r>
            <a:r>
              <a:rPr sz="2800" dirty="0">
                <a:solidFill>
                  <a:srgbClr val="292934"/>
                </a:solidFill>
                <a:latin typeface="Calibri"/>
                <a:cs typeface="Calibri"/>
              </a:rPr>
              <a:t> </a:t>
            </a:r>
            <a:r>
              <a:rPr sz="2800" spc="-60" dirty="0">
                <a:solidFill>
                  <a:srgbClr val="292934"/>
                </a:solidFill>
                <a:latin typeface="Calibri"/>
                <a:cs typeface="Calibri"/>
              </a:rPr>
              <a:t>a</a:t>
            </a:r>
            <a:r>
              <a:rPr sz="2800" spc="-45" dirty="0">
                <a:solidFill>
                  <a:srgbClr val="292934"/>
                </a:solidFill>
                <a:latin typeface="Calibri"/>
                <a:cs typeface="Calibri"/>
              </a:rPr>
              <a:t>v</a:t>
            </a:r>
            <a:r>
              <a:rPr sz="2800" spc="-15" dirty="0">
                <a:solidFill>
                  <a:srgbClr val="292934"/>
                </a:solidFill>
                <a:latin typeface="Calibri"/>
                <a:cs typeface="Calibri"/>
              </a:rPr>
              <a:t>e</a:t>
            </a:r>
            <a:r>
              <a:rPr sz="2800" spc="-75" dirty="0">
                <a:solidFill>
                  <a:srgbClr val="292934"/>
                </a:solidFill>
                <a:latin typeface="Calibri"/>
                <a:cs typeface="Calibri"/>
              </a:rPr>
              <a:t>r</a:t>
            </a:r>
            <a:r>
              <a:rPr sz="2800" spc="-15" dirty="0">
                <a:solidFill>
                  <a:srgbClr val="292934"/>
                </a:solidFill>
                <a:latin typeface="Calibri"/>
                <a:cs typeface="Calibri"/>
              </a:rPr>
              <a:t>a</a:t>
            </a:r>
            <a:r>
              <a:rPr sz="2800" spc="-35" dirty="0">
                <a:solidFill>
                  <a:srgbClr val="292934"/>
                </a:solidFill>
                <a:latin typeface="Calibri"/>
                <a:cs typeface="Calibri"/>
              </a:rPr>
              <a:t>g</a:t>
            </a:r>
            <a:r>
              <a:rPr sz="2800" spc="-15" dirty="0">
                <a:solidFill>
                  <a:srgbClr val="292934"/>
                </a:solidFill>
                <a:latin typeface="Calibri"/>
                <a:cs typeface="Calibri"/>
              </a:rPr>
              <a:t>e</a:t>
            </a:r>
            <a:r>
              <a:rPr sz="2800" spc="-20" dirty="0">
                <a:solidFill>
                  <a:srgbClr val="292934"/>
                </a:solidFill>
                <a:latin typeface="Calibri"/>
                <a:cs typeface="Calibri"/>
              </a:rPr>
              <a:t> passing</a:t>
            </a:r>
            <a:r>
              <a:rPr sz="2800" spc="-15" dirty="0">
                <a:solidFill>
                  <a:srgbClr val="292934"/>
                </a:solidFill>
                <a:latin typeface="Calibri"/>
                <a:cs typeface="Calibri"/>
              </a:rPr>
              <a:t> s</a:t>
            </a:r>
            <a:r>
              <a:rPr sz="2800" spc="-40" dirty="0">
                <a:solidFill>
                  <a:srgbClr val="292934"/>
                </a:solidFill>
                <a:latin typeface="Calibri"/>
                <a:cs typeface="Calibri"/>
              </a:rPr>
              <a:t>c</a:t>
            </a:r>
            <a:r>
              <a:rPr sz="2800" spc="-20" dirty="0">
                <a:solidFill>
                  <a:srgbClr val="292934"/>
                </a:solidFill>
                <a:latin typeface="Calibri"/>
                <a:cs typeface="Calibri"/>
              </a:rPr>
              <a:t>o</a:t>
            </a:r>
            <a:r>
              <a:rPr sz="2800" spc="-50" dirty="0">
                <a:solidFill>
                  <a:srgbClr val="292934"/>
                </a:solidFill>
                <a:latin typeface="Calibri"/>
                <a:cs typeface="Calibri"/>
              </a:rPr>
              <a:t>r</a:t>
            </a:r>
            <a:r>
              <a:rPr sz="2800" spc="-15" dirty="0">
                <a:solidFill>
                  <a:srgbClr val="292934"/>
                </a:solidFill>
                <a:latin typeface="Calibri"/>
                <a:cs typeface="Calibri"/>
              </a:rPr>
              <a:t>e</a:t>
            </a:r>
            <a:r>
              <a:rPr sz="2800" spc="10" dirty="0">
                <a:solidFill>
                  <a:srgbClr val="292934"/>
                </a:solidFill>
                <a:latin typeface="Calibri"/>
                <a:cs typeface="Calibri"/>
              </a:rPr>
              <a:t> </a:t>
            </a:r>
            <a:r>
              <a:rPr sz="2800" spc="-5" dirty="0">
                <a:solidFill>
                  <a:srgbClr val="292934"/>
                </a:solidFill>
                <a:latin typeface="Calibri"/>
                <a:cs typeface="Calibri"/>
              </a:rPr>
              <a:t>o</a:t>
            </a:r>
            <a:r>
              <a:rPr sz="2800" dirty="0">
                <a:solidFill>
                  <a:srgbClr val="292934"/>
                </a:solidFill>
                <a:latin typeface="Calibri"/>
                <a:cs typeface="Calibri"/>
              </a:rPr>
              <a:t>f</a:t>
            </a:r>
            <a:r>
              <a:rPr sz="2800" spc="-10" dirty="0">
                <a:solidFill>
                  <a:srgbClr val="292934"/>
                </a:solidFill>
                <a:latin typeface="Calibri"/>
                <a:cs typeface="Calibri"/>
              </a:rPr>
              <a:t> </a:t>
            </a:r>
            <a:r>
              <a:rPr sz="2800" spc="-15" dirty="0">
                <a:solidFill>
                  <a:srgbClr val="292934"/>
                </a:solidFill>
                <a:latin typeface="Calibri"/>
                <a:cs typeface="Calibri"/>
              </a:rPr>
              <a:t>45</a:t>
            </a:r>
            <a:r>
              <a:rPr sz="2800" spc="15" dirty="0">
                <a:solidFill>
                  <a:srgbClr val="292934"/>
                </a:solidFill>
                <a:latin typeface="Calibri"/>
                <a:cs typeface="Calibri"/>
              </a:rPr>
              <a:t> </a:t>
            </a:r>
            <a:r>
              <a:rPr sz="2800" spc="-5" dirty="0">
                <a:solidFill>
                  <a:srgbClr val="292934"/>
                </a:solidFill>
                <a:latin typeface="Calibri"/>
                <a:cs typeface="Calibri"/>
              </a:rPr>
              <a:t>po</a:t>
            </a:r>
            <a:r>
              <a:rPr sz="2800" spc="-10" dirty="0">
                <a:solidFill>
                  <a:srgbClr val="292934"/>
                </a:solidFill>
                <a:latin typeface="Calibri"/>
                <a:cs typeface="Calibri"/>
              </a:rPr>
              <a:t>i</a:t>
            </a:r>
            <a:r>
              <a:rPr sz="2800" spc="-30" dirty="0">
                <a:solidFill>
                  <a:srgbClr val="292934"/>
                </a:solidFill>
                <a:latin typeface="Calibri"/>
                <a:cs typeface="Calibri"/>
              </a:rPr>
              <a:t>n</a:t>
            </a:r>
            <a:r>
              <a:rPr sz="2800" spc="-15" dirty="0">
                <a:solidFill>
                  <a:srgbClr val="292934"/>
                </a:solidFill>
                <a:latin typeface="Calibri"/>
                <a:cs typeface="Calibri"/>
              </a:rPr>
              <a:t>ts</a:t>
            </a:r>
            <a:r>
              <a:rPr sz="2800" spc="30" dirty="0">
                <a:solidFill>
                  <a:srgbClr val="292934"/>
                </a:solidFill>
                <a:latin typeface="Calibri"/>
                <a:cs typeface="Calibri"/>
              </a:rPr>
              <a:t> </a:t>
            </a:r>
            <a:r>
              <a:rPr sz="2800" spc="-20" dirty="0">
                <a:solidFill>
                  <a:srgbClr val="292934"/>
                </a:solidFill>
                <a:latin typeface="Calibri"/>
                <a:cs typeface="Calibri"/>
              </a:rPr>
              <a:t>o</a:t>
            </a:r>
            <a:r>
              <a:rPr sz="2800" spc="-10" dirty="0">
                <a:solidFill>
                  <a:srgbClr val="292934"/>
                </a:solidFill>
                <a:latin typeface="Calibri"/>
                <a:cs typeface="Calibri"/>
              </a:rPr>
              <a:t>r</a:t>
            </a:r>
            <a:r>
              <a:rPr sz="2800" dirty="0">
                <a:solidFill>
                  <a:srgbClr val="292934"/>
                </a:solidFill>
                <a:latin typeface="Calibri"/>
                <a:cs typeface="Calibri"/>
              </a:rPr>
              <a:t> </a:t>
            </a:r>
            <a:r>
              <a:rPr sz="2800" spc="-20" dirty="0">
                <a:solidFill>
                  <a:srgbClr val="292934"/>
                </a:solidFill>
                <a:latin typeface="Calibri"/>
                <a:cs typeface="Calibri"/>
              </a:rPr>
              <a:t>mo</a:t>
            </a:r>
            <a:r>
              <a:rPr sz="2800" spc="-55" dirty="0">
                <a:solidFill>
                  <a:srgbClr val="292934"/>
                </a:solidFill>
                <a:latin typeface="Calibri"/>
                <a:cs typeface="Calibri"/>
              </a:rPr>
              <a:t>r</a:t>
            </a:r>
            <a:r>
              <a:rPr sz="2800" spc="-15" dirty="0">
                <a:solidFill>
                  <a:srgbClr val="292934"/>
                </a:solidFill>
                <a:latin typeface="Calibri"/>
                <a:cs typeface="Calibri"/>
              </a:rPr>
              <a:t>e</a:t>
            </a:r>
            <a:r>
              <a:rPr sz="2800" dirty="0">
                <a:solidFill>
                  <a:srgbClr val="292934"/>
                </a:solidFill>
                <a:latin typeface="Calibri"/>
                <a:cs typeface="Calibri"/>
              </a:rPr>
              <a:t> </a:t>
            </a:r>
            <a:r>
              <a:rPr sz="2800" spc="-5" dirty="0">
                <a:solidFill>
                  <a:srgbClr val="292934"/>
                </a:solidFill>
                <a:latin typeface="Calibri"/>
                <a:cs typeface="Calibri"/>
              </a:rPr>
              <a:t>o</a:t>
            </a:r>
            <a:r>
              <a:rPr sz="2800" dirty="0">
                <a:solidFill>
                  <a:srgbClr val="292934"/>
                </a:solidFill>
                <a:latin typeface="Calibri"/>
                <a:cs typeface="Calibri"/>
              </a:rPr>
              <a:t>n</a:t>
            </a:r>
            <a:r>
              <a:rPr sz="2800" spc="10" dirty="0">
                <a:solidFill>
                  <a:srgbClr val="292934"/>
                </a:solidFill>
                <a:latin typeface="Calibri"/>
                <a:cs typeface="Calibri"/>
              </a:rPr>
              <a:t> </a:t>
            </a:r>
            <a:r>
              <a:rPr sz="2800" spc="-15" dirty="0">
                <a:solidFill>
                  <a:srgbClr val="292934"/>
                </a:solidFill>
                <a:latin typeface="Calibri"/>
                <a:cs typeface="Calibri"/>
              </a:rPr>
              <a:t>the</a:t>
            </a:r>
            <a:r>
              <a:rPr sz="2800" spc="-5" dirty="0">
                <a:solidFill>
                  <a:srgbClr val="292934"/>
                </a:solidFill>
                <a:latin typeface="Calibri"/>
                <a:cs typeface="Calibri"/>
              </a:rPr>
              <a:t> </a:t>
            </a:r>
            <a:r>
              <a:rPr sz="2800" spc="-15" dirty="0">
                <a:solidFill>
                  <a:srgbClr val="292934"/>
                </a:solidFill>
                <a:latin typeface="Calibri"/>
                <a:cs typeface="Calibri"/>
              </a:rPr>
              <a:t>Nar</a:t>
            </a:r>
            <a:r>
              <a:rPr sz="2800" spc="-75" dirty="0">
                <a:solidFill>
                  <a:srgbClr val="292934"/>
                </a:solidFill>
                <a:latin typeface="Calibri"/>
                <a:cs typeface="Calibri"/>
              </a:rPr>
              <a:t>r</a:t>
            </a:r>
            <a:r>
              <a:rPr sz="2800" spc="-35" dirty="0">
                <a:solidFill>
                  <a:srgbClr val="292934"/>
                </a:solidFill>
                <a:latin typeface="Calibri"/>
                <a:cs typeface="Calibri"/>
              </a:rPr>
              <a:t>a</a:t>
            </a:r>
            <a:r>
              <a:rPr sz="2800" dirty="0">
                <a:solidFill>
                  <a:srgbClr val="292934"/>
                </a:solidFill>
                <a:latin typeface="Calibri"/>
                <a:cs typeface="Calibri"/>
              </a:rPr>
              <a:t>t</a:t>
            </a:r>
            <a:r>
              <a:rPr sz="2800" spc="-10" dirty="0">
                <a:solidFill>
                  <a:srgbClr val="292934"/>
                </a:solidFill>
                <a:latin typeface="Calibri"/>
                <a:cs typeface="Calibri"/>
              </a:rPr>
              <a:t>i</a:t>
            </a:r>
            <a:r>
              <a:rPr sz="2800" spc="-45" dirty="0">
                <a:solidFill>
                  <a:srgbClr val="292934"/>
                </a:solidFill>
                <a:latin typeface="Calibri"/>
                <a:cs typeface="Calibri"/>
              </a:rPr>
              <a:t>v</a:t>
            </a:r>
            <a:r>
              <a:rPr sz="2800" spc="-15" dirty="0">
                <a:solidFill>
                  <a:srgbClr val="292934"/>
                </a:solidFill>
                <a:latin typeface="Calibri"/>
                <a:cs typeface="Calibri"/>
              </a:rPr>
              <a:t>e App</a:t>
            </a:r>
            <a:r>
              <a:rPr sz="2800" spc="-30" dirty="0">
                <a:solidFill>
                  <a:srgbClr val="292934"/>
                </a:solidFill>
                <a:latin typeface="Calibri"/>
                <a:cs typeface="Calibri"/>
              </a:rPr>
              <a:t>l</a:t>
            </a:r>
            <a:r>
              <a:rPr sz="2800" spc="-10" dirty="0">
                <a:solidFill>
                  <a:srgbClr val="292934"/>
                </a:solidFill>
                <a:latin typeface="Calibri"/>
                <a:cs typeface="Calibri"/>
              </a:rPr>
              <a:t>i</a:t>
            </a:r>
            <a:r>
              <a:rPr sz="2800" spc="-40" dirty="0">
                <a:solidFill>
                  <a:srgbClr val="292934"/>
                </a:solidFill>
                <a:latin typeface="Calibri"/>
                <a:cs typeface="Calibri"/>
              </a:rPr>
              <a:t>c</a:t>
            </a:r>
            <a:r>
              <a:rPr sz="2800" spc="-35" dirty="0">
                <a:solidFill>
                  <a:srgbClr val="292934"/>
                </a:solidFill>
                <a:latin typeface="Calibri"/>
                <a:cs typeface="Calibri"/>
              </a:rPr>
              <a:t>a</a:t>
            </a:r>
            <a:r>
              <a:rPr sz="2800" spc="-15" dirty="0">
                <a:solidFill>
                  <a:srgbClr val="292934"/>
                </a:solidFill>
                <a:latin typeface="Calibri"/>
                <a:cs typeface="Calibri"/>
              </a:rPr>
              <a:t>tion</a:t>
            </a:r>
            <a:r>
              <a:rPr sz="2800" spc="25" dirty="0">
                <a:solidFill>
                  <a:srgbClr val="292934"/>
                </a:solidFill>
                <a:latin typeface="Calibri"/>
                <a:cs typeface="Calibri"/>
              </a:rPr>
              <a:t> </a:t>
            </a:r>
            <a:r>
              <a:rPr sz="2800" spc="-15" dirty="0">
                <a:solidFill>
                  <a:srgbClr val="292934"/>
                </a:solidFill>
                <a:latin typeface="Calibri"/>
                <a:cs typeface="Calibri"/>
              </a:rPr>
              <a:t>in</a:t>
            </a:r>
            <a:r>
              <a:rPr sz="2800" dirty="0">
                <a:solidFill>
                  <a:srgbClr val="292934"/>
                </a:solidFill>
                <a:latin typeface="Calibri"/>
                <a:cs typeface="Calibri"/>
              </a:rPr>
              <a:t> </a:t>
            </a:r>
            <a:r>
              <a:rPr sz="2800" spc="-20" dirty="0">
                <a:solidFill>
                  <a:srgbClr val="292934"/>
                </a:solidFill>
                <a:latin typeface="Calibri"/>
                <a:cs typeface="Calibri"/>
              </a:rPr>
              <a:t>o</a:t>
            </a:r>
            <a:r>
              <a:rPr sz="2800" spc="-50" dirty="0">
                <a:solidFill>
                  <a:srgbClr val="292934"/>
                </a:solidFill>
                <a:latin typeface="Calibri"/>
                <a:cs typeface="Calibri"/>
              </a:rPr>
              <a:t>r</a:t>
            </a:r>
            <a:r>
              <a:rPr sz="2800" spc="-20" dirty="0">
                <a:solidFill>
                  <a:srgbClr val="292934"/>
                </a:solidFill>
                <a:latin typeface="Calibri"/>
                <a:cs typeface="Calibri"/>
              </a:rPr>
              <a:t>de</a:t>
            </a:r>
            <a:r>
              <a:rPr sz="2800" spc="-10" dirty="0">
                <a:solidFill>
                  <a:srgbClr val="292934"/>
                </a:solidFill>
                <a:latin typeface="Calibri"/>
                <a:cs typeface="Calibri"/>
              </a:rPr>
              <a:t>r</a:t>
            </a:r>
            <a:r>
              <a:rPr sz="2800" dirty="0">
                <a:solidFill>
                  <a:srgbClr val="292934"/>
                </a:solidFill>
                <a:latin typeface="Calibri"/>
                <a:cs typeface="Calibri"/>
              </a:rPr>
              <a:t> </a:t>
            </a:r>
            <a:r>
              <a:rPr sz="2800" spc="-30" dirty="0">
                <a:solidFill>
                  <a:srgbClr val="292934"/>
                </a:solidFill>
                <a:latin typeface="Calibri"/>
                <a:cs typeface="Calibri"/>
              </a:rPr>
              <a:t>t</a:t>
            </a:r>
            <a:r>
              <a:rPr sz="2800" spc="-15" dirty="0">
                <a:solidFill>
                  <a:srgbClr val="292934"/>
                </a:solidFill>
                <a:latin typeface="Calibri"/>
                <a:cs typeface="Calibri"/>
              </a:rPr>
              <a:t>o</a:t>
            </a:r>
            <a:r>
              <a:rPr sz="2800" spc="-5" dirty="0">
                <a:solidFill>
                  <a:srgbClr val="292934"/>
                </a:solidFill>
                <a:latin typeface="Calibri"/>
                <a:cs typeface="Calibri"/>
              </a:rPr>
              <a:t> </a:t>
            </a:r>
            <a:r>
              <a:rPr sz="2800" spc="-20" dirty="0">
                <a:solidFill>
                  <a:srgbClr val="292934"/>
                </a:solidFill>
                <a:latin typeface="Calibri"/>
                <a:cs typeface="Calibri"/>
              </a:rPr>
              <a:t>b</a:t>
            </a:r>
            <a:r>
              <a:rPr sz="2800" spc="-15" dirty="0">
                <a:solidFill>
                  <a:srgbClr val="292934"/>
                </a:solidFill>
                <a:latin typeface="Calibri"/>
                <a:cs typeface="Calibri"/>
              </a:rPr>
              <a:t>e</a:t>
            </a:r>
            <a:r>
              <a:rPr sz="2800" spc="15" dirty="0">
                <a:solidFill>
                  <a:srgbClr val="292934"/>
                </a:solidFill>
                <a:latin typeface="Calibri"/>
                <a:cs typeface="Calibri"/>
              </a:rPr>
              <a:t> </a:t>
            </a:r>
            <a:r>
              <a:rPr sz="2800" spc="-15" dirty="0">
                <a:solidFill>
                  <a:srgbClr val="292934"/>
                </a:solidFill>
                <a:latin typeface="Calibri"/>
                <a:cs typeface="Calibri"/>
              </a:rPr>
              <a:t>el</a:t>
            </a:r>
            <a:r>
              <a:rPr sz="2800" spc="-25" dirty="0">
                <a:solidFill>
                  <a:srgbClr val="292934"/>
                </a:solidFill>
                <a:latin typeface="Calibri"/>
                <a:cs typeface="Calibri"/>
              </a:rPr>
              <a:t>i</a:t>
            </a:r>
            <a:r>
              <a:rPr sz="2800" spc="-15" dirty="0">
                <a:solidFill>
                  <a:srgbClr val="292934"/>
                </a:solidFill>
                <a:latin typeface="Calibri"/>
                <a:cs typeface="Calibri"/>
              </a:rPr>
              <a:t>gib</a:t>
            </a:r>
            <a:r>
              <a:rPr sz="2800" spc="-25" dirty="0">
                <a:solidFill>
                  <a:srgbClr val="292934"/>
                </a:solidFill>
                <a:latin typeface="Calibri"/>
                <a:cs typeface="Calibri"/>
              </a:rPr>
              <a:t>l</a:t>
            </a:r>
            <a:r>
              <a:rPr sz="2800" spc="-15" dirty="0">
                <a:solidFill>
                  <a:srgbClr val="292934"/>
                </a:solidFill>
                <a:latin typeface="Calibri"/>
                <a:cs typeface="Calibri"/>
              </a:rPr>
              <a:t>e</a:t>
            </a:r>
            <a:r>
              <a:rPr sz="2800" dirty="0">
                <a:solidFill>
                  <a:srgbClr val="292934"/>
                </a:solidFill>
                <a:latin typeface="Calibri"/>
                <a:cs typeface="Calibri"/>
              </a:rPr>
              <a:t> </a:t>
            </a:r>
            <a:r>
              <a:rPr sz="2800" spc="-5" dirty="0">
                <a:solidFill>
                  <a:srgbClr val="292934"/>
                </a:solidFill>
                <a:latin typeface="Calibri"/>
                <a:cs typeface="Calibri"/>
              </a:rPr>
              <a:t>(</a:t>
            </a:r>
            <a:r>
              <a:rPr sz="2800" spc="-55" dirty="0">
                <a:solidFill>
                  <a:srgbClr val="292934"/>
                </a:solidFill>
                <a:latin typeface="Calibri"/>
                <a:cs typeface="Calibri"/>
              </a:rPr>
              <a:t>v</a:t>
            </a:r>
            <a:r>
              <a:rPr sz="2800" spc="-15" dirty="0">
                <a:solidFill>
                  <a:srgbClr val="292934"/>
                </a:solidFill>
                <a:latin typeface="Calibri"/>
                <a:cs typeface="Calibri"/>
              </a:rPr>
              <a:t>alued</a:t>
            </a:r>
            <a:r>
              <a:rPr sz="2800" dirty="0">
                <a:solidFill>
                  <a:srgbClr val="292934"/>
                </a:solidFill>
                <a:latin typeface="Calibri"/>
                <a:cs typeface="Calibri"/>
              </a:rPr>
              <a:t> </a:t>
            </a:r>
            <a:r>
              <a:rPr sz="2800" spc="-35" dirty="0">
                <a:solidFill>
                  <a:srgbClr val="292934"/>
                </a:solidFill>
                <a:latin typeface="Calibri"/>
                <a:cs typeface="Calibri"/>
              </a:rPr>
              <a:t>a</a:t>
            </a:r>
            <a:r>
              <a:rPr sz="2800" spc="-10" dirty="0">
                <a:solidFill>
                  <a:srgbClr val="292934"/>
                </a:solidFill>
                <a:latin typeface="Calibri"/>
                <a:cs typeface="Calibri"/>
              </a:rPr>
              <a:t>t </a:t>
            </a:r>
            <a:r>
              <a:rPr sz="2800" spc="-15" dirty="0">
                <a:solidFill>
                  <a:srgbClr val="292934"/>
                </a:solidFill>
                <a:latin typeface="Calibri"/>
                <a:cs typeface="Calibri"/>
              </a:rPr>
              <a:t>75</a:t>
            </a:r>
            <a:r>
              <a:rPr sz="2800" spc="-10" dirty="0">
                <a:solidFill>
                  <a:srgbClr val="292934"/>
                </a:solidFill>
                <a:latin typeface="Calibri"/>
                <a:cs typeface="Calibri"/>
              </a:rPr>
              <a:t> </a:t>
            </a:r>
            <a:r>
              <a:rPr sz="2800" spc="-20" dirty="0">
                <a:solidFill>
                  <a:srgbClr val="292934"/>
                </a:solidFill>
                <a:latin typeface="Calibri"/>
                <a:cs typeface="Calibri"/>
              </a:rPr>
              <a:t>poi</a:t>
            </a:r>
            <a:r>
              <a:rPr sz="2800" spc="-45" dirty="0">
                <a:solidFill>
                  <a:srgbClr val="292934"/>
                </a:solidFill>
                <a:latin typeface="Calibri"/>
                <a:cs typeface="Calibri"/>
              </a:rPr>
              <a:t>n</a:t>
            </a:r>
            <a:r>
              <a:rPr sz="2800" spc="-15" dirty="0">
                <a:solidFill>
                  <a:srgbClr val="292934"/>
                </a:solidFill>
                <a:latin typeface="Calibri"/>
                <a:cs typeface="Calibri"/>
              </a:rPr>
              <a:t>ts</a:t>
            </a:r>
            <a:r>
              <a:rPr sz="2800" spc="35" dirty="0">
                <a:solidFill>
                  <a:srgbClr val="292934"/>
                </a:solidFill>
                <a:latin typeface="Calibri"/>
                <a:cs typeface="Calibri"/>
              </a:rPr>
              <a:t> </a:t>
            </a:r>
            <a:r>
              <a:rPr sz="2800" spc="-35" dirty="0">
                <a:solidFill>
                  <a:srgbClr val="292934"/>
                </a:solidFill>
                <a:latin typeface="Calibri"/>
                <a:cs typeface="Calibri"/>
              </a:rPr>
              <a:t>t</a:t>
            </a:r>
            <a:r>
              <a:rPr sz="2800" spc="-20" dirty="0">
                <a:solidFill>
                  <a:srgbClr val="292934"/>
                </a:solidFill>
                <a:latin typeface="Calibri"/>
                <a:cs typeface="Calibri"/>
              </a:rPr>
              <a:t>o</a:t>
            </a:r>
            <a:r>
              <a:rPr sz="2800" spc="-45" dirty="0">
                <a:solidFill>
                  <a:srgbClr val="292934"/>
                </a:solidFill>
                <a:latin typeface="Calibri"/>
                <a:cs typeface="Calibri"/>
              </a:rPr>
              <a:t>t</a:t>
            </a:r>
            <a:r>
              <a:rPr sz="2800" spc="-10" dirty="0">
                <a:solidFill>
                  <a:srgbClr val="292934"/>
                </a:solidFill>
                <a:latin typeface="Calibri"/>
                <a:cs typeface="Calibri"/>
              </a:rPr>
              <a:t>al).</a:t>
            </a:r>
            <a:endParaRPr sz="2800" dirty="0">
              <a:latin typeface="Calibri"/>
              <a:cs typeface="Calibri"/>
            </a:endParaRPr>
          </a:p>
          <a:p>
            <a:pPr marL="682625" indent="-450850" algn="just">
              <a:lnSpc>
                <a:spcPct val="100000"/>
              </a:lnSpc>
              <a:spcBef>
                <a:spcPts val="695"/>
              </a:spcBef>
              <a:buClr>
                <a:schemeClr val="accent6">
                  <a:lumMod val="50000"/>
                </a:schemeClr>
              </a:buClr>
              <a:buSzPct val="75000"/>
              <a:buFont typeface="Wingdings" panose="05000000000000000000" pitchFamily="2" charset="2"/>
              <a:buChar char="v"/>
              <a:tabLst>
                <a:tab pos="849630" algn="l"/>
              </a:tabLst>
            </a:pPr>
            <a:r>
              <a:rPr sz="2800" spc="-20" dirty="0">
                <a:solidFill>
                  <a:srgbClr val="292934"/>
                </a:solidFill>
                <a:latin typeface="Calibri"/>
                <a:cs typeface="Calibri"/>
              </a:rPr>
              <a:t>Th</a:t>
            </a:r>
            <a:r>
              <a:rPr sz="2800" spc="-15" dirty="0">
                <a:solidFill>
                  <a:srgbClr val="292934"/>
                </a:solidFill>
                <a:latin typeface="Calibri"/>
                <a:cs typeface="Calibri"/>
              </a:rPr>
              <a:t>e</a:t>
            </a:r>
            <a:r>
              <a:rPr sz="2800" dirty="0">
                <a:solidFill>
                  <a:srgbClr val="292934"/>
                </a:solidFill>
                <a:latin typeface="Calibri"/>
                <a:cs typeface="Calibri"/>
              </a:rPr>
              <a:t> </a:t>
            </a:r>
            <a:r>
              <a:rPr sz="2800" spc="-5" dirty="0">
                <a:solidFill>
                  <a:srgbClr val="292934"/>
                </a:solidFill>
                <a:latin typeface="Calibri"/>
                <a:cs typeface="Calibri"/>
              </a:rPr>
              <a:t>b</a:t>
            </a:r>
            <a:r>
              <a:rPr sz="2800" spc="-15" dirty="0">
                <a:solidFill>
                  <a:srgbClr val="292934"/>
                </a:solidFill>
                <a:latin typeface="Calibri"/>
                <a:cs typeface="Calibri"/>
              </a:rPr>
              <a:t>u</a:t>
            </a:r>
            <a:r>
              <a:rPr sz="2800" spc="-20" dirty="0">
                <a:solidFill>
                  <a:srgbClr val="292934"/>
                </a:solidFill>
                <a:latin typeface="Calibri"/>
                <a:cs typeface="Calibri"/>
              </a:rPr>
              <a:t>d</a:t>
            </a:r>
            <a:r>
              <a:rPr sz="2800" spc="-45" dirty="0">
                <a:solidFill>
                  <a:srgbClr val="292934"/>
                </a:solidFill>
                <a:latin typeface="Calibri"/>
                <a:cs typeface="Calibri"/>
              </a:rPr>
              <a:t>g</a:t>
            </a:r>
            <a:r>
              <a:rPr sz="2800" spc="-30" dirty="0">
                <a:solidFill>
                  <a:srgbClr val="292934"/>
                </a:solidFill>
                <a:latin typeface="Calibri"/>
                <a:cs typeface="Calibri"/>
              </a:rPr>
              <a:t>e</a:t>
            </a:r>
            <a:r>
              <a:rPr sz="2800" spc="-10" dirty="0">
                <a:solidFill>
                  <a:srgbClr val="292934"/>
                </a:solidFill>
                <a:latin typeface="Calibri"/>
                <a:cs typeface="Calibri"/>
              </a:rPr>
              <a:t>t</a:t>
            </a:r>
            <a:r>
              <a:rPr sz="2800" spc="20" dirty="0">
                <a:solidFill>
                  <a:srgbClr val="292934"/>
                </a:solidFill>
                <a:latin typeface="Calibri"/>
                <a:cs typeface="Calibri"/>
              </a:rPr>
              <a:t> </a:t>
            </a:r>
            <a:r>
              <a:rPr sz="2800" spc="-20" dirty="0">
                <a:solidFill>
                  <a:srgbClr val="292934"/>
                </a:solidFill>
                <a:latin typeface="Calibri"/>
                <a:cs typeface="Calibri"/>
              </a:rPr>
              <a:t>secti</a:t>
            </a:r>
            <a:r>
              <a:rPr sz="2800" spc="-5" dirty="0">
                <a:solidFill>
                  <a:srgbClr val="292934"/>
                </a:solidFill>
                <a:latin typeface="Calibri"/>
                <a:cs typeface="Calibri"/>
              </a:rPr>
              <a:t>o</a:t>
            </a:r>
            <a:r>
              <a:rPr sz="2800" dirty="0">
                <a:solidFill>
                  <a:srgbClr val="292934"/>
                </a:solidFill>
                <a:latin typeface="Calibri"/>
                <a:cs typeface="Calibri"/>
              </a:rPr>
              <a:t>n</a:t>
            </a:r>
            <a:r>
              <a:rPr sz="2800" spc="15" dirty="0">
                <a:solidFill>
                  <a:srgbClr val="292934"/>
                </a:solidFill>
                <a:latin typeface="Calibri"/>
                <a:cs typeface="Calibri"/>
              </a:rPr>
              <a:t> </a:t>
            </a:r>
            <a:r>
              <a:rPr sz="2800" spc="-5" dirty="0">
                <a:solidFill>
                  <a:srgbClr val="292934"/>
                </a:solidFill>
                <a:latin typeface="Calibri"/>
                <a:cs typeface="Calibri"/>
              </a:rPr>
              <a:t>o</a:t>
            </a:r>
            <a:r>
              <a:rPr sz="2800" dirty="0">
                <a:solidFill>
                  <a:srgbClr val="292934"/>
                </a:solidFill>
                <a:latin typeface="Calibri"/>
                <a:cs typeface="Calibri"/>
              </a:rPr>
              <a:t>f</a:t>
            </a:r>
            <a:r>
              <a:rPr sz="2800" spc="-10" dirty="0">
                <a:solidFill>
                  <a:srgbClr val="292934"/>
                </a:solidFill>
                <a:latin typeface="Calibri"/>
                <a:cs typeface="Calibri"/>
              </a:rPr>
              <a:t> </a:t>
            </a:r>
            <a:r>
              <a:rPr sz="2800" spc="-15" dirty="0">
                <a:solidFill>
                  <a:srgbClr val="292934"/>
                </a:solidFill>
                <a:latin typeface="Calibri"/>
                <a:cs typeface="Calibri"/>
              </a:rPr>
              <a:t>the</a:t>
            </a:r>
            <a:r>
              <a:rPr sz="2800" spc="-5" dirty="0">
                <a:solidFill>
                  <a:srgbClr val="292934"/>
                </a:solidFill>
                <a:latin typeface="Calibri"/>
                <a:cs typeface="Calibri"/>
              </a:rPr>
              <a:t> </a:t>
            </a:r>
            <a:r>
              <a:rPr sz="2800" spc="-20" dirty="0">
                <a:solidFill>
                  <a:srgbClr val="292934"/>
                </a:solidFill>
                <a:latin typeface="Calibri"/>
                <a:cs typeface="Calibri"/>
              </a:rPr>
              <a:t>p</a:t>
            </a:r>
            <a:r>
              <a:rPr sz="2800" spc="-60" dirty="0">
                <a:solidFill>
                  <a:srgbClr val="292934"/>
                </a:solidFill>
                <a:latin typeface="Calibri"/>
                <a:cs typeface="Calibri"/>
              </a:rPr>
              <a:t>r</a:t>
            </a:r>
            <a:r>
              <a:rPr sz="2800" spc="-5" dirty="0">
                <a:solidFill>
                  <a:srgbClr val="292934"/>
                </a:solidFill>
                <a:latin typeface="Calibri"/>
                <a:cs typeface="Calibri"/>
              </a:rPr>
              <a:t>oposa</a:t>
            </a:r>
            <a:r>
              <a:rPr sz="2800" dirty="0">
                <a:solidFill>
                  <a:srgbClr val="292934"/>
                </a:solidFill>
                <a:latin typeface="Calibri"/>
                <a:cs typeface="Calibri"/>
              </a:rPr>
              <a:t>l</a:t>
            </a:r>
            <a:r>
              <a:rPr sz="2800" spc="30" dirty="0">
                <a:solidFill>
                  <a:srgbClr val="292934"/>
                </a:solidFill>
                <a:latin typeface="Calibri"/>
                <a:cs typeface="Calibri"/>
              </a:rPr>
              <a:t> </a:t>
            </a:r>
            <a:r>
              <a:rPr sz="2800" spc="-55" dirty="0">
                <a:solidFill>
                  <a:srgbClr val="292934"/>
                </a:solidFill>
                <a:latin typeface="Calibri"/>
                <a:cs typeface="Calibri"/>
              </a:rPr>
              <a:t>r</a:t>
            </a:r>
            <a:r>
              <a:rPr sz="2800" spc="-15" dirty="0">
                <a:solidFill>
                  <a:srgbClr val="292934"/>
                </a:solidFill>
                <a:latin typeface="Calibri"/>
                <a:cs typeface="Calibri"/>
              </a:rPr>
              <a:t>ep</a:t>
            </a:r>
            <a:r>
              <a:rPr sz="2800" spc="-60" dirty="0">
                <a:solidFill>
                  <a:srgbClr val="292934"/>
                </a:solidFill>
                <a:latin typeface="Calibri"/>
                <a:cs typeface="Calibri"/>
              </a:rPr>
              <a:t>r</a:t>
            </a:r>
            <a:r>
              <a:rPr sz="2800" spc="-15" dirty="0">
                <a:solidFill>
                  <a:srgbClr val="292934"/>
                </a:solidFill>
                <a:latin typeface="Calibri"/>
                <a:cs typeface="Calibri"/>
              </a:rPr>
              <a:t>ese</a:t>
            </a:r>
            <a:r>
              <a:rPr sz="2800" spc="-55" dirty="0">
                <a:solidFill>
                  <a:srgbClr val="292934"/>
                </a:solidFill>
                <a:latin typeface="Calibri"/>
                <a:cs typeface="Calibri"/>
              </a:rPr>
              <a:t>n</a:t>
            </a:r>
            <a:r>
              <a:rPr sz="2800" spc="-15" dirty="0">
                <a:solidFill>
                  <a:srgbClr val="292934"/>
                </a:solidFill>
                <a:latin typeface="Calibri"/>
                <a:cs typeface="Calibri"/>
              </a:rPr>
              <a:t>ts</a:t>
            </a:r>
            <a:r>
              <a:rPr sz="2800" spc="20" dirty="0">
                <a:solidFill>
                  <a:srgbClr val="292934"/>
                </a:solidFill>
                <a:latin typeface="Calibri"/>
                <a:cs typeface="Calibri"/>
              </a:rPr>
              <a:t> </a:t>
            </a:r>
            <a:r>
              <a:rPr sz="2800" spc="-15" dirty="0">
                <a:solidFill>
                  <a:srgbClr val="292934"/>
                </a:solidFill>
                <a:latin typeface="Calibri"/>
                <a:cs typeface="Calibri"/>
              </a:rPr>
              <a:t>25</a:t>
            </a:r>
            <a:r>
              <a:rPr lang="en-US" sz="2800" dirty="0">
                <a:latin typeface="Calibri"/>
                <a:cs typeface="Calibri"/>
              </a:rPr>
              <a:t> </a:t>
            </a:r>
            <a:r>
              <a:rPr sz="2800" spc="-20" dirty="0">
                <a:solidFill>
                  <a:srgbClr val="292934"/>
                </a:solidFill>
                <a:latin typeface="Calibri"/>
                <a:cs typeface="Calibri"/>
              </a:rPr>
              <a:t>poi</a:t>
            </a:r>
            <a:r>
              <a:rPr sz="2800" spc="-45" dirty="0">
                <a:solidFill>
                  <a:srgbClr val="292934"/>
                </a:solidFill>
                <a:latin typeface="Calibri"/>
                <a:cs typeface="Calibri"/>
              </a:rPr>
              <a:t>n</a:t>
            </a:r>
            <a:r>
              <a:rPr sz="2800" spc="-15" dirty="0">
                <a:solidFill>
                  <a:srgbClr val="292934"/>
                </a:solidFill>
                <a:latin typeface="Calibri"/>
                <a:cs typeface="Calibri"/>
              </a:rPr>
              <a:t>ts</a:t>
            </a:r>
            <a:r>
              <a:rPr sz="2800" spc="35" dirty="0">
                <a:solidFill>
                  <a:srgbClr val="292934"/>
                </a:solidFill>
                <a:latin typeface="Calibri"/>
                <a:cs typeface="Calibri"/>
              </a:rPr>
              <a:t> </a:t>
            </a:r>
            <a:r>
              <a:rPr sz="2800" spc="-20" dirty="0">
                <a:solidFill>
                  <a:srgbClr val="292934"/>
                </a:solidFill>
                <a:latin typeface="Calibri"/>
                <a:cs typeface="Calibri"/>
              </a:rPr>
              <a:t>o</a:t>
            </a:r>
            <a:r>
              <a:rPr sz="2800" spc="-10" dirty="0">
                <a:solidFill>
                  <a:srgbClr val="292934"/>
                </a:solidFill>
                <a:latin typeface="Calibri"/>
                <a:cs typeface="Calibri"/>
              </a:rPr>
              <a:t>f</a:t>
            </a:r>
            <a:r>
              <a:rPr sz="2800" spc="-5" dirty="0">
                <a:solidFill>
                  <a:srgbClr val="292934"/>
                </a:solidFill>
                <a:latin typeface="Calibri"/>
                <a:cs typeface="Calibri"/>
              </a:rPr>
              <a:t> </a:t>
            </a:r>
            <a:r>
              <a:rPr sz="2800" spc="-10" dirty="0">
                <a:solidFill>
                  <a:srgbClr val="292934"/>
                </a:solidFill>
                <a:latin typeface="Calibri"/>
                <a:cs typeface="Calibri"/>
              </a:rPr>
              <a:t>t</a:t>
            </a:r>
            <a:r>
              <a:rPr sz="2800" spc="-30" dirty="0">
                <a:solidFill>
                  <a:srgbClr val="292934"/>
                </a:solidFill>
                <a:latin typeface="Calibri"/>
                <a:cs typeface="Calibri"/>
              </a:rPr>
              <a:t>h</a:t>
            </a:r>
            <a:r>
              <a:rPr sz="2800" spc="-15" dirty="0">
                <a:solidFill>
                  <a:srgbClr val="292934"/>
                </a:solidFill>
                <a:latin typeface="Calibri"/>
                <a:cs typeface="Calibri"/>
              </a:rPr>
              <a:t>e</a:t>
            </a:r>
            <a:r>
              <a:rPr sz="2800" spc="10" dirty="0">
                <a:solidFill>
                  <a:srgbClr val="292934"/>
                </a:solidFill>
                <a:latin typeface="Calibri"/>
                <a:cs typeface="Calibri"/>
              </a:rPr>
              <a:t> </a:t>
            </a:r>
            <a:r>
              <a:rPr sz="2800" spc="-15" dirty="0">
                <a:solidFill>
                  <a:srgbClr val="292934"/>
                </a:solidFill>
                <a:latin typeface="Calibri"/>
                <a:cs typeface="Calibri"/>
              </a:rPr>
              <a:t>fi</a:t>
            </a:r>
            <a:r>
              <a:rPr sz="2800" spc="-30" dirty="0">
                <a:solidFill>
                  <a:srgbClr val="292934"/>
                </a:solidFill>
                <a:latin typeface="Calibri"/>
                <a:cs typeface="Calibri"/>
              </a:rPr>
              <a:t>n</a:t>
            </a:r>
            <a:r>
              <a:rPr sz="2800" spc="-10" dirty="0">
                <a:solidFill>
                  <a:srgbClr val="292934"/>
                </a:solidFill>
                <a:latin typeface="Calibri"/>
                <a:cs typeface="Calibri"/>
              </a:rPr>
              <a:t>al</a:t>
            </a:r>
            <a:r>
              <a:rPr sz="2800" spc="10" dirty="0">
                <a:solidFill>
                  <a:srgbClr val="292934"/>
                </a:solidFill>
                <a:latin typeface="Calibri"/>
                <a:cs typeface="Calibri"/>
              </a:rPr>
              <a:t> </a:t>
            </a:r>
            <a:r>
              <a:rPr sz="2800" spc="-20" dirty="0">
                <a:solidFill>
                  <a:srgbClr val="292934"/>
                </a:solidFill>
                <a:latin typeface="Calibri"/>
                <a:cs typeface="Calibri"/>
              </a:rPr>
              <a:t>s</a:t>
            </a:r>
            <a:r>
              <a:rPr sz="2800" spc="-35" dirty="0">
                <a:solidFill>
                  <a:srgbClr val="292934"/>
                </a:solidFill>
                <a:latin typeface="Calibri"/>
                <a:cs typeface="Calibri"/>
              </a:rPr>
              <a:t>c</a:t>
            </a:r>
            <a:r>
              <a:rPr sz="2800" spc="-20" dirty="0">
                <a:solidFill>
                  <a:srgbClr val="292934"/>
                </a:solidFill>
                <a:latin typeface="Calibri"/>
                <a:cs typeface="Calibri"/>
              </a:rPr>
              <a:t>o</a:t>
            </a:r>
            <a:r>
              <a:rPr sz="2800" spc="-50" dirty="0">
                <a:solidFill>
                  <a:srgbClr val="292934"/>
                </a:solidFill>
                <a:latin typeface="Calibri"/>
                <a:cs typeface="Calibri"/>
              </a:rPr>
              <a:t>r</a:t>
            </a:r>
            <a:r>
              <a:rPr sz="2800" spc="-15" dirty="0">
                <a:solidFill>
                  <a:srgbClr val="292934"/>
                </a:solidFill>
                <a:latin typeface="Calibri"/>
                <a:cs typeface="Calibri"/>
              </a:rPr>
              <a:t>e.</a:t>
            </a:r>
            <a:endParaRPr sz="2800" dirty="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562610"/>
            <a:ext cx="7425690" cy="901041"/>
          </a:xfrm>
          <a:prstGeom prst="rect">
            <a:avLst/>
          </a:prstGeom>
        </p:spPr>
        <p:txBody>
          <a:bodyPr vert="horz" wrap="square" lIns="0" tIns="282727" rIns="0" bIns="0" rtlCol="0">
            <a:spAutoFit/>
          </a:bodyPr>
          <a:lstStyle/>
          <a:p>
            <a:pPr marL="734060">
              <a:lnSpc>
                <a:spcPct val="100000"/>
              </a:lnSpc>
            </a:pPr>
            <a:r>
              <a:rPr b="1" spc="-5" dirty="0"/>
              <a:t>Fun</a:t>
            </a:r>
            <a:r>
              <a:rPr b="1" spc="5" dirty="0"/>
              <a:t>d</a:t>
            </a:r>
            <a:r>
              <a:rPr b="1" dirty="0"/>
              <a:t>ing</a:t>
            </a:r>
            <a:r>
              <a:rPr b="1" spc="-20" dirty="0"/>
              <a:t> </a:t>
            </a:r>
            <a:r>
              <a:rPr b="1" dirty="0"/>
              <a:t>P</a:t>
            </a:r>
            <a:r>
              <a:rPr b="1" spc="-70" dirty="0"/>
              <a:t>r</a:t>
            </a:r>
            <a:r>
              <a:rPr b="1" spc="-5" dirty="0"/>
              <a:t>ojections</a:t>
            </a:r>
          </a:p>
        </p:txBody>
      </p:sp>
      <p:sp>
        <p:nvSpPr>
          <p:cNvPr id="3" name="object 3"/>
          <p:cNvSpPr/>
          <p:nvPr/>
        </p:nvSpPr>
        <p:spPr>
          <a:xfrm>
            <a:off x="342900" y="350826"/>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52400" y="2133600"/>
            <a:ext cx="8610600" cy="3416320"/>
          </a:xfrm>
          <a:prstGeom prst="rect">
            <a:avLst/>
          </a:prstGeom>
        </p:spPr>
        <p:txBody>
          <a:bodyPr vert="horz" wrap="square" lIns="0" tIns="0" rIns="0" bIns="0" rtlCol="0">
            <a:spAutoFit/>
          </a:bodyPr>
          <a:lstStyle/>
          <a:p>
            <a:pPr marL="577850" marR="118745" indent="-349250" algn="just">
              <a:lnSpc>
                <a:spcPct val="100000"/>
              </a:lnSpc>
              <a:buClr>
                <a:schemeClr val="accent6">
                  <a:lumMod val="50000"/>
                </a:schemeClr>
              </a:buClr>
              <a:buSzPct val="75000"/>
              <a:buFont typeface="Wingdings" panose="05000000000000000000" pitchFamily="2" charset="2"/>
              <a:buChar char="v"/>
              <a:tabLst>
                <a:tab pos="685800" algn="l"/>
              </a:tabLst>
            </a:pPr>
            <a:r>
              <a:rPr sz="2400" spc="-25" dirty="0">
                <a:solidFill>
                  <a:srgbClr val="292934"/>
                </a:solidFill>
                <a:latin typeface="Calibri"/>
                <a:cs typeface="Calibri"/>
              </a:rPr>
              <a:t>D</a:t>
            </a:r>
            <a:r>
              <a:rPr sz="2400" spc="-30" dirty="0">
                <a:solidFill>
                  <a:srgbClr val="292934"/>
                </a:solidFill>
                <a:latin typeface="Calibri"/>
                <a:cs typeface="Calibri"/>
              </a:rPr>
              <a:t>u</a:t>
            </a:r>
            <a:r>
              <a:rPr sz="2400" spc="-10" dirty="0">
                <a:solidFill>
                  <a:srgbClr val="292934"/>
                </a:solidFill>
                <a:latin typeface="Calibri"/>
                <a:cs typeface="Calibri"/>
              </a:rPr>
              <a:t>r</a:t>
            </a:r>
            <a:r>
              <a:rPr sz="2400" spc="-20" dirty="0">
                <a:solidFill>
                  <a:srgbClr val="292934"/>
                </a:solidFill>
                <a:latin typeface="Calibri"/>
                <a:cs typeface="Calibri"/>
              </a:rPr>
              <a:t>in</a:t>
            </a:r>
            <a:r>
              <a:rPr sz="2400" spc="-15" dirty="0">
                <a:solidFill>
                  <a:srgbClr val="292934"/>
                </a:solidFill>
                <a:latin typeface="Calibri"/>
                <a:cs typeface="Calibri"/>
              </a:rPr>
              <a:t>g</a:t>
            </a:r>
            <a:r>
              <a:rPr sz="2400" spc="20" dirty="0">
                <a:solidFill>
                  <a:srgbClr val="292934"/>
                </a:solidFill>
                <a:latin typeface="Calibri"/>
                <a:cs typeface="Calibri"/>
              </a:rPr>
              <a:t> </a:t>
            </a:r>
            <a:r>
              <a:rPr sz="2400" spc="-15" dirty="0">
                <a:solidFill>
                  <a:srgbClr val="292934"/>
                </a:solidFill>
                <a:latin typeface="Calibri"/>
                <a:cs typeface="Calibri"/>
              </a:rPr>
              <a:t>the</a:t>
            </a:r>
            <a:r>
              <a:rPr sz="2400" spc="-5" dirty="0">
                <a:solidFill>
                  <a:srgbClr val="292934"/>
                </a:solidFill>
                <a:latin typeface="Calibri"/>
                <a:cs typeface="Calibri"/>
              </a:rPr>
              <a:t> </a:t>
            </a:r>
            <a:r>
              <a:rPr sz="2400" spc="-15" dirty="0">
                <a:solidFill>
                  <a:srgbClr val="292934"/>
                </a:solidFill>
                <a:latin typeface="Calibri"/>
                <a:cs typeface="Calibri"/>
              </a:rPr>
              <a:t>201</a:t>
            </a:r>
            <a:r>
              <a:rPr lang="en-US" sz="2400" spc="-15" dirty="0">
                <a:solidFill>
                  <a:srgbClr val="292934"/>
                </a:solidFill>
                <a:latin typeface="Calibri"/>
                <a:cs typeface="Calibri"/>
              </a:rPr>
              <a:t>9</a:t>
            </a:r>
            <a:r>
              <a:rPr sz="2400" spc="-15" dirty="0">
                <a:solidFill>
                  <a:srgbClr val="292934"/>
                </a:solidFill>
                <a:latin typeface="Calibri"/>
                <a:cs typeface="Calibri"/>
              </a:rPr>
              <a:t>-</a:t>
            </a:r>
            <a:r>
              <a:rPr sz="2400" spc="-10" dirty="0">
                <a:solidFill>
                  <a:srgbClr val="292934"/>
                </a:solidFill>
                <a:latin typeface="Calibri"/>
                <a:cs typeface="Calibri"/>
              </a:rPr>
              <a:t>2</a:t>
            </a:r>
            <a:r>
              <a:rPr sz="2400" spc="-15" dirty="0">
                <a:solidFill>
                  <a:srgbClr val="292934"/>
                </a:solidFill>
                <a:latin typeface="Calibri"/>
                <a:cs typeface="Calibri"/>
              </a:rPr>
              <a:t>0</a:t>
            </a:r>
            <a:r>
              <a:rPr sz="2400" spc="60" dirty="0">
                <a:solidFill>
                  <a:srgbClr val="292934"/>
                </a:solidFill>
                <a:latin typeface="Calibri"/>
                <a:cs typeface="Calibri"/>
              </a:rPr>
              <a:t> </a:t>
            </a:r>
            <a:r>
              <a:rPr sz="2400" spc="-20" dirty="0">
                <a:solidFill>
                  <a:srgbClr val="292934"/>
                </a:solidFill>
                <a:latin typeface="Calibri"/>
                <a:cs typeface="Calibri"/>
              </a:rPr>
              <a:t>p</a:t>
            </a:r>
            <a:r>
              <a:rPr sz="2400" spc="-70" dirty="0">
                <a:solidFill>
                  <a:srgbClr val="292934"/>
                </a:solidFill>
                <a:latin typeface="Calibri"/>
                <a:cs typeface="Calibri"/>
              </a:rPr>
              <a:t>r</a:t>
            </a:r>
            <a:r>
              <a:rPr sz="2400" spc="-20" dirty="0">
                <a:solidFill>
                  <a:srgbClr val="292934"/>
                </a:solidFill>
                <a:latin typeface="Calibri"/>
                <a:cs typeface="Calibri"/>
              </a:rPr>
              <a:t>og</a:t>
            </a:r>
            <a:r>
              <a:rPr sz="2400" spc="-70" dirty="0">
                <a:solidFill>
                  <a:srgbClr val="292934"/>
                </a:solidFill>
                <a:latin typeface="Calibri"/>
                <a:cs typeface="Calibri"/>
              </a:rPr>
              <a:t>r</a:t>
            </a:r>
            <a:r>
              <a:rPr sz="2400" spc="-20" dirty="0">
                <a:solidFill>
                  <a:srgbClr val="292934"/>
                </a:solidFill>
                <a:latin typeface="Calibri"/>
                <a:cs typeface="Calibri"/>
              </a:rPr>
              <a:t>am</a:t>
            </a:r>
            <a:r>
              <a:rPr sz="2400" spc="10" dirty="0">
                <a:solidFill>
                  <a:srgbClr val="292934"/>
                </a:solidFill>
                <a:latin typeface="Calibri"/>
                <a:cs typeface="Calibri"/>
              </a:rPr>
              <a:t> </a:t>
            </a:r>
            <a:r>
              <a:rPr sz="2400" spc="-60" dirty="0">
                <a:solidFill>
                  <a:srgbClr val="292934"/>
                </a:solidFill>
                <a:latin typeface="Calibri"/>
                <a:cs typeface="Calibri"/>
              </a:rPr>
              <a:t>y</a:t>
            </a:r>
            <a:r>
              <a:rPr sz="2400" spc="-15" dirty="0">
                <a:solidFill>
                  <a:srgbClr val="292934"/>
                </a:solidFill>
                <a:latin typeface="Calibri"/>
                <a:cs typeface="Calibri"/>
              </a:rPr>
              <a:t>ea</a:t>
            </a:r>
            <a:r>
              <a:rPr sz="2400" spc="-254" dirty="0">
                <a:solidFill>
                  <a:srgbClr val="292934"/>
                </a:solidFill>
                <a:latin typeface="Calibri"/>
                <a:cs typeface="Calibri"/>
              </a:rPr>
              <a:t>r</a:t>
            </a:r>
            <a:r>
              <a:rPr sz="2400" spc="-10" dirty="0">
                <a:solidFill>
                  <a:srgbClr val="292934"/>
                </a:solidFill>
                <a:latin typeface="Calibri"/>
                <a:cs typeface="Calibri"/>
              </a:rPr>
              <a:t>,</a:t>
            </a:r>
            <a:r>
              <a:rPr sz="2400" spc="5" dirty="0">
                <a:solidFill>
                  <a:srgbClr val="292934"/>
                </a:solidFill>
                <a:latin typeface="Calibri"/>
                <a:cs typeface="Calibri"/>
              </a:rPr>
              <a:t> </a:t>
            </a:r>
            <a:r>
              <a:rPr sz="2400" spc="-15" dirty="0">
                <a:solidFill>
                  <a:srgbClr val="292934"/>
                </a:solidFill>
                <a:latin typeface="Calibri"/>
                <a:cs typeface="Calibri"/>
              </a:rPr>
              <a:t>$</a:t>
            </a:r>
            <a:r>
              <a:rPr lang="en-US" sz="2400" spc="-15" dirty="0">
                <a:solidFill>
                  <a:srgbClr val="292934"/>
                </a:solidFill>
                <a:latin typeface="Calibri"/>
                <a:cs typeface="Calibri"/>
              </a:rPr>
              <a:t>11.9</a:t>
            </a:r>
            <a:r>
              <a:rPr sz="2400" spc="15" dirty="0">
                <a:solidFill>
                  <a:srgbClr val="292934"/>
                </a:solidFill>
                <a:latin typeface="Calibri"/>
                <a:cs typeface="Calibri"/>
              </a:rPr>
              <a:t> </a:t>
            </a:r>
            <a:r>
              <a:rPr sz="2400" spc="-25" dirty="0">
                <a:solidFill>
                  <a:srgbClr val="292934"/>
                </a:solidFill>
                <a:latin typeface="Calibri"/>
                <a:cs typeface="Calibri"/>
              </a:rPr>
              <a:t>m</a:t>
            </a:r>
            <a:r>
              <a:rPr sz="2400" spc="-20" dirty="0">
                <a:solidFill>
                  <a:srgbClr val="292934"/>
                </a:solidFill>
                <a:latin typeface="Calibri"/>
                <a:cs typeface="Calibri"/>
              </a:rPr>
              <a:t>i</a:t>
            </a:r>
            <a:r>
              <a:rPr sz="2400" dirty="0">
                <a:solidFill>
                  <a:srgbClr val="292934"/>
                </a:solidFill>
                <a:latin typeface="Calibri"/>
                <a:cs typeface="Calibri"/>
              </a:rPr>
              <a:t>l</a:t>
            </a:r>
            <a:r>
              <a:rPr sz="2400" spc="-15" dirty="0">
                <a:solidFill>
                  <a:srgbClr val="292934"/>
                </a:solidFill>
                <a:latin typeface="Calibri"/>
                <a:cs typeface="Calibri"/>
              </a:rPr>
              <a:t>l</a:t>
            </a:r>
            <a:r>
              <a:rPr sz="2400" dirty="0">
                <a:solidFill>
                  <a:srgbClr val="292934"/>
                </a:solidFill>
                <a:latin typeface="Calibri"/>
                <a:cs typeface="Calibri"/>
              </a:rPr>
              <a:t>ion </a:t>
            </a:r>
            <a:r>
              <a:rPr sz="2400" spc="-50" dirty="0">
                <a:solidFill>
                  <a:srgbClr val="292934"/>
                </a:solidFill>
                <a:latin typeface="Calibri"/>
                <a:cs typeface="Calibri"/>
              </a:rPr>
              <a:t>w</a:t>
            </a:r>
            <a:r>
              <a:rPr sz="2400" spc="-15" dirty="0">
                <a:solidFill>
                  <a:srgbClr val="292934"/>
                </a:solidFill>
                <a:latin typeface="Calibri"/>
                <a:cs typeface="Calibri"/>
              </a:rPr>
              <a:t>as</a:t>
            </a:r>
            <a:r>
              <a:rPr sz="2400" spc="-5" dirty="0">
                <a:solidFill>
                  <a:srgbClr val="292934"/>
                </a:solidFill>
                <a:latin typeface="Calibri"/>
                <a:cs typeface="Calibri"/>
              </a:rPr>
              <a:t> </a:t>
            </a:r>
            <a:r>
              <a:rPr sz="2400" spc="-30" dirty="0">
                <a:solidFill>
                  <a:srgbClr val="292934"/>
                </a:solidFill>
                <a:latin typeface="Calibri"/>
                <a:cs typeface="Calibri"/>
              </a:rPr>
              <a:t>a</a:t>
            </a:r>
            <a:r>
              <a:rPr sz="2400" spc="-50" dirty="0">
                <a:solidFill>
                  <a:srgbClr val="292934"/>
                </a:solidFill>
                <a:latin typeface="Calibri"/>
                <a:cs typeface="Calibri"/>
              </a:rPr>
              <a:t>w</a:t>
            </a:r>
            <a:r>
              <a:rPr sz="2400" spc="-15" dirty="0">
                <a:solidFill>
                  <a:srgbClr val="292934"/>
                </a:solidFill>
                <a:latin typeface="Calibri"/>
                <a:cs typeface="Calibri"/>
              </a:rPr>
              <a:t>a</a:t>
            </a:r>
            <a:r>
              <a:rPr sz="2400" spc="-50" dirty="0">
                <a:solidFill>
                  <a:srgbClr val="292934"/>
                </a:solidFill>
                <a:latin typeface="Calibri"/>
                <a:cs typeface="Calibri"/>
              </a:rPr>
              <a:t>r</a:t>
            </a:r>
            <a:r>
              <a:rPr sz="2400" spc="-20" dirty="0">
                <a:solidFill>
                  <a:srgbClr val="292934"/>
                </a:solidFill>
                <a:latin typeface="Calibri"/>
                <a:cs typeface="Calibri"/>
              </a:rPr>
              <a:t>de</a:t>
            </a:r>
            <a:r>
              <a:rPr sz="2400" spc="-15" dirty="0">
                <a:solidFill>
                  <a:srgbClr val="292934"/>
                </a:solidFill>
                <a:latin typeface="Calibri"/>
                <a:cs typeface="Calibri"/>
              </a:rPr>
              <a:t>d</a:t>
            </a:r>
            <a:r>
              <a:rPr sz="2400" dirty="0">
                <a:solidFill>
                  <a:srgbClr val="292934"/>
                </a:solidFill>
                <a:latin typeface="Calibri"/>
                <a:cs typeface="Calibri"/>
              </a:rPr>
              <a:t> </a:t>
            </a:r>
            <a:r>
              <a:rPr sz="2400" spc="-30" dirty="0">
                <a:solidFill>
                  <a:srgbClr val="292934"/>
                </a:solidFill>
                <a:latin typeface="Calibri"/>
                <a:cs typeface="Calibri"/>
              </a:rPr>
              <a:t>t</a:t>
            </a:r>
            <a:r>
              <a:rPr sz="2400" spc="-15" dirty="0">
                <a:solidFill>
                  <a:srgbClr val="292934"/>
                </a:solidFill>
                <a:latin typeface="Calibri"/>
                <a:cs typeface="Calibri"/>
              </a:rPr>
              <a:t>o</a:t>
            </a:r>
            <a:r>
              <a:rPr sz="2400" spc="-5" dirty="0">
                <a:solidFill>
                  <a:srgbClr val="292934"/>
                </a:solidFill>
                <a:latin typeface="Calibri"/>
                <a:cs typeface="Calibri"/>
              </a:rPr>
              <a:t> </a:t>
            </a:r>
            <a:r>
              <a:rPr lang="en-US" sz="2400" spc="-15" dirty="0">
                <a:solidFill>
                  <a:srgbClr val="292934"/>
                </a:solidFill>
                <a:latin typeface="Calibri"/>
                <a:cs typeface="Calibri"/>
              </a:rPr>
              <a:t>55</a:t>
            </a:r>
            <a:r>
              <a:rPr sz="2400" spc="25" dirty="0">
                <a:solidFill>
                  <a:srgbClr val="292934"/>
                </a:solidFill>
                <a:latin typeface="Calibri"/>
                <a:cs typeface="Calibri"/>
              </a:rPr>
              <a:t> </a:t>
            </a:r>
            <a:r>
              <a:rPr sz="2400" spc="-20" dirty="0">
                <a:solidFill>
                  <a:srgbClr val="292934"/>
                </a:solidFill>
                <a:latin typeface="Calibri"/>
                <a:cs typeface="Calibri"/>
              </a:rPr>
              <a:t>p</a:t>
            </a:r>
            <a:r>
              <a:rPr sz="2400" spc="-65" dirty="0">
                <a:solidFill>
                  <a:srgbClr val="292934"/>
                </a:solidFill>
                <a:latin typeface="Calibri"/>
                <a:cs typeface="Calibri"/>
              </a:rPr>
              <a:t>r</a:t>
            </a:r>
            <a:r>
              <a:rPr sz="2400" spc="-20" dirty="0">
                <a:solidFill>
                  <a:srgbClr val="292934"/>
                </a:solidFill>
                <a:latin typeface="Calibri"/>
                <a:cs typeface="Calibri"/>
              </a:rPr>
              <a:t>oje</a:t>
            </a:r>
            <a:r>
              <a:rPr sz="2400" spc="-5" dirty="0">
                <a:solidFill>
                  <a:srgbClr val="292934"/>
                </a:solidFill>
                <a:latin typeface="Calibri"/>
                <a:cs typeface="Calibri"/>
              </a:rPr>
              <a:t>c</a:t>
            </a:r>
            <a:r>
              <a:rPr sz="2400" spc="-10" dirty="0">
                <a:solidFill>
                  <a:srgbClr val="292934"/>
                </a:solidFill>
                <a:latin typeface="Calibri"/>
                <a:cs typeface="Calibri"/>
              </a:rPr>
              <a:t>ts.</a:t>
            </a:r>
            <a:r>
              <a:rPr sz="2400" spc="25" dirty="0">
                <a:solidFill>
                  <a:srgbClr val="292934"/>
                </a:solidFill>
                <a:latin typeface="Calibri"/>
                <a:cs typeface="Calibri"/>
              </a:rPr>
              <a:t> </a:t>
            </a:r>
            <a:r>
              <a:rPr sz="2400" spc="-20" dirty="0">
                <a:solidFill>
                  <a:srgbClr val="292934"/>
                </a:solidFill>
                <a:latin typeface="Calibri"/>
                <a:cs typeface="Calibri"/>
              </a:rPr>
              <a:t>Futu</a:t>
            </a:r>
            <a:r>
              <a:rPr sz="2400" spc="-55" dirty="0">
                <a:solidFill>
                  <a:srgbClr val="292934"/>
                </a:solidFill>
                <a:latin typeface="Calibri"/>
                <a:cs typeface="Calibri"/>
              </a:rPr>
              <a:t>r</a:t>
            </a:r>
            <a:r>
              <a:rPr sz="2400" spc="-15" dirty="0">
                <a:solidFill>
                  <a:srgbClr val="292934"/>
                </a:solidFill>
                <a:latin typeface="Calibri"/>
                <a:cs typeface="Calibri"/>
              </a:rPr>
              <a:t>e</a:t>
            </a:r>
            <a:r>
              <a:rPr sz="2400" spc="25" dirty="0">
                <a:solidFill>
                  <a:srgbClr val="292934"/>
                </a:solidFill>
                <a:latin typeface="Calibri"/>
                <a:cs typeface="Calibri"/>
              </a:rPr>
              <a:t> </a:t>
            </a:r>
            <a:r>
              <a:rPr sz="2400" spc="-35" dirty="0">
                <a:solidFill>
                  <a:srgbClr val="292934"/>
                </a:solidFill>
                <a:latin typeface="Calibri"/>
                <a:cs typeface="Calibri"/>
              </a:rPr>
              <a:t>a</a:t>
            </a:r>
            <a:r>
              <a:rPr sz="2400" spc="-50" dirty="0">
                <a:solidFill>
                  <a:srgbClr val="292934"/>
                </a:solidFill>
                <a:latin typeface="Calibri"/>
                <a:cs typeface="Calibri"/>
              </a:rPr>
              <a:t>w</a:t>
            </a:r>
            <a:r>
              <a:rPr sz="2400" spc="-15" dirty="0">
                <a:solidFill>
                  <a:srgbClr val="292934"/>
                </a:solidFill>
                <a:latin typeface="Calibri"/>
                <a:cs typeface="Calibri"/>
              </a:rPr>
              <a:t>a</a:t>
            </a:r>
            <a:r>
              <a:rPr sz="2400" spc="-50" dirty="0">
                <a:solidFill>
                  <a:srgbClr val="292934"/>
                </a:solidFill>
                <a:latin typeface="Calibri"/>
                <a:cs typeface="Calibri"/>
              </a:rPr>
              <a:t>r</a:t>
            </a:r>
            <a:r>
              <a:rPr sz="2400" spc="-20" dirty="0">
                <a:solidFill>
                  <a:srgbClr val="292934"/>
                </a:solidFill>
                <a:latin typeface="Calibri"/>
                <a:cs typeface="Calibri"/>
              </a:rPr>
              <a:t>d</a:t>
            </a:r>
            <a:r>
              <a:rPr sz="2400" spc="-15" dirty="0">
                <a:solidFill>
                  <a:srgbClr val="292934"/>
                </a:solidFill>
                <a:latin typeface="Calibri"/>
                <a:cs typeface="Calibri"/>
              </a:rPr>
              <a:t>s</a:t>
            </a:r>
            <a:r>
              <a:rPr sz="2400" spc="15" dirty="0">
                <a:solidFill>
                  <a:srgbClr val="292934"/>
                </a:solidFill>
                <a:latin typeface="Calibri"/>
                <a:cs typeface="Calibri"/>
              </a:rPr>
              <a:t> </a:t>
            </a:r>
            <a:r>
              <a:rPr sz="2400" spc="-20" dirty="0">
                <a:solidFill>
                  <a:srgbClr val="292934"/>
                </a:solidFill>
                <a:latin typeface="Calibri"/>
                <a:cs typeface="Calibri"/>
              </a:rPr>
              <a:t>depend o</a:t>
            </a:r>
            <a:r>
              <a:rPr sz="2400" spc="-15" dirty="0">
                <a:solidFill>
                  <a:srgbClr val="292934"/>
                </a:solidFill>
                <a:latin typeface="Calibri"/>
                <a:cs typeface="Calibri"/>
              </a:rPr>
              <a:t>n</a:t>
            </a:r>
            <a:r>
              <a:rPr sz="2400" spc="10" dirty="0">
                <a:solidFill>
                  <a:srgbClr val="292934"/>
                </a:solidFill>
                <a:latin typeface="Calibri"/>
                <a:cs typeface="Calibri"/>
              </a:rPr>
              <a:t> </a:t>
            </a:r>
            <a:r>
              <a:rPr sz="2400" spc="-15" dirty="0">
                <a:solidFill>
                  <a:srgbClr val="292934"/>
                </a:solidFill>
                <a:latin typeface="Calibri"/>
                <a:cs typeface="Calibri"/>
              </a:rPr>
              <a:t>annual</a:t>
            </a:r>
            <a:r>
              <a:rPr sz="2400" spc="10" dirty="0">
                <a:solidFill>
                  <a:srgbClr val="292934"/>
                </a:solidFill>
                <a:latin typeface="Calibri"/>
                <a:cs typeface="Calibri"/>
              </a:rPr>
              <a:t> </a:t>
            </a:r>
            <a:r>
              <a:rPr sz="2400" spc="-15" dirty="0">
                <a:solidFill>
                  <a:srgbClr val="292934"/>
                </a:solidFill>
                <a:latin typeface="Calibri"/>
                <a:cs typeface="Calibri"/>
              </a:rPr>
              <a:t>leg</a:t>
            </a:r>
            <a:r>
              <a:rPr sz="2400" spc="-25" dirty="0">
                <a:solidFill>
                  <a:srgbClr val="292934"/>
                </a:solidFill>
                <a:latin typeface="Calibri"/>
                <a:cs typeface="Calibri"/>
              </a:rPr>
              <a:t>i</a:t>
            </a:r>
            <a:r>
              <a:rPr sz="2400" spc="-15" dirty="0">
                <a:solidFill>
                  <a:srgbClr val="292934"/>
                </a:solidFill>
                <a:latin typeface="Calibri"/>
                <a:cs typeface="Calibri"/>
              </a:rPr>
              <a:t>sl</a:t>
            </a:r>
            <a:r>
              <a:rPr sz="2400" spc="-45" dirty="0">
                <a:solidFill>
                  <a:srgbClr val="292934"/>
                </a:solidFill>
                <a:latin typeface="Calibri"/>
                <a:cs typeface="Calibri"/>
              </a:rPr>
              <a:t>a</a:t>
            </a:r>
            <a:r>
              <a:rPr sz="2400" spc="-10" dirty="0">
                <a:solidFill>
                  <a:srgbClr val="292934"/>
                </a:solidFill>
                <a:latin typeface="Calibri"/>
                <a:cs typeface="Calibri"/>
              </a:rPr>
              <a:t>ti</a:t>
            </a:r>
            <a:r>
              <a:rPr sz="2400" spc="-50" dirty="0">
                <a:solidFill>
                  <a:srgbClr val="292934"/>
                </a:solidFill>
                <a:latin typeface="Calibri"/>
                <a:cs typeface="Calibri"/>
              </a:rPr>
              <a:t>v</a:t>
            </a:r>
            <a:r>
              <a:rPr sz="2400" spc="-15" dirty="0">
                <a:solidFill>
                  <a:srgbClr val="292934"/>
                </a:solidFill>
                <a:latin typeface="Calibri"/>
                <a:cs typeface="Calibri"/>
              </a:rPr>
              <a:t>e</a:t>
            </a:r>
            <a:r>
              <a:rPr sz="2400" dirty="0">
                <a:solidFill>
                  <a:srgbClr val="292934"/>
                </a:solidFill>
                <a:latin typeface="Calibri"/>
                <a:cs typeface="Calibri"/>
              </a:rPr>
              <a:t> </a:t>
            </a:r>
            <a:r>
              <a:rPr sz="2400" spc="-15" dirty="0">
                <a:solidFill>
                  <a:srgbClr val="292934"/>
                </a:solidFill>
                <a:latin typeface="Calibri"/>
                <a:cs typeface="Calibri"/>
              </a:rPr>
              <a:t>ap</a:t>
            </a:r>
            <a:r>
              <a:rPr sz="2400" spc="-30" dirty="0">
                <a:solidFill>
                  <a:srgbClr val="292934"/>
                </a:solidFill>
                <a:latin typeface="Calibri"/>
                <a:cs typeface="Calibri"/>
              </a:rPr>
              <a:t>p</a:t>
            </a:r>
            <a:r>
              <a:rPr sz="2400" spc="-65" dirty="0">
                <a:solidFill>
                  <a:srgbClr val="292934"/>
                </a:solidFill>
                <a:latin typeface="Calibri"/>
                <a:cs typeface="Calibri"/>
              </a:rPr>
              <a:t>r</a:t>
            </a:r>
            <a:r>
              <a:rPr sz="2400" spc="-20" dirty="0">
                <a:solidFill>
                  <a:srgbClr val="292934"/>
                </a:solidFill>
                <a:latin typeface="Calibri"/>
                <a:cs typeface="Calibri"/>
              </a:rPr>
              <a:t>opri</a:t>
            </a:r>
            <a:r>
              <a:rPr sz="2400" spc="-35" dirty="0">
                <a:solidFill>
                  <a:srgbClr val="292934"/>
                </a:solidFill>
                <a:latin typeface="Calibri"/>
                <a:cs typeface="Calibri"/>
              </a:rPr>
              <a:t>a</a:t>
            </a:r>
            <a:r>
              <a:rPr sz="2400" spc="-15" dirty="0">
                <a:solidFill>
                  <a:srgbClr val="292934"/>
                </a:solidFill>
                <a:latin typeface="Calibri"/>
                <a:cs typeface="Calibri"/>
              </a:rPr>
              <a:t>tio</a:t>
            </a:r>
            <a:r>
              <a:rPr sz="2400" spc="-25" dirty="0">
                <a:solidFill>
                  <a:srgbClr val="292934"/>
                </a:solidFill>
                <a:latin typeface="Calibri"/>
                <a:cs typeface="Calibri"/>
              </a:rPr>
              <a:t>n</a:t>
            </a:r>
            <a:r>
              <a:rPr sz="2400" spc="-10" dirty="0">
                <a:solidFill>
                  <a:srgbClr val="292934"/>
                </a:solidFill>
                <a:latin typeface="Calibri"/>
                <a:cs typeface="Calibri"/>
              </a:rPr>
              <a:t>,</a:t>
            </a:r>
            <a:r>
              <a:rPr sz="2400" spc="45" dirty="0">
                <a:solidFill>
                  <a:srgbClr val="292934"/>
                </a:solidFill>
                <a:latin typeface="Calibri"/>
                <a:cs typeface="Calibri"/>
              </a:rPr>
              <a:t> </a:t>
            </a:r>
            <a:r>
              <a:rPr sz="2400" spc="-20" dirty="0">
                <a:solidFill>
                  <a:srgbClr val="292934"/>
                </a:solidFill>
                <a:latin typeface="Calibri"/>
                <a:cs typeface="Calibri"/>
              </a:rPr>
              <a:t>bu</a:t>
            </a:r>
            <a:r>
              <a:rPr sz="2400" spc="-10" dirty="0">
                <a:solidFill>
                  <a:srgbClr val="292934"/>
                </a:solidFill>
                <a:latin typeface="Calibri"/>
                <a:cs typeface="Calibri"/>
              </a:rPr>
              <a:t>t</a:t>
            </a:r>
            <a:r>
              <a:rPr sz="2400" spc="15" dirty="0">
                <a:solidFill>
                  <a:srgbClr val="292934"/>
                </a:solidFill>
                <a:latin typeface="Calibri"/>
                <a:cs typeface="Calibri"/>
              </a:rPr>
              <a:t> </a:t>
            </a:r>
            <a:r>
              <a:rPr sz="2400" spc="-10" dirty="0">
                <a:solidFill>
                  <a:srgbClr val="292934"/>
                </a:solidFill>
                <a:latin typeface="Calibri"/>
                <a:cs typeface="Calibri"/>
              </a:rPr>
              <a:t>it</a:t>
            </a:r>
            <a:r>
              <a:rPr sz="2400" spc="-5" dirty="0">
                <a:solidFill>
                  <a:srgbClr val="292934"/>
                </a:solidFill>
                <a:latin typeface="Calibri"/>
                <a:cs typeface="Calibri"/>
              </a:rPr>
              <a:t> </a:t>
            </a:r>
            <a:r>
              <a:rPr sz="2400" spc="-10" dirty="0">
                <a:solidFill>
                  <a:srgbClr val="292934"/>
                </a:solidFill>
                <a:latin typeface="Calibri"/>
                <a:cs typeface="Calibri"/>
              </a:rPr>
              <a:t>i</a:t>
            </a:r>
            <a:r>
              <a:rPr sz="2400" spc="-15" dirty="0">
                <a:solidFill>
                  <a:srgbClr val="292934"/>
                </a:solidFill>
                <a:latin typeface="Calibri"/>
                <a:cs typeface="Calibri"/>
              </a:rPr>
              <a:t>s</a:t>
            </a:r>
            <a:r>
              <a:rPr sz="2400" spc="-10" dirty="0">
                <a:solidFill>
                  <a:srgbClr val="292934"/>
                </a:solidFill>
                <a:latin typeface="Calibri"/>
                <a:cs typeface="Calibri"/>
              </a:rPr>
              <a:t> a</a:t>
            </a:r>
            <a:r>
              <a:rPr sz="2400" spc="-45" dirty="0">
                <a:solidFill>
                  <a:srgbClr val="292934"/>
                </a:solidFill>
                <a:latin typeface="Calibri"/>
                <a:cs typeface="Calibri"/>
              </a:rPr>
              <a:t>n</a:t>
            </a:r>
            <a:r>
              <a:rPr sz="2400" dirty="0">
                <a:solidFill>
                  <a:srgbClr val="292934"/>
                </a:solidFill>
                <a:latin typeface="Calibri"/>
                <a:cs typeface="Calibri"/>
              </a:rPr>
              <a:t>t</a:t>
            </a:r>
            <a:r>
              <a:rPr sz="2400" spc="-10" dirty="0">
                <a:solidFill>
                  <a:srgbClr val="292934"/>
                </a:solidFill>
                <a:latin typeface="Calibri"/>
                <a:cs typeface="Calibri"/>
              </a:rPr>
              <a:t>i</a:t>
            </a:r>
            <a:r>
              <a:rPr sz="2400" dirty="0">
                <a:solidFill>
                  <a:srgbClr val="292934"/>
                </a:solidFill>
                <a:latin typeface="Calibri"/>
                <a:cs typeface="Calibri"/>
              </a:rPr>
              <a:t>ci</a:t>
            </a:r>
            <a:r>
              <a:rPr sz="2400" spc="-10" dirty="0">
                <a:solidFill>
                  <a:srgbClr val="292934"/>
                </a:solidFill>
                <a:latin typeface="Calibri"/>
                <a:cs typeface="Calibri"/>
              </a:rPr>
              <a:t>p</a:t>
            </a:r>
            <a:r>
              <a:rPr sz="2400" spc="-35" dirty="0">
                <a:solidFill>
                  <a:srgbClr val="292934"/>
                </a:solidFill>
                <a:latin typeface="Calibri"/>
                <a:cs typeface="Calibri"/>
              </a:rPr>
              <a:t>at</a:t>
            </a:r>
            <a:r>
              <a:rPr sz="2400" spc="-15" dirty="0">
                <a:solidFill>
                  <a:srgbClr val="292934"/>
                </a:solidFill>
                <a:latin typeface="Calibri"/>
                <a:cs typeface="Calibri"/>
              </a:rPr>
              <a:t>ed</a:t>
            </a:r>
            <a:r>
              <a:rPr sz="2400" dirty="0">
                <a:solidFill>
                  <a:srgbClr val="292934"/>
                </a:solidFill>
                <a:latin typeface="Calibri"/>
                <a:cs typeface="Calibri"/>
              </a:rPr>
              <a:t> </a:t>
            </a:r>
            <a:r>
              <a:rPr sz="2400" spc="-15" dirty="0">
                <a:solidFill>
                  <a:srgbClr val="292934"/>
                </a:solidFill>
                <a:latin typeface="Calibri"/>
                <a:cs typeface="Calibri"/>
              </a:rPr>
              <a:t>th</a:t>
            </a:r>
            <a:r>
              <a:rPr sz="2400" spc="-45" dirty="0">
                <a:solidFill>
                  <a:srgbClr val="292934"/>
                </a:solidFill>
                <a:latin typeface="Calibri"/>
                <a:cs typeface="Calibri"/>
              </a:rPr>
              <a:t>a</a:t>
            </a:r>
            <a:r>
              <a:rPr sz="2400" spc="-10" dirty="0">
                <a:solidFill>
                  <a:srgbClr val="292934"/>
                </a:solidFill>
                <a:latin typeface="Calibri"/>
                <a:cs typeface="Calibri"/>
              </a:rPr>
              <a:t>t</a:t>
            </a:r>
            <a:r>
              <a:rPr sz="2400" spc="10" dirty="0">
                <a:solidFill>
                  <a:srgbClr val="292934"/>
                </a:solidFill>
                <a:latin typeface="Calibri"/>
                <a:cs typeface="Calibri"/>
              </a:rPr>
              <a:t> </a:t>
            </a:r>
            <a:r>
              <a:rPr sz="2400" spc="-5" dirty="0">
                <a:solidFill>
                  <a:srgbClr val="292934"/>
                </a:solidFill>
                <a:latin typeface="Calibri"/>
                <a:cs typeface="Calibri"/>
              </a:rPr>
              <a:t>fu</a:t>
            </a:r>
            <a:r>
              <a:rPr sz="2400" spc="-15" dirty="0">
                <a:solidFill>
                  <a:srgbClr val="292934"/>
                </a:solidFill>
                <a:latin typeface="Calibri"/>
                <a:cs typeface="Calibri"/>
              </a:rPr>
              <a:t>n</a:t>
            </a:r>
            <a:r>
              <a:rPr sz="2400" spc="-5" dirty="0">
                <a:solidFill>
                  <a:srgbClr val="292934"/>
                </a:solidFill>
                <a:latin typeface="Calibri"/>
                <a:cs typeface="Calibri"/>
              </a:rPr>
              <a:t>d</a:t>
            </a:r>
            <a:r>
              <a:rPr sz="2400" spc="-15" dirty="0">
                <a:solidFill>
                  <a:srgbClr val="292934"/>
                </a:solidFill>
                <a:latin typeface="Calibri"/>
                <a:cs typeface="Calibri"/>
              </a:rPr>
              <a:t>i</a:t>
            </a:r>
            <a:r>
              <a:rPr sz="2400" spc="-20" dirty="0">
                <a:solidFill>
                  <a:srgbClr val="292934"/>
                </a:solidFill>
                <a:latin typeface="Calibri"/>
                <a:cs typeface="Calibri"/>
              </a:rPr>
              <a:t>n</a:t>
            </a:r>
            <a:r>
              <a:rPr sz="2400" spc="-15" dirty="0">
                <a:solidFill>
                  <a:srgbClr val="292934"/>
                </a:solidFill>
                <a:latin typeface="Calibri"/>
                <a:cs typeface="Calibri"/>
              </a:rPr>
              <a:t>g</a:t>
            </a:r>
            <a:r>
              <a:rPr sz="2400" spc="35" dirty="0">
                <a:solidFill>
                  <a:srgbClr val="292934"/>
                </a:solidFill>
                <a:latin typeface="Calibri"/>
                <a:cs typeface="Calibri"/>
              </a:rPr>
              <a:t> </a:t>
            </a:r>
            <a:r>
              <a:rPr sz="2400" dirty="0">
                <a:solidFill>
                  <a:srgbClr val="292934"/>
                </a:solidFill>
                <a:latin typeface="Calibri"/>
                <a:cs typeface="Calibri"/>
              </a:rPr>
              <a:t>wi</a:t>
            </a:r>
            <a:r>
              <a:rPr sz="2400" spc="-10" dirty="0">
                <a:solidFill>
                  <a:srgbClr val="292934"/>
                </a:solidFill>
                <a:latin typeface="Calibri"/>
                <a:cs typeface="Calibri"/>
              </a:rPr>
              <a:t>l</a:t>
            </a:r>
            <a:r>
              <a:rPr sz="2400" dirty="0">
                <a:solidFill>
                  <a:srgbClr val="292934"/>
                </a:solidFill>
                <a:latin typeface="Calibri"/>
                <a:cs typeface="Calibri"/>
              </a:rPr>
              <a:t>l </a:t>
            </a:r>
            <a:r>
              <a:rPr sz="2400" spc="-40" dirty="0">
                <a:solidFill>
                  <a:srgbClr val="292934"/>
                </a:solidFill>
                <a:latin typeface="Calibri"/>
                <a:cs typeface="Calibri"/>
              </a:rPr>
              <a:t>c</a:t>
            </a:r>
            <a:r>
              <a:rPr sz="2400" spc="-5" dirty="0">
                <a:solidFill>
                  <a:srgbClr val="292934"/>
                </a:solidFill>
                <a:latin typeface="Calibri"/>
                <a:cs typeface="Calibri"/>
              </a:rPr>
              <a:t>o</a:t>
            </a:r>
            <a:r>
              <a:rPr sz="2400" spc="-30" dirty="0">
                <a:solidFill>
                  <a:srgbClr val="292934"/>
                </a:solidFill>
                <a:latin typeface="Calibri"/>
                <a:cs typeface="Calibri"/>
              </a:rPr>
              <a:t>n</a:t>
            </a:r>
            <a:r>
              <a:rPr sz="2400" dirty="0">
                <a:solidFill>
                  <a:srgbClr val="292934"/>
                </a:solidFill>
                <a:latin typeface="Calibri"/>
                <a:cs typeface="Calibri"/>
              </a:rPr>
              <a:t>t</a:t>
            </a:r>
            <a:r>
              <a:rPr sz="2400" spc="-10" dirty="0">
                <a:solidFill>
                  <a:srgbClr val="292934"/>
                </a:solidFill>
                <a:latin typeface="Calibri"/>
                <a:cs typeface="Calibri"/>
              </a:rPr>
              <a:t>i</a:t>
            </a:r>
            <a:r>
              <a:rPr sz="2400" spc="-5" dirty="0">
                <a:solidFill>
                  <a:srgbClr val="292934"/>
                </a:solidFill>
                <a:latin typeface="Calibri"/>
                <a:cs typeface="Calibri"/>
              </a:rPr>
              <a:t>n</a:t>
            </a:r>
            <a:r>
              <a:rPr sz="2400" spc="-15" dirty="0">
                <a:solidFill>
                  <a:srgbClr val="292934"/>
                </a:solidFill>
                <a:latin typeface="Calibri"/>
                <a:cs typeface="Calibri"/>
              </a:rPr>
              <a:t>ue</a:t>
            </a:r>
            <a:r>
              <a:rPr sz="2400" spc="20" dirty="0">
                <a:solidFill>
                  <a:srgbClr val="292934"/>
                </a:solidFill>
                <a:latin typeface="Calibri"/>
                <a:cs typeface="Calibri"/>
              </a:rPr>
              <a:t> </a:t>
            </a:r>
            <a:r>
              <a:rPr sz="2400" spc="-35" dirty="0">
                <a:solidFill>
                  <a:srgbClr val="292934"/>
                </a:solidFill>
                <a:latin typeface="Calibri"/>
                <a:cs typeface="Calibri"/>
              </a:rPr>
              <a:t>a</a:t>
            </a:r>
            <a:r>
              <a:rPr sz="2400" spc="-10" dirty="0">
                <a:solidFill>
                  <a:srgbClr val="292934"/>
                </a:solidFill>
                <a:latin typeface="Calibri"/>
                <a:cs typeface="Calibri"/>
              </a:rPr>
              <a:t>t</a:t>
            </a:r>
            <a:r>
              <a:rPr sz="2400" spc="-5" dirty="0">
                <a:solidFill>
                  <a:srgbClr val="292934"/>
                </a:solidFill>
                <a:latin typeface="Calibri"/>
                <a:cs typeface="Calibri"/>
              </a:rPr>
              <a:t> </a:t>
            </a:r>
            <a:r>
              <a:rPr sz="2400" spc="-15" dirty="0">
                <a:solidFill>
                  <a:srgbClr val="292934"/>
                </a:solidFill>
                <a:latin typeface="Calibri"/>
                <a:cs typeface="Calibri"/>
              </a:rPr>
              <a:t>the</a:t>
            </a:r>
            <a:r>
              <a:rPr sz="2400" spc="5" dirty="0">
                <a:solidFill>
                  <a:srgbClr val="292934"/>
                </a:solidFill>
                <a:latin typeface="Calibri"/>
                <a:cs typeface="Calibri"/>
              </a:rPr>
              <a:t> </a:t>
            </a:r>
            <a:r>
              <a:rPr sz="2400" spc="-25" dirty="0">
                <a:solidFill>
                  <a:srgbClr val="292934"/>
                </a:solidFill>
                <a:latin typeface="Calibri"/>
                <a:cs typeface="Calibri"/>
              </a:rPr>
              <a:t>same</a:t>
            </a:r>
            <a:r>
              <a:rPr sz="2400" spc="-15" dirty="0">
                <a:solidFill>
                  <a:srgbClr val="292934"/>
                </a:solidFill>
                <a:latin typeface="Calibri"/>
                <a:cs typeface="Calibri"/>
              </a:rPr>
              <a:t> app</a:t>
            </a:r>
            <a:r>
              <a:rPr sz="2400" spc="-70" dirty="0">
                <a:solidFill>
                  <a:srgbClr val="292934"/>
                </a:solidFill>
                <a:latin typeface="Calibri"/>
                <a:cs typeface="Calibri"/>
              </a:rPr>
              <a:t>r</a:t>
            </a:r>
            <a:r>
              <a:rPr sz="2400" spc="-75" dirty="0">
                <a:solidFill>
                  <a:srgbClr val="292934"/>
                </a:solidFill>
                <a:latin typeface="Calibri"/>
                <a:cs typeface="Calibri"/>
              </a:rPr>
              <a:t>o</a:t>
            </a:r>
            <a:r>
              <a:rPr sz="2400" spc="-20" dirty="0">
                <a:solidFill>
                  <a:srgbClr val="292934"/>
                </a:solidFill>
                <a:latin typeface="Calibri"/>
                <a:cs typeface="Calibri"/>
              </a:rPr>
              <a:t>xim</a:t>
            </a:r>
            <a:r>
              <a:rPr sz="2400" spc="-40" dirty="0">
                <a:solidFill>
                  <a:srgbClr val="292934"/>
                </a:solidFill>
                <a:latin typeface="Calibri"/>
                <a:cs typeface="Calibri"/>
              </a:rPr>
              <a:t>a</a:t>
            </a:r>
            <a:r>
              <a:rPr sz="2400" spc="-35" dirty="0">
                <a:solidFill>
                  <a:srgbClr val="292934"/>
                </a:solidFill>
                <a:latin typeface="Calibri"/>
                <a:cs typeface="Calibri"/>
              </a:rPr>
              <a:t>t</a:t>
            </a:r>
            <a:r>
              <a:rPr sz="2400" spc="-15" dirty="0">
                <a:solidFill>
                  <a:srgbClr val="292934"/>
                </a:solidFill>
                <a:latin typeface="Calibri"/>
                <a:cs typeface="Calibri"/>
              </a:rPr>
              <a:t>e</a:t>
            </a:r>
            <a:r>
              <a:rPr sz="2400" spc="10" dirty="0">
                <a:solidFill>
                  <a:srgbClr val="292934"/>
                </a:solidFill>
                <a:latin typeface="Calibri"/>
                <a:cs typeface="Calibri"/>
              </a:rPr>
              <a:t> </a:t>
            </a:r>
            <a:r>
              <a:rPr sz="2400" spc="-10" dirty="0">
                <a:solidFill>
                  <a:srgbClr val="292934"/>
                </a:solidFill>
                <a:latin typeface="Calibri"/>
                <a:cs typeface="Calibri"/>
              </a:rPr>
              <a:t>l</a:t>
            </a:r>
            <a:r>
              <a:rPr sz="2400" spc="-35" dirty="0">
                <a:solidFill>
                  <a:srgbClr val="292934"/>
                </a:solidFill>
                <a:latin typeface="Calibri"/>
                <a:cs typeface="Calibri"/>
              </a:rPr>
              <a:t>e</a:t>
            </a:r>
            <a:r>
              <a:rPr sz="2400" spc="-45" dirty="0">
                <a:solidFill>
                  <a:srgbClr val="292934"/>
                </a:solidFill>
                <a:latin typeface="Calibri"/>
                <a:cs typeface="Calibri"/>
              </a:rPr>
              <a:t>v</a:t>
            </a:r>
            <a:r>
              <a:rPr sz="2400" spc="-15" dirty="0">
                <a:solidFill>
                  <a:srgbClr val="292934"/>
                </a:solidFill>
                <a:latin typeface="Calibri"/>
                <a:cs typeface="Calibri"/>
              </a:rPr>
              <a:t>el</a:t>
            </a:r>
            <a:r>
              <a:rPr sz="2400" spc="-25" dirty="0">
                <a:solidFill>
                  <a:srgbClr val="292934"/>
                </a:solidFill>
                <a:latin typeface="Calibri"/>
                <a:cs typeface="Calibri"/>
              </a:rPr>
              <a:t>s</a:t>
            </a:r>
            <a:r>
              <a:rPr sz="2400" dirty="0">
                <a:solidFill>
                  <a:srgbClr val="292934"/>
                </a:solidFill>
                <a:latin typeface="Calibri"/>
                <a:cs typeface="Calibri"/>
              </a:rPr>
              <a:t>.</a:t>
            </a:r>
            <a:endParaRPr sz="2400" dirty="0">
              <a:latin typeface="Calibri"/>
              <a:cs typeface="Calibri"/>
            </a:endParaRPr>
          </a:p>
          <a:p>
            <a:pPr marL="577850" indent="-349250" algn="just">
              <a:lnSpc>
                <a:spcPct val="100000"/>
              </a:lnSpc>
              <a:spcBef>
                <a:spcPts val="1800"/>
              </a:spcBef>
              <a:buClr>
                <a:schemeClr val="accent6">
                  <a:lumMod val="50000"/>
                </a:schemeClr>
              </a:buClr>
              <a:buSzPct val="75000"/>
              <a:buFont typeface="Wingdings" panose="05000000000000000000" pitchFamily="2" charset="2"/>
              <a:buChar char="v"/>
              <a:tabLst>
                <a:tab pos="685800" algn="l"/>
              </a:tabLst>
            </a:pPr>
            <a:r>
              <a:rPr sz="2400" spc="-20" dirty="0">
                <a:solidFill>
                  <a:srgbClr val="292934"/>
                </a:solidFill>
                <a:latin typeface="Calibri"/>
                <a:cs typeface="Calibri"/>
              </a:rPr>
              <a:t>Thi</a:t>
            </a:r>
            <a:r>
              <a:rPr sz="2400" spc="-15" dirty="0">
                <a:solidFill>
                  <a:srgbClr val="292934"/>
                </a:solidFill>
                <a:latin typeface="Calibri"/>
                <a:cs typeface="Calibri"/>
              </a:rPr>
              <a:t>s</a:t>
            </a:r>
            <a:r>
              <a:rPr sz="2400" spc="10" dirty="0">
                <a:solidFill>
                  <a:srgbClr val="292934"/>
                </a:solidFill>
                <a:latin typeface="Calibri"/>
                <a:cs typeface="Calibri"/>
              </a:rPr>
              <a:t> </a:t>
            </a:r>
            <a:r>
              <a:rPr sz="2400" spc="-15" dirty="0">
                <a:solidFill>
                  <a:srgbClr val="292934"/>
                </a:solidFill>
                <a:latin typeface="Calibri"/>
                <a:cs typeface="Calibri"/>
              </a:rPr>
              <a:t>RFP</a:t>
            </a:r>
            <a:r>
              <a:rPr sz="2400" spc="20" dirty="0">
                <a:solidFill>
                  <a:srgbClr val="292934"/>
                </a:solidFill>
                <a:latin typeface="Calibri"/>
                <a:cs typeface="Calibri"/>
              </a:rPr>
              <a:t> </a:t>
            </a:r>
            <a:r>
              <a:rPr sz="2400" spc="-35" dirty="0">
                <a:solidFill>
                  <a:srgbClr val="292934"/>
                </a:solidFill>
                <a:latin typeface="Calibri"/>
                <a:cs typeface="Calibri"/>
              </a:rPr>
              <a:t>c</a:t>
            </a:r>
            <a:r>
              <a:rPr sz="2400" spc="-25" dirty="0">
                <a:solidFill>
                  <a:srgbClr val="292934"/>
                </a:solidFill>
                <a:latin typeface="Calibri"/>
                <a:cs typeface="Calibri"/>
              </a:rPr>
              <a:t>o</a:t>
            </a:r>
            <a:r>
              <a:rPr sz="2400" spc="-45" dirty="0">
                <a:solidFill>
                  <a:srgbClr val="292934"/>
                </a:solidFill>
                <a:latin typeface="Calibri"/>
                <a:cs typeface="Calibri"/>
              </a:rPr>
              <a:t>v</a:t>
            </a:r>
            <a:r>
              <a:rPr sz="2400" spc="-15" dirty="0">
                <a:solidFill>
                  <a:srgbClr val="292934"/>
                </a:solidFill>
                <a:latin typeface="Calibri"/>
                <a:cs typeface="Calibri"/>
              </a:rPr>
              <a:t>e</a:t>
            </a:r>
            <a:r>
              <a:rPr sz="2400" spc="-65" dirty="0">
                <a:solidFill>
                  <a:srgbClr val="292934"/>
                </a:solidFill>
                <a:latin typeface="Calibri"/>
                <a:cs typeface="Calibri"/>
              </a:rPr>
              <a:t>r</a:t>
            </a:r>
            <a:r>
              <a:rPr sz="2400" spc="-15" dirty="0">
                <a:solidFill>
                  <a:srgbClr val="292934"/>
                </a:solidFill>
                <a:latin typeface="Calibri"/>
                <a:cs typeface="Calibri"/>
              </a:rPr>
              <a:t>s</a:t>
            </a:r>
            <a:r>
              <a:rPr sz="2400" spc="-5" dirty="0">
                <a:solidFill>
                  <a:srgbClr val="292934"/>
                </a:solidFill>
                <a:latin typeface="Calibri"/>
                <a:cs typeface="Calibri"/>
              </a:rPr>
              <a:t> </a:t>
            </a:r>
            <a:r>
              <a:rPr sz="2400" spc="-15" dirty="0">
                <a:solidFill>
                  <a:srgbClr val="292934"/>
                </a:solidFill>
                <a:latin typeface="Calibri"/>
                <a:cs typeface="Calibri"/>
              </a:rPr>
              <a:t>a</a:t>
            </a:r>
            <a:r>
              <a:rPr sz="2400" spc="5" dirty="0">
                <a:solidFill>
                  <a:srgbClr val="292934"/>
                </a:solidFill>
                <a:latin typeface="Calibri"/>
                <a:cs typeface="Calibri"/>
              </a:rPr>
              <a:t> </a:t>
            </a:r>
            <a:r>
              <a:rPr lang="en-US" sz="2400" spc="-15" dirty="0">
                <a:solidFill>
                  <a:srgbClr val="292934"/>
                </a:solidFill>
                <a:latin typeface="Calibri"/>
                <a:cs typeface="Calibri"/>
              </a:rPr>
              <a:t>five-year</a:t>
            </a:r>
            <a:r>
              <a:rPr sz="2400" spc="-5" dirty="0">
                <a:solidFill>
                  <a:srgbClr val="292934"/>
                </a:solidFill>
                <a:latin typeface="Calibri"/>
                <a:cs typeface="Calibri"/>
              </a:rPr>
              <a:t> </a:t>
            </a:r>
            <a:r>
              <a:rPr sz="2400" spc="-20" dirty="0">
                <a:solidFill>
                  <a:srgbClr val="292934"/>
                </a:solidFill>
                <a:latin typeface="Calibri"/>
                <a:cs typeface="Calibri"/>
              </a:rPr>
              <a:t>fund</a:t>
            </a:r>
            <a:r>
              <a:rPr sz="2400" spc="-25" dirty="0">
                <a:solidFill>
                  <a:srgbClr val="292934"/>
                </a:solidFill>
                <a:latin typeface="Calibri"/>
                <a:cs typeface="Calibri"/>
              </a:rPr>
              <a:t>i</a:t>
            </a:r>
            <a:r>
              <a:rPr sz="2400" spc="-20" dirty="0">
                <a:solidFill>
                  <a:srgbClr val="292934"/>
                </a:solidFill>
                <a:latin typeface="Calibri"/>
                <a:cs typeface="Calibri"/>
              </a:rPr>
              <a:t>n</a:t>
            </a:r>
            <a:r>
              <a:rPr sz="2400" spc="-15" dirty="0">
                <a:solidFill>
                  <a:srgbClr val="292934"/>
                </a:solidFill>
                <a:latin typeface="Calibri"/>
                <a:cs typeface="Calibri"/>
              </a:rPr>
              <a:t>g</a:t>
            </a:r>
            <a:r>
              <a:rPr sz="2400" spc="35" dirty="0">
                <a:solidFill>
                  <a:srgbClr val="292934"/>
                </a:solidFill>
                <a:latin typeface="Calibri"/>
                <a:cs typeface="Calibri"/>
              </a:rPr>
              <a:t> </a:t>
            </a:r>
            <a:r>
              <a:rPr sz="2400" spc="-15" dirty="0">
                <a:solidFill>
                  <a:srgbClr val="292934"/>
                </a:solidFill>
                <a:latin typeface="Calibri"/>
                <a:cs typeface="Calibri"/>
              </a:rPr>
              <a:t>c</a:t>
            </a:r>
            <a:r>
              <a:rPr sz="2400" spc="-55" dirty="0">
                <a:solidFill>
                  <a:srgbClr val="292934"/>
                </a:solidFill>
                <a:latin typeface="Calibri"/>
                <a:cs typeface="Calibri"/>
              </a:rPr>
              <a:t>y</a:t>
            </a:r>
            <a:r>
              <a:rPr sz="2400" spc="-15" dirty="0">
                <a:solidFill>
                  <a:srgbClr val="292934"/>
                </a:solidFill>
                <a:latin typeface="Calibri"/>
                <a:cs typeface="Calibri"/>
              </a:rPr>
              <a:t>cle</a:t>
            </a:r>
            <a:r>
              <a:rPr sz="2400" dirty="0">
                <a:solidFill>
                  <a:srgbClr val="292934"/>
                </a:solidFill>
                <a:latin typeface="Calibri"/>
                <a:cs typeface="Calibri"/>
              </a:rPr>
              <a:t> </a:t>
            </a:r>
            <a:r>
              <a:rPr sz="2400" spc="-15" dirty="0">
                <a:solidFill>
                  <a:srgbClr val="292934"/>
                </a:solidFill>
                <a:latin typeface="Calibri"/>
                <a:cs typeface="Calibri"/>
              </a:rPr>
              <a:t>f</a:t>
            </a:r>
            <a:r>
              <a:rPr sz="2400" spc="-60" dirty="0">
                <a:solidFill>
                  <a:srgbClr val="292934"/>
                </a:solidFill>
                <a:latin typeface="Calibri"/>
                <a:cs typeface="Calibri"/>
              </a:rPr>
              <a:t>r</a:t>
            </a:r>
            <a:r>
              <a:rPr sz="2400" spc="-20" dirty="0">
                <a:solidFill>
                  <a:srgbClr val="292934"/>
                </a:solidFill>
                <a:latin typeface="Calibri"/>
                <a:cs typeface="Calibri"/>
              </a:rPr>
              <a:t>o</a:t>
            </a:r>
            <a:r>
              <a:rPr sz="2400" spc="-25" dirty="0">
                <a:solidFill>
                  <a:srgbClr val="292934"/>
                </a:solidFill>
                <a:latin typeface="Calibri"/>
                <a:cs typeface="Calibri"/>
              </a:rPr>
              <a:t>m</a:t>
            </a:r>
            <a:r>
              <a:rPr sz="2400" spc="15" dirty="0">
                <a:solidFill>
                  <a:srgbClr val="292934"/>
                </a:solidFill>
                <a:latin typeface="Calibri"/>
                <a:cs typeface="Calibri"/>
              </a:rPr>
              <a:t> </a:t>
            </a:r>
            <a:r>
              <a:rPr sz="2400" spc="-15" dirty="0">
                <a:solidFill>
                  <a:srgbClr val="292934"/>
                </a:solidFill>
                <a:latin typeface="Calibri"/>
                <a:cs typeface="Calibri"/>
              </a:rPr>
              <a:t>Ju</a:t>
            </a:r>
            <a:r>
              <a:rPr sz="2400" spc="-25" dirty="0">
                <a:solidFill>
                  <a:srgbClr val="292934"/>
                </a:solidFill>
                <a:latin typeface="Calibri"/>
                <a:cs typeface="Calibri"/>
              </a:rPr>
              <a:t>l</a:t>
            </a:r>
            <a:r>
              <a:rPr sz="2400" spc="-15" dirty="0">
                <a:solidFill>
                  <a:srgbClr val="292934"/>
                </a:solidFill>
                <a:latin typeface="Calibri"/>
                <a:cs typeface="Calibri"/>
              </a:rPr>
              <a:t>y</a:t>
            </a:r>
            <a:r>
              <a:rPr sz="2400" spc="15" dirty="0">
                <a:solidFill>
                  <a:srgbClr val="292934"/>
                </a:solidFill>
                <a:latin typeface="Calibri"/>
                <a:cs typeface="Calibri"/>
              </a:rPr>
              <a:t> </a:t>
            </a:r>
            <a:r>
              <a:rPr sz="2400" spc="-15" dirty="0">
                <a:solidFill>
                  <a:srgbClr val="292934"/>
                </a:solidFill>
                <a:latin typeface="Calibri"/>
                <a:cs typeface="Calibri"/>
              </a:rPr>
              <a:t>1,</a:t>
            </a:r>
            <a:r>
              <a:rPr lang="en-US" sz="2400" dirty="0">
                <a:latin typeface="Calibri"/>
                <a:cs typeface="Calibri"/>
              </a:rPr>
              <a:t> </a:t>
            </a:r>
            <a:r>
              <a:rPr sz="2400" spc="-15" dirty="0">
                <a:solidFill>
                  <a:srgbClr val="292934"/>
                </a:solidFill>
                <a:latin typeface="Calibri"/>
                <a:cs typeface="Calibri"/>
              </a:rPr>
              <a:t>20</a:t>
            </a:r>
            <a:r>
              <a:rPr lang="en-US" sz="2400" spc="-15" dirty="0">
                <a:solidFill>
                  <a:srgbClr val="292934"/>
                </a:solidFill>
                <a:latin typeface="Calibri"/>
                <a:cs typeface="Calibri"/>
              </a:rPr>
              <a:t>20</a:t>
            </a:r>
            <a:r>
              <a:rPr sz="2400" spc="-10" dirty="0">
                <a:solidFill>
                  <a:srgbClr val="292934"/>
                </a:solidFill>
                <a:latin typeface="Calibri"/>
                <a:cs typeface="Calibri"/>
              </a:rPr>
              <a:t>,</a:t>
            </a:r>
            <a:r>
              <a:rPr sz="2400" spc="30" dirty="0">
                <a:solidFill>
                  <a:srgbClr val="292934"/>
                </a:solidFill>
                <a:latin typeface="Calibri"/>
                <a:cs typeface="Calibri"/>
              </a:rPr>
              <a:t> </a:t>
            </a:r>
            <a:r>
              <a:rPr sz="2400" spc="-15" dirty="0">
                <a:solidFill>
                  <a:srgbClr val="292934"/>
                </a:solidFill>
                <a:latin typeface="Calibri"/>
                <a:cs typeface="Calibri"/>
              </a:rPr>
              <a:t>th</a:t>
            </a:r>
            <a:r>
              <a:rPr sz="2400" spc="-70" dirty="0">
                <a:solidFill>
                  <a:srgbClr val="292934"/>
                </a:solidFill>
                <a:latin typeface="Calibri"/>
                <a:cs typeface="Calibri"/>
              </a:rPr>
              <a:t>r</a:t>
            </a:r>
            <a:r>
              <a:rPr sz="2400" spc="-20" dirty="0">
                <a:solidFill>
                  <a:srgbClr val="292934"/>
                </a:solidFill>
                <a:latin typeface="Calibri"/>
                <a:cs typeface="Calibri"/>
              </a:rPr>
              <a:t>oug</a:t>
            </a:r>
            <a:r>
              <a:rPr sz="2400" spc="-15" dirty="0">
                <a:solidFill>
                  <a:srgbClr val="292934"/>
                </a:solidFill>
                <a:latin typeface="Calibri"/>
                <a:cs typeface="Calibri"/>
              </a:rPr>
              <a:t>h</a:t>
            </a:r>
            <a:r>
              <a:rPr sz="2400" spc="30" dirty="0">
                <a:solidFill>
                  <a:srgbClr val="292934"/>
                </a:solidFill>
                <a:latin typeface="Calibri"/>
                <a:cs typeface="Calibri"/>
              </a:rPr>
              <a:t> </a:t>
            </a:r>
            <a:r>
              <a:rPr sz="2400" spc="-10" dirty="0">
                <a:solidFill>
                  <a:srgbClr val="292934"/>
                </a:solidFill>
                <a:latin typeface="Calibri"/>
                <a:cs typeface="Calibri"/>
              </a:rPr>
              <a:t>J</a:t>
            </a:r>
            <a:r>
              <a:rPr sz="2400" spc="-30" dirty="0">
                <a:solidFill>
                  <a:srgbClr val="292934"/>
                </a:solidFill>
                <a:latin typeface="Calibri"/>
                <a:cs typeface="Calibri"/>
              </a:rPr>
              <a:t>u</a:t>
            </a:r>
            <a:r>
              <a:rPr sz="2400" spc="-20" dirty="0">
                <a:solidFill>
                  <a:srgbClr val="292934"/>
                </a:solidFill>
                <a:latin typeface="Calibri"/>
                <a:cs typeface="Calibri"/>
              </a:rPr>
              <a:t>n</a:t>
            </a:r>
            <a:r>
              <a:rPr sz="2400" spc="-15" dirty="0">
                <a:solidFill>
                  <a:srgbClr val="292934"/>
                </a:solidFill>
                <a:latin typeface="Calibri"/>
                <a:cs typeface="Calibri"/>
              </a:rPr>
              <a:t>e</a:t>
            </a:r>
            <a:r>
              <a:rPr sz="2400" spc="15" dirty="0">
                <a:solidFill>
                  <a:srgbClr val="292934"/>
                </a:solidFill>
                <a:latin typeface="Calibri"/>
                <a:cs typeface="Calibri"/>
              </a:rPr>
              <a:t> </a:t>
            </a:r>
            <a:r>
              <a:rPr sz="2400" spc="-15" dirty="0">
                <a:solidFill>
                  <a:srgbClr val="292934"/>
                </a:solidFill>
                <a:latin typeface="Calibri"/>
                <a:cs typeface="Calibri"/>
              </a:rPr>
              <a:t>30,</a:t>
            </a:r>
            <a:r>
              <a:rPr sz="2400" spc="15" dirty="0">
                <a:solidFill>
                  <a:srgbClr val="292934"/>
                </a:solidFill>
                <a:latin typeface="Calibri"/>
                <a:cs typeface="Calibri"/>
              </a:rPr>
              <a:t> </a:t>
            </a:r>
            <a:r>
              <a:rPr sz="2400" spc="-15" dirty="0">
                <a:solidFill>
                  <a:srgbClr val="292934"/>
                </a:solidFill>
                <a:latin typeface="Calibri"/>
                <a:cs typeface="Calibri"/>
              </a:rPr>
              <a:t>202</a:t>
            </a:r>
            <a:r>
              <a:rPr lang="en-US" sz="2400" spc="-30" dirty="0">
                <a:solidFill>
                  <a:srgbClr val="292934"/>
                </a:solidFill>
                <a:latin typeface="Calibri"/>
                <a:cs typeface="Calibri"/>
              </a:rPr>
              <a:t>5</a:t>
            </a:r>
            <a:r>
              <a:rPr sz="2400" dirty="0">
                <a:solidFill>
                  <a:srgbClr val="292934"/>
                </a:solidFill>
                <a:latin typeface="Calibri"/>
                <a:cs typeface="Calibri"/>
              </a:rPr>
              <a:t>.</a:t>
            </a:r>
            <a:endParaRPr lang="en-US" sz="2400" dirty="0">
              <a:solidFill>
                <a:srgbClr val="292934"/>
              </a:solidFill>
              <a:latin typeface="Calibri"/>
              <a:cs typeface="Calibri"/>
            </a:endParaRPr>
          </a:p>
          <a:p>
            <a:pPr marL="577850" indent="-349250" algn="just">
              <a:spcBef>
                <a:spcPts val="1800"/>
              </a:spcBef>
              <a:buClr>
                <a:schemeClr val="accent6">
                  <a:lumMod val="50000"/>
                </a:schemeClr>
              </a:buClr>
              <a:buSzPct val="75000"/>
              <a:buFont typeface="Wingdings" panose="05000000000000000000" pitchFamily="2" charset="2"/>
              <a:buChar char="v"/>
              <a:tabLst>
                <a:tab pos="685800" algn="l"/>
              </a:tabLst>
            </a:pPr>
            <a:r>
              <a:rPr lang="en-US" sz="2400" b="1" spc="-20" dirty="0">
                <a:solidFill>
                  <a:srgbClr val="FF0000"/>
                </a:solidFill>
                <a:latin typeface="Calibri"/>
                <a:cs typeface="Calibri"/>
              </a:rPr>
              <a:t>The</a:t>
            </a:r>
            <a:r>
              <a:rPr lang="en-US" sz="2400" b="1" spc="-50" dirty="0">
                <a:solidFill>
                  <a:srgbClr val="FF0000"/>
                </a:solidFill>
                <a:latin typeface="Calibri"/>
                <a:cs typeface="Calibri"/>
              </a:rPr>
              <a:t>r</a:t>
            </a:r>
            <a:r>
              <a:rPr lang="en-US" sz="2400" b="1" spc="-15" dirty="0">
                <a:solidFill>
                  <a:srgbClr val="FF0000"/>
                </a:solidFill>
                <a:latin typeface="Calibri"/>
                <a:cs typeface="Calibri"/>
              </a:rPr>
              <a:t>e</a:t>
            </a:r>
            <a:r>
              <a:rPr lang="en-US" sz="2400" b="1" spc="30" dirty="0">
                <a:solidFill>
                  <a:srgbClr val="FF0000"/>
                </a:solidFill>
                <a:latin typeface="Calibri"/>
                <a:cs typeface="Calibri"/>
              </a:rPr>
              <a:t> </a:t>
            </a:r>
            <a:r>
              <a:rPr lang="en-US" sz="2400" b="1" spc="-10" dirty="0">
                <a:solidFill>
                  <a:srgbClr val="FF0000"/>
                </a:solidFill>
                <a:latin typeface="Calibri"/>
                <a:cs typeface="Calibri"/>
              </a:rPr>
              <a:t>is</a:t>
            </a:r>
            <a:r>
              <a:rPr lang="en-US" sz="2400" b="1" spc="-5" dirty="0">
                <a:solidFill>
                  <a:srgbClr val="FF0000"/>
                </a:solidFill>
                <a:latin typeface="Calibri"/>
                <a:cs typeface="Calibri"/>
              </a:rPr>
              <a:t> </a:t>
            </a:r>
            <a:r>
              <a:rPr lang="en-US" sz="2400" b="1" spc="-15" dirty="0">
                <a:solidFill>
                  <a:srgbClr val="FF0000"/>
                </a:solidFill>
                <a:latin typeface="Calibri"/>
                <a:cs typeface="Calibri"/>
              </a:rPr>
              <a:t>a</a:t>
            </a:r>
            <a:r>
              <a:rPr lang="en-US" sz="2400" b="1" spc="10" dirty="0">
                <a:solidFill>
                  <a:srgbClr val="FF0000"/>
                </a:solidFill>
                <a:latin typeface="Calibri"/>
                <a:cs typeface="Calibri"/>
              </a:rPr>
              <a:t> </a:t>
            </a:r>
            <a:r>
              <a:rPr lang="en-US" sz="2400" b="1" spc="-20" dirty="0">
                <a:solidFill>
                  <a:srgbClr val="FF0000"/>
                </a:solidFill>
                <a:latin typeface="Calibri"/>
                <a:cs typeface="Calibri"/>
              </a:rPr>
              <a:t>25%</a:t>
            </a:r>
            <a:r>
              <a:rPr lang="en-US" sz="2400" b="1" spc="10" dirty="0">
                <a:solidFill>
                  <a:srgbClr val="FF0000"/>
                </a:solidFill>
                <a:latin typeface="Calibri"/>
                <a:cs typeface="Calibri"/>
              </a:rPr>
              <a:t> </a:t>
            </a:r>
            <a:r>
              <a:rPr lang="en-US" sz="2400" b="1" spc="-25" dirty="0">
                <a:solidFill>
                  <a:srgbClr val="FF0000"/>
                </a:solidFill>
                <a:latin typeface="Calibri"/>
                <a:cs typeface="Calibri"/>
              </a:rPr>
              <a:t>m</a:t>
            </a:r>
            <a:r>
              <a:rPr lang="en-US" sz="2400" b="1" spc="-40" dirty="0">
                <a:solidFill>
                  <a:srgbClr val="FF0000"/>
                </a:solidFill>
                <a:latin typeface="Calibri"/>
                <a:cs typeface="Calibri"/>
              </a:rPr>
              <a:t>a</a:t>
            </a:r>
            <a:r>
              <a:rPr lang="en-US" sz="2400" b="1" spc="-45" dirty="0">
                <a:solidFill>
                  <a:srgbClr val="FF0000"/>
                </a:solidFill>
                <a:latin typeface="Calibri"/>
                <a:cs typeface="Calibri"/>
              </a:rPr>
              <a:t>t</a:t>
            </a:r>
            <a:r>
              <a:rPr lang="en-US" sz="2400" b="1" spc="-20" dirty="0">
                <a:solidFill>
                  <a:srgbClr val="FF0000"/>
                </a:solidFill>
                <a:latin typeface="Calibri"/>
                <a:cs typeface="Calibri"/>
              </a:rPr>
              <a:t>c</a:t>
            </a:r>
            <a:r>
              <a:rPr lang="en-US" sz="2400" b="1" spc="-15" dirty="0">
                <a:solidFill>
                  <a:srgbClr val="FF0000"/>
                </a:solidFill>
                <a:latin typeface="Calibri"/>
                <a:cs typeface="Calibri"/>
              </a:rPr>
              <a:t>h</a:t>
            </a:r>
            <a:r>
              <a:rPr lang="en-US" sz="2400" b="1" spc="5" dirty="0">
                <a:solidFill>
                  <a:srgbClr val="FF0000"/>
                </a:solidFill>
                <a:latin typeface="Calibri"/>
                <a:cs typeface="Calibri"/>
              </a:rPr>
              <a:t> </a:t>
            </a:r>
            <a:r>
              <a:rPr lang="en-US" sz="2400" b="1" spc="-45" dirty="0">
                <a:solidFill>
                  <a:srgbClr val="FF0000"/>
                </a:solidFill>
                <a:latin typeface="Calibri"/>
                <a:cs typeface="Calibri"/>
              </a:rPr>
              <a:t>r</a:t>
            </a:r>
            <a:r>
              <a:rPr lang="en-US" sz="2400" b="1" spc="-20" dirty="0">
                <a:solidFill>
                  <a:srgbClr val="FF0000"/>
                </a:solidFill>
                <a:latin typeface="Calibri"/>
                <a:cs typeface="Calibri"/>
              </a:rPr>
              <a:t>equi</a:t>
            </a:r>
            <a:r>
              <a:rPr lang="en-US" sz="2400" b="1" spc="-45" dirty="0">
                <a:solidFill>
                  <a:srgbClr val="FF0000"/>
                </a:solidFill>
                <a:latin typeface="Calibri"/>
                <a:cs typeface="Calibri"/>
              </a:rPr>
              <a:t>r</a:t>
            </a:r>
            <a:r>
              <a:rPr lang="en-US" sz="2400" b="1" spc="-20" dirty="0">
                <a:solidFill>
                  <a:srgbClr val="FF0000"/>
                </a:solidFill>
                <a:latin typeface="Calibri"/>
                <a:cs typeface="Calibri"/>
              </a:rPr>
              <a:t>e</a:t>
            </a:r>
            <a:r>
              <a:rPr lang="en-US" sz="2400" b="1" spc="-15" dirty="0">
                <a:solidFill>
                  <a:srgbClr val="FF0000"/>
                </a:solidFill>
                <a:latin typeface="Calibri"/>
                <a:cs typeface="Calibri"/>
              </a:rPr>
              <a:t>d</a:t>
            </a:r>
            <a:r>
              <a:rPr lang="en-US" sz="2400" b="1" spc="45" dirty="0">
                <a:solidFill>
                  <a:srgbClr val="FF0000"/>
                </a:solidFill>
                <a:latin typeface="Calibri"/>
                <a:cs typeface="Calibri"/>
              </a:rPr>
              <a:t> </a:t>
            </a:r>
            <a:r>
              <a:rPr lang="en-US" sz="2400" b="1" spc="-60" dirty="0">
                <a:solidFill>
                  <a:srgbClr val="FF0000"/>
                </a:solidFill>
                <a:latin typeface="Calibri"/>
                <a:cs typeface="Calibri"/>
              </a:rPr>
              <a:t>f</a:t>
            </a:r>
            <a:r>
              <a:rPr lang="en-US" sz="2400" b="1" spc="-15" dirty="0">
                <a:solidFill>
                  <a:srgbClr val="FF0000"/>
                </a:solidFill>
                <a:latin typeface="Calibri"/>
                <a:cs typeface="Calibri"/>
              </a:rPr>
              <a:t>or</a:t>
            </a:r>
            <a:r>
              <a:rPr lang="en-US" sz="2400" b="1" spc="5" dirty="0">
                <a:solidFill>
                  <a:srgbClr val="FF0000"/>
                </a:solidFill>
                <a:latin typeface="Calibri"/>
                <a:cs typeface="Calibri"/>
              </a:rPr>
              <a:t> </a:t>
            </a:r>
            <a:r>
              <a:rPr lang="en-US" sz="2400" b="1" spc="-20" dirty="0">
                <a:solidFill>
                  <a:srgbClr val="FF0000"/>
                </a:solidFill>
                <a:latin typeface="Calibri"/>
                <a:cs typeface="Calibri"/>
              </a:rPr>
              <a:t>eac</a:t>
            </a:r>
            <a:r>
              <a:rPr lang="en-US" sz="2400" b="1" spc="-15" dirty="0">
                <a:solidFill>
                  <a:srgbClr val="FF0000"/>
                </a:solidFill>
                <a:latin typeface="Calibri"/>
                <a:cs typeface="Calibri"/>
              </a:rPr>
              <a:t>h</a:t>
            </a:r>
            <a:r>
              <a:rPr lang="en-US" sz="2400" b="1" spc="20" dirty="0">
                <a:solidFill>
                  <a:srgbClr val="FF0000"/>
                </a:solidFill>
                <a:latin typeface="Calibri"/>
                <a:cs typeface="Calibri"/>
              </a:rPr>
              <a:t> </a:t>
            </a:r>
            <a:r>
              <a:rPr lang="en-US" sz="2400" b="1" spc="-60" dirty="0">
                <a:solidFill>
                  <a:srgbClr val="FF0000"/>
                </a:solidFill>
                <a:latin typeface="Calibri"/>
                <a:cs typeface="Calibri"/>
              </a:rPr>
              <a:t>y</a:t>
            </a:r>
            <a:r>
              <a:rPr lang="en-US" sz="2400" b="1" spc="-20" dirty="0">
                <a:solidFill>
                  <a:srgbClr val="FF0000"/>
                </a:solidFill>
                <a:latin typeface="Calibri"/>
                <a:cs typeface="Calibri"/>
              </a:rPr>
              <a:t>ea</a:t>
            </a:r>
            <a:r>
              <a:rPr lang="en-US" sz="2400" b="1" spc="-10" dirty="0">
                <a:solidFill>
                  <a:srgbClr val="FF0000"/>
                </a:solidFill>
                <a:latin typeface="Calibri"/>
                <a:cs typeface="Calibri"/>
              </a:rPr>
              <a:t>r</a:t>
            </a:r>
            <a:r>
              <a:rPr lang="en-US" sz="2400" b="1" spc="35" dirty="0">
                <a:solidFill>
                  <a:srgbClr val="FF0000"/>
                </a:solidFill>
                <a:latin typeface="Calibri"/>
                <a:cs typeface="Calibri"/>
              </a:rPr>
              <a:t> </a:t>
            </a:r>
            <a:r>
              <a:rPr lang="en-US" sz="2400" b="1" spc="-15" dirty="0">
                <a:solidFill>
                  <a:srgbClr val="FF0000"/>
                </a:solidFill>
                <a:latin typeface="Calibri"/>
                <a:cs typeface="Calibri"/>
              </a:rPr>
              <a:t>of</a:t>
            </a:r>
            <a:r>
              <a:rPr lang="en-US" sz="2400" b="1" spc="-10" dirty="0">
                <a:solidFill>
                  <a:srgbClr val="FF0000"/>
                </a:solidFill>
                <a:latin typeface="Calibri"/>
                <a:cs typeface="Calibri"/>
              </a:rPr>
              <a:t> </a:t>
            </a:r>
            <a:r>
              <a:rPr lang="en-US" sz="2400" b="1" spc="-20" dirty="0">
                <a:solidFill>
                  <a:srgbClr val="FF0000"/>
                </a:solidFill>
                <a:latin typeface="Calibri"/>
                <a:cs typeface="Calibri"/>
              </a:rPr>
              <a:t>fundi</a:t>
            </a:r>
            <a:r>
              <a:rPr lang="en-US" sz="2400" b="1" spc="-15" dirty="0">
                <a:solidFill>
                  <a:srgbClr val="FF0000"/>
                </a:solidFill>
                <a:latin typeface="Calibri"/>
                <a:cs typeface="Calibri"/>
              </a:rPr>
              <a:t>ng</a:t>
            </a:r>
            <a:r>
              <a:rPr lang="en-US" sz="2400" b="1" dirty="0">
                <a:solidFill>
                  <a:srgbClr val="FF0000"/>
                </a:solidFill>
                <a:latin typeface="Calibri"/>
                <a:cs typeface="Calibri"/>
              </a:rPr>
              <a:t> </a:t>
            </a:r>
            <a:r>
              <a:rPr lang="en-US" sz="2400" b="1" spc="-5" dirty="0">
                <a:solidFill>
                  <a:srgbClr val="FF0000"/>
                </a:solidFill>
                <a:latin typeface="Calibri"/>
                <a:cs typeface="Calibri"/>
              </a:rPr>
              <a:t>f</a:t>
            </a:r>
            <a:r>
              <a:rPr lang="en-US" sz="2400" b="1" spc="-35" dirty="0">
                <a:solidFill>
                  <a:srgbClr val="FF0000"/>
                </a:solidFill>
                <a:latin typeface="Calibri"/>
                <a:cs typeface="Calibri"/>
              </a:rPr>
              <a:t>r</a:t>
            </a:r>
            <a:r>
              <a:rPr lang="en-US" sz="2400" b="1" spc="-20" dirty="0">
                <a:solidFill>
                  <a:srgbClr val="FF0000"/>
                </a:solidFill>
                <a:latin typeface="Calibri"/>
                <a:cs typeface="Calibri"/>
              </a:rPr>
              <a:t>om</a:t>
            </a:r>
            <a:r>
              <a:rPr lang="en-US" sz="2400" b="1" dirty="0">
                <a:solidFill>
                  <a:srgbClr val="FF0000"/>
                </a:solidFill>
                <a:latin typeface="Calibri"/>
                <a:cs typeface="Calibri"/>
              </a:rPr>
              <a:t> </a:t>
            </a:r>
            <a:r>
              <a:rPr lang="en-US" sz="2400" b="1" spc="-15" dirty="0">
                <a:solidFill>
                  <a:srgbClr val="FF0000"/>
                </a:solidFill>
                <a:latin typeface="Calibri"/>
                <a:cs typeface="Calibri"/>
              </a:rPr>
              <a:t>a</a:t>
            </a:r>
            <a:r>
              <a:rPr lang="en-US" sz="2400" b="1" spc="-70" dirty="0">
                <a:solidFill>
                  <a:srgbClr val="FF0000"/>
                </a:solidFill>
                <a:latin typeface="Calibri"/>
                <a:cs typeface="Calibri"/>
              </a:rPr>
              <a:t>n</a:t>
            </a:r>
            <a:r>
              <a:rPr lang="en-US" sz="2400" b="1" spc="-15" dirty="0">
                <a:solidFill>
                  <a:srgbClr val="FF0000"/>
                </a:solidFill>
                <a:latin typeface="Calibri"/>
                <a:cs typeface="Calibri"/>
              </a:rPr>
              <a:t>y</a:t>
            </a:r>
            <a:r>
              <a:rPr lang="en-US" sz="2400" b="1" spc="5" dirty="0">
                <a:solidFill>
                  <a:srgbClr val="FF0000"/>
                </a:solidFill>
                <a:latin typeface="Calibri"/>
                <a:cs typeface="Calibri"/>
              </a:rPr>
              <a:t> </a:t>
            </a:r>
            <a:r>
              <a:rPr lang="en-US" sz="2400" b="1" spc="-20" dirty="0">
                <a:solidFill>
                  <a:srgbClr val="FF0000"/>
                </a:solidFill>
                <a:latin typeface="Calibri"/>
                <a:cs typeface="Calibri"/>
              </a:rPr>
              <a:t>c</a:t>
            </a:r>
            <a:r>
              <a:rPr lang="en-US" sz="2400" b="1" spc="-25" dirty="0">
                <a:solidFill>
                  <a:srgbClr val="FF0000"/>
                </a:solidFill>
                <a:latin typeface="Calibri"/>
                <a:cs typeface="Calibri"/>
              </a:rPr>
              <a:t>o</a:t>
            </a:r>
            <a:r>
              <a:rPr lang="en-US" sz="2400" b="1" spc="-20" dirty="0">
                <a:solidFill>
                  <a:srgbClr val="FF0000"/>
                </a:solidFill>
                <a:latin typeface="Calibri"/>
                <a:cs typeface="Calibri"/>
              </a:rPr>
              <a:t>mbin</a:t>
            </a:r>
            <a:r>
              <a:rPr lang="en-US" sz="2400" b="1" spc="-35" dirty="0">
                <a:solidFill>
                  <a:srgbClr val="FF0000"/>
                </a:solidFill>
                <a:latin typeface="Calibri"/>
                <a:cs typeface="Calibri"/>
              </a:rPr>
              <a:t>a</a:t>
            </a:r>
            <a:r>
              <a:rPr lang="en-US" sz="2400" b="1" spc="-10" dirty="0">
                <a:solidFill>
                  <a:srgbClr val="FF0000"/>
                </a:solidFill>
                <a:latin typeface="Calibri"/>
                <a:cs typeface="Calibri"/>
              </a:rPr>
              <a:t>ti</a:t>
            </a:r>
            <a:r>
              <a:rPr lang="en-US" sz="2400" b="1" spc="-25" dirty="0">
                <a:solidFill>
                  <a:srgbClr val="FF0000"/>
                </a:solidFill>
                <a:latin typeface="Calibri"/>
                <a:cs typeface="Calibri"/>
              </a:rPr>
              <a:t>o</a:t>
            </a:r>
            <a:r>
              <a:rPr lang="en-US" sz="2400" b="1" spc="-15" dirty="0">
                <a:solidFill>
                  <a:srgbClr val="FF0000"/>
                </a:solidFill>
                <a:latin typeface="Calibri"/>
                <a:cs typeface="Calibri"/>
              </a:rPr>
              <a:t>n</a:t>
            </a:r>
            <a:r>
              <a:rPr lang="en-US" sz="2400" b="1" spc="10" dirty="0">
                <a:solidFill>
                  <a:srgbClr val="FF0000"/>
                </a:solidFill>
                <a:latin typeface="Calibri"/>
                <a:cs typeface="Calibri"/>
              </a:rPr>
              <a:t> </a:t>
            </a:r>
            <a:r>
              <a:rPr lang="en-US" sz="2400" b="1" spc="-15" dirty="0">
                <a:solidFill>
                  <a:srgbClr val="FF0000"/>
                </a:solidFill>
                <a:latin typeface="Calibri"/>
                <a:cs typeface="Calibri"/>
              </a:rPr>
              <a:t>of</a:t>
            </a:r>
            <a:r>
              <a:rPr lang="en-US" sz="2400" b="1" spc="-5" dirty="0">
                <a:solidFill>
                  <a:srgbClr val="FF0000"/>
                </a:solidFill>
                <a:latin typeface="Calibri"/>
                <a:cs typeface="Calibri"/>
              </a:rPr>
              <a:t> </a:t>
            </a:r>
            <a:r>
              <a:rPr lang="en-US" sz="2400" b="1" spc="-15" dirty="0">
                <a:solidFill>
                  <a:srgbClr val="FF0000"/>
                </a:solidFill>
                <a:latin typeface="Calibri"/>
                <a:cs typeface="Calibri"/>
              </a:rPr>
              <a:t>in</a:t>
            </a:r>
            <a:r>
              <a:rPr lang="en-US" sz="2400" b="1" spc="-60" dirty="0">
                <a:solidFill>
                  <a:srgbClr val="FF0000"/>
                </a:solidFill>
                <a:latin typeface="Calibri"/>
                <a:cs typeface="Calibri"/>
              </a:rPr>
              <a:t>s</a:t>
            </a:r>
            <a:r>
              <a:rPr lang="en-US" sz="2400" b="1" spc="-15" dirty="0">
                <a:solidFill>
                  <a:srgbClr val="FF0000"/>
                </a:solidFill>
                <a:latin typeface="Calibri"/>
                <a:cs typeface="Calibri"/>
              </a:rPr>
              <a:t>titut</a:t>
            </a:r>
            <a:r>
              <a:rPr lang="en-US" sz="2400" b="1" spc="-20" dirty="0">
                <a:solidFill>
                  <a:srgbClr val="FF0000"/>
                </a:solidFill>
                <a:latin typeface="Calibri"/>
                <a:cs typeface="Calibri"/>
              </a:rPr>
              <a:t>i</a:t>
            </a:r>
            <a:r>
              <a:rPr lang="en-US" sz="2400" b="1" spc="-15" dirty="0">
                <a:solidFill>
                  <a:srgbClr val="FF0000"/>
                </a:solidFill>
                <a:latin typeface="Calibri"/>
                <a:cs typeface="Calibri"/>
              </a:rPr>
              <a:t>on</a:t>
            </a:r>
            <a:r>
              <a:rPr lang="en-US" sz="2400" b="1" spc="-30" dirty="0">
                <a:solidFill>
                  <a:srgbClr val="FF0000"/>
                </a:solidFill>
                <a:latin typeface="Calibri"/>
                <a:cs typeface="Calibri"/>
              </a:rPr>
              <a:t>a</a:t>
            </a:r>
            <a:r>
              <a:rPr lang="en-US" sz="2400" b="1" spc="-10" dirty="0">
                <a:solidFill>
                  <a:srgbClr val="FF0000"/>
                </a:solidFill>
                <a:latin typeface="Calibri"/>
                <a:cs typeface="Calibri"/>
              </a:rPr>
              <a:t>l</a:t>
            </a:r>
            <a:r>
              <a:rPr lang="en-US" sz="2400" b="1" spc="-15" dirty="0">
                <a:solidFill>
                  <a:srgbClr val="FF0000"/>
                </a:solidFill>
                <a:latin typeface="Calibri"/>
                <a:cs typeface="Calibri"/>
              </a:rPr>
              <a:t> and</a:t>
            </a:r>
            <a:r>
              <a:rPr lang="en-US" sz="2400" b="1" spc="-85" dirty="0">
                <a:solidFill>
                  <a:srgbClr val="FF0000"/>
                </a:solidFill>
                <a:latin typeface="Calibri"/>
                <a:cs typeface="Calibri"/>
              </a:rPr>
              <a:t>/</a:t>
            </a:r>
            <a:r>
              <a:rPr lang="en-US" sz="2400" b="1" spc="-15" dirty="0">
                <a:solidFill>
                  <a:srgbClr val="FF0000"/>
                </a:solidFill>
                <a:latin typeface="Calibri"/>
                <a:cs typeface="Calibri"/>
              </a:rPr>
              <a:t>or</a:t>
            </a:r>
            <a:r>
              <a:rPr lang="en-US" sz="2400" b="1" spc="5" dirty="0">
                <a:solidFill>
                  <a:srgbClr val="FF0000"/>
                </a:solidFill>
                <a:latin typeface="Calibri"/>
                <a:cs typeface="Calibri"/>
              </a:rPr>
              <a:t> </a:t>
            </a:r>
            <a:r>
              <a:rPr lang="en-US" sz="2400" b="1" spc="-15" dirty="0">
                <a:solidFill>
                  <a:srgbClr val="FF0000"/>
                </a:solidFill>
                <a:latin typeface="Calibri"/>
                <a:cs typeface="Calibri"/>
              </a:rPr>
              <a:t>other</a:t>
            </a:r>
            <a:r>
              <a:rPr lang="en-US" sz="2400" b="1" dirty="0">
                <a:solidFill>
                  <a:srgbClr val="FF0000"/>
                </a:solidFill>
                <a:latin typeface="Calibri"/>
                <a:cs typeface="Calibri"/>
              </a:rPr>
              <a:t> </a:t>
            </a:r>
            <a:r>
              <a:rPr lang="en-US" sz="2400" b="1" spc="-15" dirty="0">
                <a:solidFill>
                  <a:srgbClr val="FF0000"/>
                </a:solidFill>
                <a:latin typeface="Calibri"/>
                <a:cs typeface="Calibri"/>
              </a:rPr>
              <a:t>non-</a:t>
            </a:r>
            <a:r>
              <a:rPr lang="en-US" sz="2400" b="1" spc="-20" dirty="0">
                <a:solidFill>
                  <a:srgbClr val="FF0000"/>
                </a:solidFill>
                <a:latin typeface="Calibri"/>
                <a:cs typeface="Calibri"/>
              </a:rPr>
              <a:t>NY</a:t>
            </a:r>
            <a:r>
              <a:rPr lang="en-US" sz="2400" b="1" spc="15" dirty="0">
                <a:solidFill>
                  <a:srgbClr val="FF0000"/>
                </a:solidFill>
                <a:latin typeface="Calibri"/>
                <a:cs typeface="Calibri"/>
              </a:rPr>
              <a:t> </a:t>
            </a:r>
            <a:r>
              <a:rPr lang="en-US" sz="2400" b="1" spc="-55" dirty="0">
                <a:solidFill>
                  <a:srgbClr val="FF0000"/>
                </a:solidFill>
                <a:latin typeface="Calibri"/>
                <a:cs typeface="Calibri"/>
              </a:rPr>
              <a:t>s</a:t>
            </a:r>
            <a:r>
              <a:rPr lang="en-US" sz="2400" b="1" spc="-35" dirty="0">
                <a:solidFill>
                  <a:srgbClr val="FF0000"/>
                </a:solidFill>
                <a:latin typeface="Calibri"/>
                <a:cs typeface="Calibri"/>
              </a:rPr>
              <a:t>t</a:t>
            </a:r>
            <a:r>
              <a:rPr lang="en-US" sz="2400" b="1" spc="-40" dirty="0">
                <a:solidFill>
                  <a:srgbClr val="FF0000"/>
                </a:solidFill>
                <a:latin typeface="Calibri"/>
                <a:cs typeface="Calibri"/>
              </a:rPr>
              <a:t>a</a:t>
            </a:r>
            <a:r>
              <a:rPr lang="en-US" sz="2400" b="1" spc="-45" dirty="0">
                <a:solidFill>
                  <a:srgbClr val="FF0000"/>
                </a:solidFill>
                <a:latin typeface="Calibri"/>
                <a:cs typeface="Calibri"/>
              </a:rPr>
              <a:t>t</a:t>
            </a:r>
            <a:r>
              <a:rPr lang="en-US" sz="2400" b="1" spc="-15" dirty="0">
                <a:solidFill>
                  <a:srgbClr val="FF0000"/>
                </a:solidFill>
                <a:latin typeface="Calibri"/>
                <a:cs typeface="Calibri"/>
              </a:rPr>
              <a:t>e</a:t>
            </a:r>
            <a:r>
              <a:rPr lang="en-US" sz="2400" b="1" spc="20" dirty="0">
                <a:solidFill>
                  <a:srgbClr val="FF0000"/>
                </a:solidFill>
                <a:latin typeface="Calibri"/>
                <a:cs typeface="Calibri"/>
              </a:rPr>
              <a:t> </a:t>
            </a:r>
            <a:r>
              <a:rPr lang="en-US" sz="2400" b="1" spc="-20" dirty="0">
                <a:solidFill>
                  <a:srgbClr val="FF0000"/>
                </a:solidFill>
                <a:latin typeface="Calibri"/>
                <a:cs typeface="Calibri"/>
              </a:rPr>
              <a:t>fund</a:t>
            </a:r>
            <a:r>
              <a:rPr lang="en-US" sz="2400" b="1" spc="-5" dirty="0">
                <a:solidFill>
                  <a:srgbClr val="FF0000"/>
                </a:solidFill>
                <a:latin typeface="Calibri"/>
                <a:cs typeface="Calibri"/>
              </a:rPr>
              <a:t>s</a:t>
            </a:r>
            <a:r>
              <a:rPr lang="en-US" sz="2400" b="1" spc="-10" dirty="0">
                <a:solidFill>
                  <a:srgbClr val="FF0000"/>
                </a:solidFill>
                <a:latin typeface="Calibri"/>
                <a:cs typeface="Calibri"/>
              </a:rPr>
              <a:t>.</a:t>
            </a:r>
            <a:endParaRPr lang="en-US" sz="2400" dirty="0">
              <a:latin typeface="Calibri"/>
              <a:cs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18361" y="421780"/>
            <a:ext cx="6553200" cy="901041"/>
          </a:xfrm>
          <a:prstGeom prst="rect">
            <a:avLst/>
          </a:prstGeom>
        </p:spPr>
        <p:txBody>
          <a:bodyPr vert="horz" wrap="square" lIns="0" tIns="282727" rIns="0" bIns="0" rtlCol="0">
            <a:spAutoFit/>
          </a:bodyPr>
          <a:lstStyle/>
          <a:p>
            <a:pPr marL="733425" indent="-501650">
              <a:lnSpc>
                <a:spcPct val="100000"/>
              </a:lnSpc>
            </a:pPr>
            <a:r>
              <a:rPr b="1" spc="-5" dirty="0"/>
              <a:t>En</a:t>
            </a:r>
            <a:r>
              <a:rPr b="1" spc="-75" dirty="0"/>
              <a:t>r</a:t>
            </a:r>
            <a:r>
              <a:rPr b="1" spc="-5" dirty="0"/>
              <a:t>ollme</a:t>
            </a:r>
            <a:r>
              <a:rPr b="1" spc="-30" dirty="0"/>
              <a:t>n</a:t>
            </a:r>
            <a:r>
              <a:rPr b="1" dirty="0"/>
              <a:t>t </a:t>
            </a:r>
            <a:r>
              <a:rPr b="1" spc="-90" dirty="0"/>
              <a:t>R</a:t>
            </a:r>
            <a:r>
              <a:rPr b="1" dirty="0"/>
              <a:t>equi</a:t>
            </a:r>
            <a:r>
              <a:rPr b="1" spc="-70" dirty="0"/>
              <a:t>r</a:t>
            </a:r>
            <a:r>
              <a:rPr b="1" dirty="0"/>
              <a:t>eme</a:t>
            </a:r>
            <a:r>
              <a:rPr b="1" spc="-40" dirty="0"/>
              <a:t>n</a:t>
            </a:r>
            <a:r>
              <a:rPr b="1" dirty="0"/>
              <a:t>ts</a:t>
            </a:r>
          </a:p>
        </p:txBody>
      </p:sp>
      <p:sp>
        <p:nvSpPr>
          <p:cNvPr id="3" name="object 3"/>
          <p:cNvSpPr/>
          <p:nvPr/>
        </p:nvSpPr>
        <p:spPr>
          <a:xfrm>
            <a:off x="175361" y="228600"/>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90466" y="1447800"/>
            <a:ext cx="8524614" cy="4734629"/>
          </a:xfrm>
          <a:prstGeom prst="rect">
            <a:avLst/>
          </a:prstGeom>
        </p:spPr>
        <p:txBody>
          <a:bodyPr vert="horz" wrap="square" lIns="0" tIns="0" rIns="0" bIns="0" rtlCol="0">
            <a:spAutoFit/>
          </a:bodyPr>
          <a:lstStyle/>
          <a:p>
            <a:pPr marL="463550" indent="-290513" algn="just">
              <a:lnSpc>
                <a:spcPts val="1900"/>
              </a:lnSpc>
              <a:buClr>
                <a:schemeClr val="accent6">
                  <a:lumMod val="50000"/>
                </a:schemeClr>
              </a:buClr>
              <a:buSzPct val="75000"/>
              <a:buFont typeface="Wingdings" panose="05000000000000000000" pitchFamily="2" charset="2"/>
              <a:buChar char="v"/>
            </a:pPr>
            <a:r>
              <a:rPr spc="-30" dirty="0">
                <a:solidFill>
                  <a:srgbClr val="292934"/>
                </a:solidFill>
                <a:latin typeface="Calibri"/>
                <a:cs typeface="Calibri"/>
              </a:rPr>
              <a:t>E</a:t>
            </a:r>
            <a:r>
              <a:rPr dirty="0">
                <a:solidFill>
                  <a:srgbClr val="292934"/>
                </a:solidFill>
                <a:latin typeface="Calibri"/>
                <a:cs typeface="Calibri"/>
              </a:rPr>
              <a:t>ach </a:t>
            </a:r>
            <a:r>
              <a:rPr spc="-5" dirty="0">
                <a:solidFill>
                  <a:srgbClr val="292934"/>
                </a:solidFill>
                <a:latin typeface="Calibri"/>
                <a:cs typeface="Calibri"/>
              </a:rPr>
              <a:t>f</a:t>
            </a:r>
            <a:r>
              <a:rPr dirty="0">
                <a:solidFill>
                  <a:srgbClr val="292934"/>
                </a:solidFill>
                <a:latin typeface="Calibri"/>
                <a:cs typeface="Calibri"/>
              </a:rPr>
              <a:t>u</a:t>
            </a:r>
            <a:r>
              <a:rPr spc="-5" dirty="0">
                <a:solidFill>
                  <a:srgbClr val="292934"/>
                </a:solidFill>
                <a:latin typeface="Calibri"/>
                <a:cs typeface="Calibri"/>
              </a:rPr>
              <a:t>n</a:t>
            </a:r>
            <a:r>
              <a:rPr dirty="0">
                <a:solidFill>
                  <a:srgbClr val="292934"/>
                </a:solidFill>
                <a:latin typeface="Calibri"/>
                <a:cs typeface="Calibri"/>
              </a:rPr>
              <a:t>d</a:t>
            </a:r>
            <a:r>
              <a:rPr spc="-10" dirty="0">
                <a:solidFill>
                  <a:srgbClr val="292934"/>
                </a:solidFill>
                <a:latin typeface="Calibri"/>
                <a:cs typeface="Calibri"/>
              </a:rPr>
              <a:t>ed</a:t>
            </a:r>
            <a:r>
              <a:rPr spc="15" dirty="0">
                <a:solidFill>
                  <a:srgbClr val="292934"/>
                </a:solidFill>
                <a:latin typeface="Calibri"/>
                <a:cs typeface="Calibri"/>
              </a:rPr>
              <a:t> </a:t>
            </a:r>
            <a:r>
              <a:rPr spc="-5" dirty="0">
                <a:solidFill>
                  <a:srgbClr val="292934"/>
                </a:solidFill>
                <a:latin typeface="Calibri"/>
                <a:cs typeface="Calibri"/>
              </a:rPr>
              <a:t>p</a:t>
            </a:r>
            <a:r>
              <a:rPr spc="-25" dirty="0">
                <a:solidFill>
                  <a:srgbClr val="292934"/>
                </a:solidFill>
                <a:latin typeface="Calibri"/>
                <a:cs typeface="Calibri"/>
              </a:rPr>
              <a:t>r</a:t>
            </a:r>
            <a:r>
              <a:rPr spc="-15" dirty="0">
                <a:solidFill>
                  <a:srgbClr val="292934"/>
                </a:solidFill>
                <a:latin typeface="Calibri"/>
                <a:cs typeface="Calibri"/>
              </a:rPr>
              <a:t>og</a:t>
            </a:r>
            <a:r>
              <a:rPr spc="-45" dirty="0">
                <a:solidFill>
                  <a:srgbClr val="292934"/>
                </a:solidFill>
                <a:latin typeface="Calibri"/>
                <a:cs typeface="Calibri"/>
              </a:rPr>
              <a:t>r</a:t>
            </a:r>
            <a:r>
              <a:rPr spc="-15" dirty="0">
                <a:solidFill>
                  <a:srgbClr val="292934"/>
                </a:solidFill>
                <a:latin typeface="Calibri"/>
                <a:cs typeface="Calibri"/>
              </a:rPr>
              <a:t>am</a:t>
            </a:r>
            <a:r>
              <a:rPr dirty="0">
                <a:solidFill>
                  <a:srgbClr val="292934"/>
                </a:solidFill>
                <a:latin typeface="Calibri"/>
                <a:cs typeface="Calibri"/>
              </a:rPr>
              <a:t> is</a:t>
            </a:r>
            <a:r>
              <a:rPr spc="-5" dirty="0">
                <a:solidFill>
                  <a:srgbClr val="292934"/>
                </a:solidFill>
                <a:latin typeface="Calibri"/>
                <a:cs typeface="Calibri"/>
              </a:rPr>
              <a:t> </a:t>
            </a:r>
            <a:r>
              <a:rPr dirty="0">
                <a:solidFill>
                  <a:srgbClr val="292934"/>
                </a:solidFill>
                <a:latin typeface="Calibri"/>
                <a:cs typeface="Calibri"/>
              </a:rPr>
              <a:t>a</a:t>
            </a:r>
            <a:r>
              <a:rPr spc="-5" dirty="0">
                <a:solidFill>
                  <a:srgbClr val="292934"/>
                </a:solidFill>
                <a:latin typeface="Calibri"/>
                <a:cs typeface="Calibri"/>
              </a:rPr>
              <a:t>ls</a:t>
            </a:r>
            <a:r>
              <a:rPr dirty="0">
                <a:solidFill>
                  <a:srgbClr val="292934"/>
                </a:solidFill>
                <a:latin typeface="Calibri"/>
                <a:cs typeface="Calibri"/>
              </a:rPr>
              <a:t>o</a:t>
            </a:r>
            <a:r>
              <a:rPr spc="-5" dirty="0">
                <a:solidFill>
                  <a:srgbClr val="292934"/>
                </a:solidFill>
                <a:latin typeface="Calibri"/>
                <a:cs typeface="Calibri"/>
              </a:rPr>
              <a:t> </a:t>
            </a:r>
            <a:r>
              <a:rPr spc="-30" dirty="0">
                <a:solidFill>
                  <a:srgbClr val="292934"/>
                </a:solidFill>
                <a:latin typeface="Calibri"/>
                <a:cs typeface="Calibri"/>
              </a:rPr>
              <a:t>e</a:t>
            </a:r>
            <a:r>
              <a:rPr spc="-5" dirty="0">
                <a:solidFill>
                  <a:srgbClr val="292934"/>
                </a:solidFill>
                <a:latin typeface="Calibri"/>
                <a:cs typeface="Calibri"/>
              </a:rPr>
              <a:t>xp</a:t>
            </a:r>
            <a:r>
              <a:rPr spc="5" dirty="0">
                <a:solidFill>
                  <a:srgbClr val="292934"/>
                </a:solidFill>
                <a:latin typeface="Calibri"/>
                <a:cs typeface="Calibri"/>
              </a:rPr>
              <a:t>e</a:t>
            </a:r>
            <a:r>
              <a:rPr spc="-20" dirty="0">
                <a:solidFill>
                  <a:srgbClr val="292934"/>
                </a:solidFill>
                <a:latin typeface="Calibri"/>
                <a:cs typeface="Calibri"/>
              </a:rPr>
              <a:t>c</a:t>
            </a:r>
            <a:r>
              <a:rPr spc="-40" dirty="0">
                <a:solidFill>
                  <a:srgbClr val="292934"/>
                </a:solidFill>
                <a:latin typeface="Calibri"/>
                <a:cs typeface="Calibri"/>
              </a:rPr>
              <a:t>t</a:t>
            </a:r>
            <a:r>
              <a:rPr spc="-10" dirty="0">
                <a:solidFill>
                  <a:srgbClr val="292934"/>
                </a:solidFill>
                <a:latin typeface="Calibri"/>
                <a:cs typeface="Calibri"/>
              </a:rPr>
              <a:t>ed</a:t>
            </a:r>
            <a:r>
              <a:rPr spc="15" dirty="0">
                <a:solidFill>
                  <a:srgbClr val="292934"/>
                </a:solidFill>
                <a:latin typeface="Calibri"/>
                <a:cs typeface="Calibri"/>
              </a:rPr>
              <a:t> </a:t>
            </a:r>
            <a:r>
              <a:rPr spc="-25" dirty="0">
                <a:solidFill>
                  <a:srgbClr val="292934"/>
                </a:solidFill>
                <a:latin typeface="Calibri"/>
                <a:cs typeface="Calibri"/>
              </a:rPr>
              <a:t>t</a:t>
            </a:r>
            <a:r>
              <a:rPr dirty="0">
                <a:solidFill>
                  <a:srgbClr val="292934"/>
                </a:solidFill>
                <a:latin typeface="Calibri"/>
                <a:cs typeface="Calibri"/>
              </a:rPr>
              <a:t>o</a:t>
            </a:r>
            <a:r>
              <a:rPr spc="-5" dirty="0">
                <a:solidFill>
                  <a:srgbClr val="292934"/>
                </a:solidFill>
                <a:latin typeface="Calibri"/>
                <a:cs typeface="Calibri"/>
              </a:rPr>
              <a:t> </a:t>
            </a:r>
            <a:r>
              <a:rPr spc="-15" dirty="0">
                <a:solidFill>
                  <a:srgbClr val="292934"/>
                </a:solidFill>
                <a:latin typeface="Calibri"/>
                <a:cs typeface="Calibri"/>
              </a:rPr>
              <a:t>me</a:t>
            </a:r>
            <a:r>
              <a:rPr spc="-20" dirty="0">
                <a:solidFill>
                  <a:srgbClr val="292934"/>
                </a:solidFill>
                <a:latin typeface="Calibri"/>
                <a:cs typeface="Calibri"/>
              </a:rPr>
              <a:t>e</a:t>
            </a:r>
            <a:r>
              <a:rPr spc="-10" dirty="0">
                <a:solidFill>
                  <a:srgbClr val="292934"/>
                </a:solidFill>
                <a:latin typeface="Calibri"/>
                <a:cs typeface="Calibri"/>
              </a:rPr>
              <a:t>t</a:t>
            </a:r>
            <a:r>
              <a:rPr spc="5" dirty="0">
                <a:solidFill>
                  <a:srgbClr val="292934"/>
                </a:solidFill>
                <a:latin typeface="Calibri"/>
                <a:cs typeface="Calibri"/>
              </a:rPr>
              <a:t> </a:t>
            </a:r>
            <a:r>
              <a:rPr spc="-5" dirty="0">
                <a:solidFill>
                  <a:srgbClr val="292934"/>
                </a:solidFill>
                <a:latin typeface="Calibri"/>
                <a:cs typeface="Calibri"/>
              </a:rPr>
              <a:t>i</a:t>
            </a:r>
            <a:r>
              <a:rPr dirty="0">
                <a:solidFill>
                  <a:srgbClr val="292934"/>
                </a:solidFill>
                <a:latin typeface="Calibri"/>
                <a:cs typeface="Calibri"/>
              </a:rPr>
              <a:t>ts</a:t>
            </a:r>
            <a:r>
              <a:rPr spc="25" dirty="0">
                <a:solidFill>
                  <a:srgbClr val="292934"/>
                </a:solidFill>
                <a:latin typeface="Calibri"/>
                <a:cs typeface="Calibri"/>
              </a:rPr>
              <a:t> </a:t>
            </a:r>
            <a:r>
              <a:rPr spc="-30" dirty="0">
                <a:solidFill>
                  <a:srgbClr val="292934"/>
                </a:solidFill>
                <a:latin typeface="Calibri"/>
                <a:cs typeface="Calibri"/>
              </a:rPr>
              <a:t>c</a:t>
            </a:r>
            <a:r>
              <a:rPr spc="-5" dirty="0">
                <a:solidFill>
                  <a:srgbClr val="292934"/>
                </a:solidFill>
                <a:latin typeface="Calibri"/>
                <a:cs typeface="Calibri"/>
              </a:rPr>
              <a:t>o</a:t>
            </a:r>
            <a:r>
              <a:rPr spc="-10" dirty="0">
                <a:solidFill>
                  <a:srgbClr val="292934"/>
                </a:solidFill>
                <a:latin typeface="Calibri"/>
                <a:cs typeface="Calibri"/>
              </a:rPr>
              <a:t>nt</a:t>
            </a:r>
            <a:r>
              <a:rPr spc="-55" dirty="0">
                <a:solidFill>
                  <a:srgbClr val="292934"/>
                </a:solidFill>
                <a:latin typeface="Calibri"/>
                <a:cs typeface="Calibri"/>
              </a:rPr>
              <a:t>r</a:t>
            </a:r>
            <a:r>
              <a:rPr spc="-10" dirty="0">
                <a:solidFill>
                  <a:srgbClr val="292934"/>
                </a:solidFill>
                <a:latin typeface="Calibri"/>
                <a:cs typeface="Calibri"/>
              </a:rPr>
              <a:t>ac</a:t>
            </a:r>
            <a:r>
              <a:rPr spc="-45" dirty="0">
                <a:solidFill>
                  <a:srgbClr val="292934"/>
                </a:solidFill>
                <a:latin typeface="Calibri"/>
                <a:cs typeface="Calibri"/>
              </a:rPr>
              <a:t>t</a:t>
            </a:r>
            <a:r>
              <a:rPr spc="-10" dirty="0">
                <a:solidFill>
                  <a:srgbClr val="292934"/>
                </a:solidFill>
                <a:latin typeface="Calibri"/>
                <a:cs typeface="Calibri"/>
              </a:rPr>
              <a:t>ed</a:t>
            </a:r>
            <a:r>
              <a:rPr spc="15" dirty="0">
                <a:solidFill>
                  <a:srgbClr val="292934"/>
                </a:solidFill>
                <a:latin typeface="Calibri"/>
                <a:cs typeface="Calibri"/>
              </a:rPr>
              <a:t> </a:t>
            </a:r>
            <a:r>
              <a:rPr dirty="0">
                <a:solidFill>
                  <a:srgbClr val="292934"/>
                </a:solidFill>
                <a:latin typeface="Calibri"/>
                <a:cs typeface="Calibri"/>
              </a:rPr>
              <a:t>ann</a:t>
            </a:r>
            <a:r>
              <a:rPr spc="-5" dirty="0">
                <a:solidFill>
                  <a:srgbClr val="292934"/>
                </a:solidFill>
                <a:latin typeface="Calibri"/>
                <a:cs typeface="Calibri"/>
              </a:rPr>
              <a:t>ua</a:t>
            </a:r>
            <a:r>
              <a:rPr dirty="0">
                <a:solidFill>
                  <a:srgbClr val="292934"/>
                </a:solidFill>
                <a:latin typeface="Calibri"/>
                <a:cs typeface="Calibri"/>
              </a:rPr>
              <a:t>l</a:t>
            </a:r>
            <a:r>
              <a:rPr spc="10" dirty="0">
                <a:solidFill>
                  <a:srgbClr val="292934"/>
                </a:solidFill>
                <a:latin typeface="Calibri"/>
                <a:cs typeface="Calibri"/>
              </a:rPr>
              <a:t> </a:t>
            </a:r>
            <a:r>
              <a:rPr spc="-15" dirty="0">
                <a:solidFill>
                  <a:srgbClr val="292934"/>
                </a:solidFill>
                <a:latin typeface="Calibri"/>
                <a:cs typeface="Calibri"/>
              </a:rPr>
              <a:t>h</a:t>
            </a:r>
            <a:r>
              <a:rPr spc="-5" dirty="0">
                <a:solidFill>
                  <a:srgbClr val="292934"/>
                </a:solidFill>
                <a:latin typeface="Calibri"/>
                <a:cs typeface="Calibri"/>
              </a:rPr>
              <a:t>e</a:t>
            </a:r>
            <a:r>
              <a:rPr dirty="0">
                <a:solidFill>
                  <a:srgbClr val="292934"/>
                </a:solidFill>
                <a:latin typeface="Calibri"/>
                <a:cs typeface="Calibri"/>
              </a:rPr>
              <a:t>ad</a:t>
            </a:r>
            <a:r>
              <a:rPr spc="-15" dirty="0">
                <a:solidFill>
                  <a:srgbClr val="292934"/>
                </a:solidFill>
                <a:latin typeface="Calibri"/>
                <a:cs typeface="Calibri"/>
              </a:rPr>
              <a:t>c</a:t>
            </a:r>
            <a:r>
              <a:rPr spc="-5" dirty="0">
                <a:solidFill>
                  <a:srgbClr val="292934"/>
                </a:solidFill>
                <a:latin typeface="Calibri"/>
                <a:cs typeface="Calibri"/>
              </a:rPr>
              <a:t>ou</a:t>
            </a:r>
            <a:r>
              <a:rPr spc="-10" dirty="0">
                <a:solidFill>
                  <a:srgbClr val="292934"/>
                </a:solidFill>
                <a:latin typeface="Calibri"/>
                <a:cs typeface="Calibri"/>
              </a:rPr>
              <a:t>n</a:t>
            </a:r>
            <a:r>
              <a:rPr dirty="0">
                <a:solidFill>
                  <a:srgbClr val="292934"/>
                </a:solidFill>
                <a:latin typeface="Calibri"/>
                <a:cs typeface="Calibri"/>
              </a:rPr>
              <a:t>t.</a:t>
            </a:r>
            <a:endParaRPr lang="en-US" sz="1000" spc="-5" dirty="0">
              <a:solidFill>
                <a:srgbClr val="292934"/>
              </a:solidFill>
              <a:latin typeface="Calibri"/>
              <a:cs typeface="Calibri"/>
            </a:endParaRPr>
          </a:p>
          <a:p>
            <a:pPr marL="463550" indent="-290513" algn="just">
              <a:lnSpc>
                <a:spcPts val="1900"/>
              </a:lnSpc>
              <a:spcBef>
                <a:spcPts val="600"/>
              </a:spcBef>
              <a:buClr>
                <a:schemeClr val="accent6">
                  <a:lumMod val="50000"/>
                </a:schemeClr>
              </a:buClr>
              <a:buSzPct val="75000"/>
              <a:buFont typeface="Wingdings" panose="05000000000000000000" pitchFamily="2" charset="2"/>
              <a:buChar char="v"/>
            </a:pPr>
            <a:r>
              <a:rPr sz="1800" spc="-5" dirty="0">
                <a:solidFill>
                  <a:srgbClr val="292934"/>
                </a:solidFill>
                <a:latin typeface="Calibri"/>
                <a:cs typeface="Calibri"/>
              </a:rPr>
              <a:t>Th</a:t>
            </a:r>
            <a:r>
              <a:rPr sz="1800" dirty="0">
                <a:solidFill>
                  <a:srgbClr val="292934"/>
                </a:solidFill>
                <a:latin typeface="Calibri"/>
                <a:cs typeface="Calibri"/>
              </a:rPr>
              <a:t>e </a:t>
            </a:r>
            <a:r>
              <a:rPr sz="1800" spc="-5" dirty="0">
                <a:solidFill>
                  <a:srgbClr val="292934"/>
                </a:solidFill>
                <a:latin typeface="Calibri"/>
                <a:cs typeface="Calibri"/>
              </a:rPr>
              <a:t>C</a:t>
            </a:r>
            <a:r>
              <a:rPr sz="1800" spc="-10" dirty="0">
                <a:solidFill>
                  <a:srgbClr val="292934"/>
                </a:solidFill>
                <a:latin typeface="Calibri"/>
                <a:cs typeface="Calibri"/>
              </a:rPr>
              <a:t>S</a:t>
            </a:r>
            <a:r>
              <a:rPr sz="1800" spc="-5" dirty="0">
                <a:solidFill>
                  <a:srgbClr val="292934"/>
                </a:solidFill>
                <a:latin typeface="Calibri"/>
                <a:cs typeface="Calibri"/>
              </a:rPr>
              <a:t>TE</a:t>
            </a:r>
            <a:r>
              <a:rPr sz="1800" dirty="0">
                <a:solidFill>
                  <a:srgbClr val="292934"/>
                </a:solidFill>
                <a:latin typeface="Calibri"/>
                <a:cs typeface="Calibri"/>
              </a:rPr>
              <a:t>P </a:t>
            </a:r>
            <a:r>
              <a:rPr sz="1800" spc="-15" dirty="0">
                <a:solidFill>
                  <a:srgbClr val="292934"/>
                </a:solidFill>
                <a:latin typeface="Calibri"/>
                <a:cs typeface="Calibri"/>
              </a:rPr>
              <a:t>a</a:t>
            </a:r>
            <a:r>
              <a:rPr sz="1800" spc="-45" dirty="0">
                <a:solidFill>
                  <a:srgbClr val="292934"/>
                </a:solidFill>
                <a:latin typeface="Calibri"/>
                <a:cs typeface="Calibri"/>
              </a:rPr>
              <a:t>w</a:t>
            </a:r>
            <a:r>
              <a:rPr sz="1800" spc="-10" dirty="0">
                <a:solidFill>
                  <a:srgbClr val="292934"/>
                </a:solidFill>
                <a:latin typeface="Calibri"/>
                <a:cs typeface="Calibri"/>
              </a:rPr>
              <a:t>a</a:t>
            </a:r>
            <a:r>
              <a:rPr sz="1800" spc="-40" dirty="0">
                <a:solidFill>
                  <a:srgbClr val="292934"/>
                </a:solidFill>
                <a:latin typeface="Calibri"/>
                <a:cs typeface="Calibri"/>
              </a:rPr>
              <a:t>r</a:t>
            </a:r>
            <a:r>
              <a:rPr sz="1800" dirty="0">
                <a:solidFill>
                  <a:srgbClr val="292934"/>
                </a:solidFill>
                <a:latin typeface="Calibri"/>
                <a:cs typeface="Calibri"/>
              </a:rPr>
              <a:t>d</a:t>
            </a:r>
            <a:r>
              <a:rPr sz="1800" spc="10" dirty="0">
                <a:solidFill>
                  <a:srgbClr val="292934"/>
                </a:solidFill>
                <a:latin typeface="Calibri"/>
                <a:cs typeface="Calibri"/>
              </a:rPr>
              <a:t> </a:t>
            </a:r>
            <a:r>
              <a:rPr sz="1800" spc="-40" dirty="0">
                <a:solidFill>
                  <a:srgbClr val="292934"/>
                </a:solidFill>
                <a:latin typeface="Calibri"/>
                <a:cs typeface="Calibri"/>
              </a:rPr>
              <a:t>r</a:t>
            </a:r>
            <a:r>
              <a:rPr sz="1800" spc="-10" dirty="0">
                <a:solidFill>
                  <a:srgbClr val="292934"/>
                </a:solidFill>
                <a:latin typeface="Calibri"/>
                <a:cs typeface="Calibri"/>
              </a:rPr>
              <a:t>ec</a:t>
            </a:r>
            <a:r>
              <a:rPr sz="1800" spc="-15" dirty="0">
                <a:solidFill>
                  <a:srgbClr val="292934"/>
                </a:solidFill>
                <a:latin typeface="Calibri"/>
                <a:cs typeface="Calibri"/>
              </a:rPr>
              <a:t>i</a:t>
            </a:r>
            <a:r>
              <a:rPr sz="1800" spc="-5" dirty="0">
                <a:solidFill>
                  <a:srgbClr val="292934"/>
                </a:solidFill>
                <a:latin typeface="Calibri"/>
                <a:cs typeface="Calibri"/>
              </a:rPr>
              <a:t>pie</a:t>
            </a:r>
            <a:r>
              <a:rPr sz="1800" spc="-10" dirty="0">
                <a:solidFill>
                  <a:srgbClr val="292934"/>
                </a:solidFill>
                <a:latin typeface="Calibri"/>
                <a:cs typeface="Calibri"/>
              </a:rPr>
              <a:t>nt</a:t>
            </a:r>
            <a:r>
              <a:rPr sz="1800" spc="5" dirty="0">
                <a:solidFill>
                  <a:srgbClr val="292934"/>
                </a:solidFill>
                <a:latin typeface="Calibri"/>
                <a:cs typeface="Calibri"/>
              </a:rPr>
              <a:t> </a:t>
            </a:r>
            <a:r>
              <a:rPr sz="1800" spc="-5" dirty="0">
                <a:solidFill>
                  <a:srgbClr val="292934"/>
                </a:solidFill>
                <a:latin typeface="Calibri"/>
                <a:cs typeface="Calibri"/>
              </a:rPr>
              <a:t>in</a:t>
            </a:r>
            <a:r>
              <a:rPr sz="1800" spc="-20" dirty="0">
                <a:solidFill>
                  <a:srgbClr val="292934"/>
                </a:solidFill>
                <a:latin typeface="Calibri"/>
                <a:cs typeface="Calibri"/>
              </a:rPr>
              <a:t>s</a:t>
            </a:r>
            <a:r>
              <a:rPr sz="1800" dirty="0">
                <a:solidFill>
                  <a:srgbClr val="292934"/>
                </a:solidFill>
                <a:latin typeface="Calibri"/>
                <a:cs typeface="Calibri"/>
              </a:rPr>
              <a:t>t</a:t>
            </a:r>
            <a:r>
              <a:rPr sz="1800" spc="-10" dirty="0">
                <a:solidFill>
                  <a:srgbClr val="292934"/>
                </a:solidFill>
                <a:latin typeface="Calibri"/>
                <a:cs typeface="Calibri"/>
              </a:rPr>
              <a:t>i</a:t>
            </a:r>
            <a:r>
              <a:rPr sz="1800" dirty="0">
                <a:solidFill>
                  <a:srgbClr val="292934"/>
                </a:solidFill>
                <a:latin typeface="Calibri"/>
                <a:cs typeface="Calibri"/>
              </a:rPr>
              <a:t>tut</a:t>
            </a:r>
            <a:r>
              <a:rPr sz="1800" spc="-10" dirty="0">
                <a:solidFill>
                  <a:srgbClr val="292934"/>
                </a:solidFill>
                <a:latin typeface="Calibri"/>
                <a:cs typeface="Calibri"/>
              </a:rPr>
              <a:t>i</a:t>
            </a:r>
            <a:r>
              <a:rPr sz="1800" spc="-5" dirty="0">
                <a:solidFill>
                  <a:srgbClr val="292934"/>
                </a:solidFill>
                <a:latin typeface="Calibri"/>
                <a:cs typeface="Calibri"/>
              </a:rPr>
              <a:t>o</a:t>
            </a:r>
            <a:r>
              <a:rPr sz="1800" dirty="0">
                <a:solidFill>
                  <a:srgbClr val="292934"/>
                </a:solidFill>
                <a:latin typeface="Calibri"/>
                <a:cs typeface="Calibri"/>
              </a:rPr>
              <a:t>n</a:t>
            </a:r>
            <a:r>
              <a:rPr sz="1800" spc="25" dirty="0">
                <a:solidFill>
                  <a:srgbClr val="292934"/>
                </a:solidFill>
                <a:latin typeface="Calibri"/>
                <a:cs typeface="Calibri"/>
              </a:rPr>
              <a:t> </a:t>
            </a:r>
            <a:r>
              <a:rPr sz="1800" dirty="0">
                <a:solidFill>
                  <a:srgbClr val="292934"/>
                </a:solidFill>
                <a:latin typeface="Calibri"/>
                <a:cs typeface="Calibri"/>
              </a:rPr>
              <a:t>w</a:t>
            </a:r>
            <a:r>
              <a:rPr sz="1800" spc="-10" dirty="0">
                <a:solidFill>
                  <a:srgbClr val="292934"/>
                </a:solidFill>
                <a:latin typeface="Calibri"/>
                <a:cs typeface="Calibri"/>
              </a:rPr>
              <a:t>i</a:t>
            </a:r>
            <a:r>
              <a:rPr sz="1800" spc="-5" dirty="0">
                <a:solidFill>
                  <a:srgbClr val="292934"/>
                </a:solidFill>
                <a:latin typeface="Calibri"/>
                <a:cs typeface="Calibri"/>
              </a:rPr>
              <a:t>l</a:t>
            </a:r>
            <a:r>
              <a:rPr sz="1800" dirty="0">
                <a:solidFill>
                  <a:srgbClr val="292934"/>
                </a:solidFill>
                <a:latin typeface="Calibri"/>
                <a:cs typeface="Calibri"/>
              </a:rPr>
              <a:t>l</a:t>
            </a:r>
            <a:r>
              <a:rPr sz="1800" spc="15" dirty="0">
                <a:solidFill>
                  <a:srgbClr val="292934"/>
                </a:solidFill>
                <a:latin typeface="Calibri"/>
                <a:cs typeface="Calibri"/>
              </a:rPr>
              <a:t> </a:t>
            </a:r>
            <a:r>
              <a:rPr sz="1800" spc="-5" dirty="0">
                <a:solidFill>
                  <a:srgbClr val="292934"/>
                </a:solidFill>
                <a:latin typeface="Calibri"/>
                <a:cs typeface="Calibri"/>
              </a:rPr>
              <a:t>f</a:t>
            </a:r>
            <a:r>
              <a:rPr sz="1800" dirty="0">
                <a:solidFill>
                  <a:srgbClr val="292934"/>
                </a:solidFill>
                <a:latin typeface="Calibri"/>
                <a:cs typeface="Calibri"/>
              </a:rPr>
              <a:t>urn</a:t>
            </a:r>
            <a:r>
              <a:rPr sz="1800" spc="-10" dirty="0">
                <a:solidFill>
                  <a:srgbClr val="292934"/>
                </a:solidFill>
                <a:latin typeface="Calibri"/>
                <a:cs typeface="Calibri"/>
              </a:rPr>
              <a:t>i</a:t>
            </a:r>
            <a:r>
              <a:rPr sz="1800" spc="-5" dirty="0">
                <a:solidFill>
                  <a:srgbClr val="292934"/>
                </a:solidFill>
                <a:latin typeface="Calibri"/>
                <a:cs typeface="Calibri"/>
              </a:rPr>
              <a:t>s</a:t>
            </a:r>
            <a:r>
              <a:rPr sz="1800" dirty="0">
                <a:solidFill>
                  <a:srgbClr val="292934"/>
                </a:solidFill>
                <a:latin typeface="Calibri"/>
                <a:cs typeface="Calibri"/>
              </a:rPr>
              <a:t>h </a:t>
            </a:r>
            <a:r>
              <a:rPr sz="1800" spc="-5" dirty="0">
                <a:solidFill>
                  <a:srgbClr val="292934"/>
                </a:solidFill>
                <a:latin typeface="Calibri"/>
                <a:cs typeface="Calibri"/>
              </a:rPr>
              <a:t>C</a:t>
            </a:r>
            <a:r>
              <a:rPr sz="1800" spc="-10" dirty="0">
                <a:solidFill>
                  <a:srgbClr val="292934"/>
                </a:solidFill>
                <a:latin typeface="Calibri"/>
                <a:cs typeface="Calibri"/>
              </a:rPr>
              <a:t>S</a:t>
            </a:r>
            <a:r>
              <a:rPr sz="1800" spc="-5" dirty="0">
                <a:solidFill>
                  <a:srgbClr val="292934"/>
                </a:solidFill>
                <a:latin typeface="Calibri"/>
                <a:cs typeface="Calibri"/>
              </a:rPr>
              <a:t>TE</a:t>
            </a:r>
            <a:r>
              <a:rPr sz="1800" spc="10" dirty="0">
                <a:solidFill>
                  <a:srgbClr val="292934"/>
                </a:solidFill>
                <a:latin typeface="Calibri"/>
                <a:cs typeface="Calibri"/>
              </a:rPr>
              <a:t>P</a:t>
            </a:r>
            <a:r>
              <a:rPr sz="1800" dirty="0">
                <a:solidFill>
                  <a:srgbClr val="292934"/>
                </a:solidFill>
                <a:latin typeface="Calibri"/>
                <a:cs typeface="Calibri"/>
              </a:rPr>
              <a:t>-</a:t>
            </a:r>
            <a:r>
              <a:rPr sz="1800" spc="-5" dirty="0">
                <a:solidFill>
                  <a:srgbClr val="292934"/>
                </a:solidFill>
                <a:latin typeface="Calibri"/>
                <a:cs typeface="Calibri"/>
              </a:rPr>
              <a:t>SE</a:t>
            </a:r>
            <a:r>
              <a:rPr sz="1800" dirty="0">
                <a:solidFill>
                  <a:srgbClr val="292934"/>
                </a:solidFill>
                <a:latin typeface="Calibri"/>
                <a:cs typeface="Calibri"/>
              </a:rPr>
              <a:t>D</a:t>
            </a:r>
            <a:r>
              <a:rPr sz="1800" spc="5" dirty="0">
                <a:solidFill>
                  <a:srgbClr val="292934"/>
                </a:solidFill>
                <a:latin typeface="Calibri"/>
                <a:cs typeface="Calibri"/>
              </a:rPr>
              <a:t> </a:t>
            </a:r>
            <a:r>
              <a:rPr sz="1800" dirty="0">
                <a:solidFill>
                  <a:srgbClr val="292934"/>
                </a:solidFill>
                <a:latin typeface="Calibri"/>
                <a:cs typeface="Calibri"/>
              </a:rPr>
              <a:t>w</a:t>
            </a:r>
            <a:r>
              <a:rPr sz="1800" spc="-10" dirty="0">
                <a:solidFill>
                  <a:srgbClr val="292934"/>
                </a:solidFill>
                <a:latin typeface="Calibri"/>
                <a:cs typeface="Calibri"/>
              </a:rPr>
              <a:t>i</a:t>
            </a:r>
            <a:r>
              <a:rPr sz="1800" dirty="0">
                <a:solidFill>
                  <a:srgbClr val="292934"/>
                </a:solidFill>
                <a:latin typeface="Calibri"/>
                <a:cs typeface="Calibri"/>
              </a:rPr>
              <a:t>th</a:t>
            </a:r>
            <a:r>
              <a:rPr sz="1800" spc="10" dirty="0">
                <a:solidFill>
                  <a:srgbClr val="292934"/>
                </a:solidFill>
                <a:latin typeface="Calibri"/>
                <a:cs typeface="Calibri"/>
              </a:rPr>
              <a:t> </a:t>
            </a:r>
            <a:r>
              <a:rPr sz="1800" dirty="0">
                <a:solidFill>
                  <a:srgbClr val="292934"/>
                </a:solidFill>
                <a:latin typeface="Calibri"/>
                <a:cs typeface="Calibri"/>
              </a:rPr>
              <a:t>a </a:t>
            </a:r>
            <a:r>
              <a:rPr sz="1800" spc="-35" dirty="0">
                <a:solidFill>
                  <a:srgbClr val="292934"/>
                </a:solidFill>
                <a:latin typeface="Calibri"/>
                <a:cs typeface="Calibri"/>
              </a:rPr>
              <a:t>r</a:t>
            </a:r>
            <a:r>
              <a:rPr sz="1800" spc="-5" dirty="0">
                <a:solidFill>
                  <a:srgbClr val="292934"/>
                </a:solidFill>
                <a:latin typeface="Calibri"/>
                <a:cs typeface="Calibri"/>
              </a:rPr>
              <a:t>o</a:t>
            </a:r>
            <a:r>
              <a:rPr sz="1800" spc="-20" dirty="0">
                <a:solidFill>
                  <a:srgbClr val="292934"/>
                </a:solidFill>
                <a:latin typeface="Calibri"/>
                <a:cs typeface="Calibri"/>
              </a:rPr>
              <a:t>s</a:t>
            </a:r>
            <a:r>
              <a:rPr sz="1800" spc="-40" dirty="0">
                <a:solidFill>
                  <a:srgbClr val="292934"/>
                </a:solidFill>
                <a:latin typeface="Calibri"/>
                <a:cs typeface="Calibri"/>
              </a:rPr>
              <a:t>t</a:t>
            </a:r>
            <a:r>
              <a:rPr sz="1800" spc="-10" dirty="0">
                <a:solidFill>
                  <a:srgbClr val="292934"/>
                </a:solidFill>
                <a:latin typeface="Calibri"/>
                <a:cs typeface="Calibri"/>
              </a:rPr>
              <a:t>er</a:t>
            </a:r>
            <a:r>
              <a:rPr sz="1800" spc="10" dirty="0">
                <a:solidFill>
                  <a:srgbClr val="292934"/>
                </a:solidFill>
                <a:latin typeface="Calibri"/>
                <a:cs typeface="Calibri"/>
              </a:rPr>
              <a:t> </a:t>
            </a:r>
            <a:r>
              <a:rPr sz="1800" spc="-5" dirty="0">
                <a:solidFill>
                  <a:srgbClr val="292934"/>
                </a:solidFill>
                <a:latin typeface="Calibri"/>
                <a:cs typeface="Calibri"/>
              </a:rPr>
              <a:t>of </a:t>
            </a:r>
            <a:r>
              <a:rPr sz="1800" spc="-20" dirty="0">
                <a:solidFill>
                  <a:srgbClr val="292934"/>
                </a:solidFill>
                <a:latin typeface="Calibri"/>
                <a:cs typeface="Calibri"/>
              </a:rPr>
              <a:t>s</a:t>
            </a:r>
            <a:r>
              <a:rPr sz="1800" dirty="0">
                <a:solidFill>
                  <a:srgbClr val="292934"/>
                </a:solidFill>
                <a:latin typeface="Calibri"/>
                <a:cs typeface="Calibri"/>
              </a:rPr>
              <a:t>tude</a:t>
            </a:r>
            <a:r>
              <a:rPr sz="1800" spc="-10" dirty="0">
                <a:solidFill>
                  <a:srgbClr val="292934"/>
                </a:solidFill>
                <a:latin typeface="Calibri"/>
                <a:cs typeface="Calibri"/>
              </a:rPr>
              <a:t>n</a:t>
            </a:r>
            <a:r>
              <a:rPr sz="1800" dirty="0">
                <a:solidFill>
                  <a:srgbClr val="292934"/>
                </a:solidFill>
                <a:latin typeface="Calibri"/>
                <a:cs typeface="Calibri"/>
              </a:rPr>
              <a:t>ts</a:t>
            </a:r>
            <a:r>
              <a:rPr sz="1800" spc="-10" dirty="0">
                <a:solidFill>
                  <a:srgbClr val="292934"/>
                </a:solidFill>
                <a:latin typeface="Calibri"/>
                <a:cs typeface="Calibri"/>
              </a:rPr>
              <a:t> en</a:t>
            </a:r>
            <a:r>
              <a:rPr sz="1800" spc="-40" dirty="0">
                <a:solidFill>
                  <a:srgbClr val="292934"/>
                </a:solidFill>
                <a:latin typeface="Calibri"/>
                <a:cs typeface="Calibri"/>
              </a:rPr>
              <a:t>r</a:t>
            </a:r>
            <a:r>
              <a:rPr sz="1800" spc="-5" dirty="0">
                <a:solidFill>
                  <a:srgbClr val="292934"/>
                </a:solidFill>
                <a:latin typeface="Calibri"/>
                <a:cs typeface="Calibri"/>
              </a:rPr>
              <a:t>o</a:t>
            </a:r>
            <a:r>
              <a:rPr sz="1800" spc="-10" dirty="0">
                <a:solidFill>
                  <a:srgbClr val="292934"/>
                </a:solidFill>
                <a:latin typeface="Calibri"/>
                <a:cs typeface="Calibri"/>
              </a:rPr>
              <a:t>l</a:t>
            </a:r>
            <a:r>
              <a:rPr sz="1800" spc="-5" dirty="0">
                <a:solidFill>
                  <a:srgbClr val="292934"/>
                </a:solidFill>
                <a:latin typeface="Calibri"/>
                <a:cs typeface="Calibri"/>
              </a:rPr>
              <a:t>l</a:t>
            </a:r>
            <a:r>
              <a:rPr sz="1800" spc="-10" dirty="0">
                <a:solidFill>
                  <a:srgbClr val="292934"/>
                </a:solidFill>
                <a:latin typeface="Calibri"/>
                <a:cs typeface="Calibri"/>
              </a:rPr>
              <a:t>ed</a:t>
            </a:r>
            <a:r>
              <a:rPr sz="1800" spc="25"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n</a:t>
            </a:r>
            <a:r>
              <a:rPr sz="1800" spc="10"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ts</a:t>
            </a:r>
            <a:r>
              <a:rPr sz="1800" spc="-5" dirty="0">
                <a:solidFill>
                  <a:srgbClr val="292934"/>
                </a:solidFill>
                <a:latin typeface="Calibri"/>
                <a:cs typeface="Calibri"/>
              </a:rPr>
              <a:t> </a:t>
            </a:r>
            <a:r>
              <a:rPr sz="1800" dirty="0">
                <a:solidFill>
                  <a:srgbClr val="292934"/>
                </a:solidFill>
                <a:latin typeface="Calibri"/>
                <a:cs typeface="Calibri"/>
              </a:rPr>
              <a:t>p</a:t>
            </a:r>
            <a:r>
              <a:rPr sz="1800" spc="-40" dirty="0">
                <a:solidFill>
                  <a:srgbClr val="292934"/>
                </a:solidFill>
                <a:latin typeface="Calibri"/>
                <a:cs typeface="Calibri"/>
              </a:rPr>
              <a:t>r</a:t>
            </a:r>
            <a:r>
              <a:rPr sz="1800" spc="-15" dirty="0">
                <a:solidFill>
                  <a:srgbClr val="292934"/>
                </a:solidFill>
                <a:latin typeface="Calibri"/>
                <a:cs typeface="Calibri"/>
              </a:rPr>
              <a:t>og</a:t>
            </a:r>
            <a:r>
              <a:rPr sz="1800" spc="-45" dirty="0">
                <a:solidFill>
                  <a:srgbClr val="292934"/>
                </a:solidFill>
                <a:latin typeface="Calibri"/>
                <a:cs typeface="Calibri"/>
              </a:rPr>
              <a:t>r</a:t>
            </a:r>
            <a:r>
              <a:rPr sz="1800" spc="-15" dirty="0">
                <a:solidFill>
                  <a:srgbClr val="292934"/>
                </a:solidFill>
                <a:latin typeface="Calibri"/>
                <a:cs typeface="Calibri"/>
              </a:rPr>
              <a:t>am</a:t>
            </a:r>
            <a:r>
              <a:rPr sz="1800" dirty="0">
                <a:solidFill>
                  <a:srgbClr val="292934"/>
                </a:solidFill>
                <a:latin typeface="Calibri"/>
                <a:cs typeface="Calibri"/>
              </a:rPr>
              <a:t> </a:t>
            </a:r>
            <a:r>
              <a:rPr sz="1800" spc="5" dirty="0">
                <a:solidFill>
                  <a:srgbClr val="292934"/>
                </a:solidFill>
                <a:latin typeface="Calibri"/>
                <a:cs typeface="Calibri"/>
              </a:rPr>
              <a:t>a</a:t>
            </a:r>
            <a:r>
              <a:rPr sz="1800" dirty="0">
                <a:solidFill>
                  <a:srgbClr val="292934"/>
                </a:solidFill>
                <a:latin typeface="Calibri"/>
                <a:cs typeface="Calibri"/>
              </a:rPr>
              <a:t>s</a:t>
            </a:r>
            <a:r>
              <a:rPr sz="1800" spc="-1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a:t>
            </a:r>
            <a:r>
              <a:rPr sz="1800" spc="10" dirty="0">
                <a:solidFill>
                  <a:srgbClr val="292934"/>
                </a:solidFill>
                <a:latin typeface="Calibri"/>
                <a:cs typeface="Calibri"/>
              </a:rPr>
              <a:t> </a:t>
            </a:r>
            <a:r>
              <a:rPr sz="1800" spc="-25" dirty="0">
                <a:solidFill>
                  <a:srgbClr val="292934"/>
                </a:solidFill>
                <a:latin typeface="Calibri"/>
                <a:cs typeface="Calibri"/>
              </a:rPr>
              <a:t>F</a:t>
            </a:r>
            <a:r>
              <a:rPr sz="1800" spc="-10" dirty="0">
                <a:solidFill>
                  <a:srgbClr val="292934"/>
                </a:solidFill>
                <a:latin typeface="Calibri"/>
                <a:cs typeface="Calibri"/>
              </a:rPr>
              <a:t>ebrua</a:t>
            </a:r>
            <a:r>
              <a:rPr sz="1800" spc="-5" dirty="0">
                <a:solidFill>
                  <a:srgbClr val="292934"/>
                </a:solidFill>
                <a:latin typeface="Calibri"/>
                <a:cs typeface="Calibri"/>
              </a:rPr>
              <a:t>r</a:t>
            </a:r>
            <a:r>
              <a:rPr sz="1800" spc="-10" dirty="0">
                <a:solidFill>
                  <a:srgbClr val="292934"/>
                </a:solidFill>
                <a:latin typeface="Calibri"/>
                <a:cs typeface="Calibri"/>
              </a:rPr>
              <a:t>y</a:t>
            </a:r>
            <a:r>
              <a:rPr sz="1800" spc="-15" dirty="0">
                <a:solidFill>
                  <a:srgbClr val="292934"/>
                </a:solidFill>
                <a:latin typeface="Calibri"/>
                <a:cs typeface="Calibri"/>
              </a:rPr>
              <a:t> </a:t>
            </a:r>
            <a:r>
              <a:rPr sz="1800" spc="-10" dirty="0">
                <a:solidFill>
                  <a:srgbClr val="292934"/>
                </a:solidFill>
                <a:latin typeface="Calibri"/>
                <a:cs typeface="Calibri"/>
              </a:rPr>
              <a:t>15</a:t>
            </a:r>
            <a:r>
              <a:rPr sz="1800" spc="10"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n</a:t>
            </a:r>
            <a:r>
              <a:rPr sz="1800" spc="10" dirty="0">
                <a:solidFill>
                  <a:srgbClr val="292934"/>
                </a:solidFill>
                <a:latin typeface="Calibri"/>
                <a:cs typeface="Calibri"/>
              </a:rPr>
              <a:t> </a:t>
            </a:r>
            <a:r>
              <a:rPr sz="1800" spc="-10" dirty="0">
                <a:solidFill>
                  <a:srgbClr val="292934"/>
                </a:solidFill>
                <a:latin typeface="Calibri"/>
                <a:cs typeface="Calibri"/>
              </a:rPr>
              <a:t>ea</a:t>
            </a:r>
            <a:r>
              <a:rPr sz="1800" spc="-20" dirty="0">
                <a:solidFill>
                  <a:srgbClr val="292934"/>
                </a:solidFill>
                <a:latin typeface="Calibri"/>
                <a:cs typeface="Calibri"/>
              </a:rPr>
              <a:t>c</a:t>
            </a:r>
            <a:r>
              <a:rPr sz="1800" dirty="0">
                <a:solidFill>
                  <a:srgbClr val="292934"/>
                </a:solidFill>
                <a:latin typeface="Calibri"/>
                <a:cs typeface="Calibri"/>
              </a:rPr>
              <a:t>h</a:t>
            </a:r>
            <a:r>
              <a:rPr sz="1800" spc="10" dirty="0">
                <a:solidFill>
                  <a:srgbClr val="292934"/>
                </a:solidFill>
                <a:latin typeface="Calibri"/>
                <a:cs typeface="Calibri"/>
              </a:rPr>
              <a:t> </a:t>
            </a:r>
            <a:r>
              <a:rPr sz="1800" spc="-5" dirty="0">
                <a:solidFill>
                  <a:srgbClr val="292934"/>
                </a:solidFill>
                <a:latin typeface="Calibri"/>
                <a:cs typeface="Calibri"/>
              </a:rPr>
              <a:t>p</a:t>
            </a:r>
            <a:r>
              <a:rPr sz="1800" spc="-25" dirty="0">
                <a:solidFill>
                  <a:srgbClr val="292934"/>
                </a:solidFill>
                <a:latin typeface="Calibri"/>
                <a:cs typeface="Calibri"/>
              </a:rPr>
              <a:t>r</a:t>
            </a:r>
            <a:r>
              <a:rPr sz="1800" spc="-15" dirty="0">
                <a:solidFill>
                  <a:srgbClr val="292934"/>
                </a:solidFill>
                <a:latin typeface="Calibri"/>
                <a:cs typeface="Calibri"/>
              </a:rPr>
              <a:t>og</a:t>
            </a:r>
            <a:r>
              <a:rPr sz="1800" spc="-45" dirty="0">
                <a:solidFill>
                  <a:srgbClr val="292934"/>
                </a:solidFill>
                <a:latin typeface="Calibri"/>
                <a:cs typeface="Calibri"/>
              </a:rPr>
              <a:t>r</a:t>
            </a:r>
            <a:r>
              <a:rPr sz="1800" spc="-15" dirty="0">
                <a:solidFill>
                  <a:srgbClr val="292934"/>
                </a:solidFill>
                <a:latin typeface="Calibri"/>
                <a:cs typeface="Calibri"/>
              </a:rPr>
              <a:t>am</a:t>
            </a:r>
            <a:r>
              <a:rPr sz="1800" dirty="0">
                <a:solidFill>
                  <a:srgbClr val="292934"/>
                </a:solidFill>
                <a:latin typeface="Calibri"/>
                <a:cs typeface="Calibri"/>
              </a:rPr>
              <a:t> </a:t>
            </a:r>
            <a:r>
              <a:rPr sz="1800" spc="-30" dirty="0">
                <a:solidFill>
                  <a:srgbClr val="292934"/>
                </a:solidFill>
                <a:latin typeface="Calibri"/>
                <a:cs typeface="Calibri"/>
              </a:rPr>
              <a:t>y</a:t>
            </a:r>
            <a:r>
              <a:rPr sz="1800" spc="-10" dirty="0">
                <a:solidFill>
                  <a:srgbClr val="292934"/>
                </a:solidFill>
                <a:latin typeface="Calibri"/>
                <a:cs typeface="Calibri"/>
              </a:rPr>
              <a:t>ea</a:t>
            </a:r>
            <a:r>
              <a:rPr sz="1800" spc="-195" dirty="0">
                <a:solidFill>
                  <a:srgbClr val="292934"/>
                </a:solidFill>
                <a:latin typeface="Calibri"/>
                <a:cs typeface="Calibri"/>
              </a:rPr>
              <a:t>r</a:t>
            </a:r>
            <a:r>
              <a:rPr sz="1800" dirty="0">
                <a:solidFill>
                  <a:srgbClr val="292934"/>
                </a:solidFill>
                <a:latin typeface="Calibri"/>
                <a:cs typeface="Calibri"/>
              </a:rPr>
              <a:t>.  </a:t>
            </a:r>
            <a:r>
              <a:rPr sz="1800" b="1" u="sng" spc="-5" dirty="0">
                <a:solidFill>
                  <a:srgbClr val="FF0000"/>
                </a:solidFill>
                <a:latin typeface="Calibri"/>
                <a:cs typeface="Calibri"/>
              </a:rPr>
              <a:t>This </a:t>
            </a:r>
            <a:r>
              <a:rPr sz="1800" b="1" u="sng" spc="-40" dirty="0">
                <a:solidFill>
                  <a:srgbClr val="FF0000"/>
                </a:solidFill>
                <a:latin typeface="Calibri"/>
                <a:cs typeface="Calibri"/>
              </a:rPr>
              <a:t>r</a:t>
            </a:r>
            <a:r>
              <a:rPr sz="1800" b="1" u="sng" spc="-5" dirty="0">
                <a:solidFill>
                  <a:srgbClr val="FF0000"/>
                </a:solidFill>
                <a:latin typeface="Calibri"/>
                <a:cs typeface="Calibri"/>
              </a:rPr>
              <a:t>o</a:t>
            </a:r>
            <a:r>
              <a:rPr sz="1800" b="1" u="sng" spc="-20" dirty="0">
                <a:solidFill>
                  <a:srgbClr val="FF0000"/>
                </a:solidFill>
                <a:latin typeface="Calibri"/>
                <a:cs typeface="Calibri"/>
              </a:rPr>
              <a:t>s</a:t>
            </a:r>
            <a:r>
              <a:rPr sz="1800" b="1" u="sng" spc="-40" dirty="0">
                <a:solidFill>
                  <a:srgbClr val="FF0000"/>
                </a:solidFill>
                <a:latin typeface="Calibri"/>
                <a:cs typeface="Calibri"/>
              </a:rPr>
              <a:t>t</a:t>
            </a:r>
            <a:r>
              <a:rPr sz="1800" b="1" u="sng" spc="-10" dirty="0">
                <a:solidFill>
                  <a:srgbClr val="FF0000"/>
                </a:solidFill>
                <a:latin typeface="Calibri"/>
                <a:cs typeface="Calibri"/>
              </a:rPr>
              <a:t>er</a:t>
            </a:r>
            <a:r>
              <a:rPr lang="en-US" sz="1800" b="1" u="sng" spc="-10" dirty="0">
                <a:solidFill>
                  <a:srgbClr val="FF0000"/>
                </a:solidFill>
                <a:latin typeface="Calibri"/>
                <a:cs typeface="Calibri"/>
              </a:rPr>
              <a:t>/report</a:t>
            </a:r>
            <a:r>
              <a:rPr sz="1800" b="1" u="sng" spc="-5" dirty="0">
                <a:solidFill>
                  <a:srgbClr val="FF0000"/>
                </a:solidFill>
                <a:latin typeface="Calibri"/>
                <a:cs typeface="Calibri"/>
              </a:rPr>
              <a:t> i</a:t>
            </a:r>
            <a:r>
              <a:rPr sz="1800" b="1" u="sng" dirty="0">
                <a:solidFill>
                  <a:srgbClr val="FF0000"/>
                </a:solidFill>
                <a:latin typeface="Calibri"/>
                <a:cs typeface="Calibri"/>
              </a:rPr>
              <a:t>s </a:t>
            </a:r>
            <a:r>
              <a:rPr sz="1800" b="1" u="sng" spc="-5" dirty="0">
                <a:solidFill>
                  <a:srgbClr val="FF0000"/>
                </a:solidFill>
                <a:latin typeface="Calibri"/>
                <a:cs typeface="Calibri"/>
              </a:rPr>
              <a:t>d</a:t>
            </a:r>
            <a:r>
              <a:rPr sz="1800" b="1" u="sng" dirty="0">
                <a:solidFill>
                  <a:srgbClr val="FF0000"/>
                </a:solidFill>
                <a:latin typeface="Calibri"/>
                <a:cs typeface="Calibri"/>
              </a:rPr>
              <a:t>u</a:t>
            </a:r>
            <a:r>
              <a:rPr sz="1800" b="1" u="sng" spc="-10" dirty="0">
                <a:solidFill>
                  <a:srgbClr val="FF0000"/>
                </a:solidFill>
                <a:latin typeface="Calibri"/>
                <a:cs typeface="Calibri"/>
              </a:rPr>
              <a:t>e</a:t>
            </a:r>
            <a:r>
              <a:rPr sz="1800" b="1" u="sng" spc="15" dirty="0">
                <a:solidFill>
                  <a:srgbClr val="FF0000"/>
                </a:solidFill>
                <a:latin typeface="Calibri"/>
                <a:cs typeface="Calibri"/>
              </a:rPr>
              <a:t> </a:t>
            </a:r>
            <a:r>
              <a:rPr sz="1800" b="1" u="sng" spc="-15" dirty="0">
                <a:solidFill>
                  <a:srgbClr val="FF0000"/>
                </a:solidFill>
                <a:latin typeface="Calibri"/>
                <a:cs typeface="Calibri"/>
              </a:rPr>
              <a:t>Ma</a:t>
            </a:r>
            <a:r>
              <a:rPr sz="1800" b="1" u="sng" spc="-40" dirty="0">
                <a:solidFill>
                  <a:srgbClr val="FF0000"/>
                </a:solidFill>
                <a:latin typeface="Calibri"/>
                <a:cs typeface="Calibri"/>
              </a:rPr>
              <a:t>r</a:t>
            </a:r>
            <a:r>
              <a:rPr sz="1800" b="1" u="sng" spc="-20" dirty="0">
                <a:solidFill>
                  <a:srgbClr val="FF0000"/>
                </a:solidFill>
                <a:latin typeface="Calibri"/>
                <a:cs typeface="Calibri"/>
              </a:rPr>
              <a:t>c</a:t>
            </a:r>
            <a:r>
              <a:rPr sz="1800" b="1" u="sng" dirty="0">
                <a:solidFill>
                  <a:srgbClr val="FF0000"/>
                </a:solidFill>
                <a:latin typeface="Calibri"/>
                <a:cs typeface="Calibri"/>
              </a:rPr>
              <a:t>h</a:t>
            </a:r>
            <a:r>
              <a:rPr sz="1800" b="1" u="sng" spc="10" dirty="0">
                <a:solidFill>
                  <a:srgbClr val="FF0000"/>
                </a:solidFill>
                <a:latin typeface="Calibri"/>
                <a:cs typeface="Calibri"/>
              </a:rPr>
              <a:t> </a:t>
            </a:r>
            <a:r>
              <a:rPr sz="1800" b="1" u="sng" dirty="0">
                <a:solidFill>
                  <a:srgbClr val="FF0000"/>
                </a:solidFill>
                <a:latin typeface="Calibri"/>
                <a:cs typeface="Calibri"/>
              </a:rPr>
              <a:t>15</a:t>
            </a:r>
            <a:r>
              <a:rPr sz="1800" dirty="0">
                <a:solidFill>
                  <a:srgbClr val="292934"/>
                </a:solidFill>
                <a:latin typeface="Calibri"/>
                <a:cs typeface="Calibri"/>
              </a:rPr>
              <a:t>.</a:t>
            </a:r>
            <a:endParaRPr lang="en-US" sz="1000" dirty="0">
              <a:solidFill>
                <a:srgbClr val="292934"/>
              </a:solidFill>
              <a:latin typeface="Calibri"/>
              <a:cs typeface="Calibri"/>
            </a:endParaRPr>
          </a:p>
          <a:p>
            <a:pPr marL="463550" indent="-290513" algn="just">
              <a:spcBef>
                <a:spcPts val="600"/>
              </a:spcBef>
              <a:buClr>
                <a:schemeClr val="accent6">
                  <a:lumMod val="50000"/>
                </a:schemeClr>
              </a:buClr>
              <a:buSzPct val="75000"/>
              <a:buFont typeface="Wingdings" panose="05000000000000000000" pitchFamily="2" charset="2"/>
              <a:buChar char="v"/>
            </a:pPr>
            <a:r>
              <a:rPr sz="1800" b="1" dirty="0">
                <a:solidFill>
                  <a:srgbClr val="FF0000"/>
                </a:solidFill>
                <a:latin typeface="Calibri"/>
                <a:cs typeface="Calibri"/>
              </a:rPr>
              <a:t>If </a:t>
            </a:r>
            <a:r>
              <a:rPr sz="1800" b="1" spc="-10" dirty="0">
                <a:solidFill>
                  <a:srgbClr val="FF0000"/>
                </a:solidFill>
                <a:latin typeface="Calibri"/>
                <a:cs typeface="Calibri"/>
              </a:rPr>
              <a:t>the</a:t>
            </a:r>
            <a:r>
              <a:rPr sz="1800" b="1" spc="-5" dirty="0">
                <a:solidFill>
                  <a:srgbClr val="FF0000"/>
                </a:solidFill>
                <a:latin typeface="Calibri"/>
                <a:cs typeface="Calibri"/>
              </a:rPr>
              <a:t> </a:t>
            </a:r>
            <a:r>
              <a:rPr sz="1800" b="1" spc="-10" dirty="0">
                <a:solidFill>
                  <a:srgbClr val="FF0000"/>
                </a:solidFill>
                <a:latin typeface="Calibri"/>
                <a:cs typeface="Calibri"/>
              </a:rPr>
              <a:t>cur</a:t>
            </a:r>
            <a:r>
              <a:rPr sz="1800" b="1" spc="-45" dirty="0">
                <a:solidFill>
                  <a:srgbClr val="FF0000"/>
                </a:solidFill>
                <a:latin typeface="Calibri"/>
                <a:cs typeface="Calibri"/>
              </a:rPr>
              <a:t>r</a:t>
            </a:r>
            <a:r>
              <a:rPr sz="1800" b="1" spc="-10" dirty="0">
                <a:solidFill>
                  <a:srgbClr val="FF0000"/>
                </a:solidFill>
                <a:latin typeface="Calibri"/>
                <a:cs typeface="Calibri"/>
              </a:rPr>
              <a:t>e</a:t>
            </a:r>
            <a:r>
              <a:rPr sz="1800" b="1" spc="-20" dirty="0">
                <a:solidFill>
                  <a:srgbClr val="FF0000"/>
                </a:solidFill>
                <a:latin typeface="Calibri"/>
                <a:cs typeface="Calibri"/>
              </a:rPr>
              <a:t>n</a:t>
            </a:r>
            <a:r>
              <a:rPr sz="1800" b="1" spc="-10" dirty="0">
                <a:solidFill>
                  <a:srgbClr val="FF0000"/>
                </a:solidFill>
                <a:latin typeface="Calibri"/>
                <a:cs typeface="Calibri"/>
              </a:rPr>
              <a:t>t</a:t>
            </a:r>
            <a:r>
              <a:rPr sz="1800" b="1" spc="5" dirty="0">
                <a:solidFill>
                  <a:srgbClr val="FF0000"/>
                </a:solidFill>
                <a:latin typeface="Calibri"/>
                <a:cs typeface="Calibri"/>
              </a:rPr>
              <a:t> </a:t>
            </a:r>
            <a:r>
              <a:rPr sz="1800" b="1" spc="-40" dirty="0">
                <a:solidFill>
                  <a:srgbClr val="FF0000"/>
                </a:solidFill>
                <a:latin typeface="Calibri"/>
                <a:cs typeface="Calibri"/>
              </a:rPr>
              <a:t>r</a:t>
            </a:r>
            <a:r>
              <a:rPr sz="1800" b="1" spc="-5" dirty="0">
                <a:solidFill>
                  <a:srgbClr val="FF0000"/>
                </a:solidFill>
                <a:latin typeface="Calibri"/>
                <a:cs typeface="Calibri"/>
              </a:rPr>
              <a:t>o</a:t>
            </a:r>
            <a:r>
              <a:rPr sz="1800" b="1" spc="-20" dirty="0">
                <a:solidFill>
                  <a:srgbClr val="FF0000"/>
                </a:solidFill>
                <a:latin typeface="Calibri"/>
                <a:cs typeface="Calibri"/>
              </a:rPr>
              <a:t>s</a:t>
            </a:r>
            <a:r>
              <a:rPr sz="1800" b="1" spc="-40" dirty="0">
                <a:solidFill>
                  <a:srgbClr val="FF0000"/>
                </a:solidFill>
                <a:latin typeface="Calibri"/>
                <a:cs typeface="Calibri"/>
              </a:rPr>
              <a:t>t</a:t>
            </a:r>
            <a:r>
              <a:rPr sz="1800" b="1" spc="-10" dirty="0">
                <a:solidFill>
                  <a:srgbClr val="FF0000"/>
                </a:solidFill>
                <a:latin typeface="Calibri"/>
                <a:cs typeface="Calibri"/>
              </a:rPr>
              <a:t>er</a:t>
            </a:r>
            <a:r>
              <a:rPr sz="1800" b="1" spc="10" dirty="0">
                <a:solidFill>
                  <a:srgbClr val="FF0000"/>
                </a:solidFill>
                <a:latin typeface="Calibri"/>
                <a:cs typeface="Calibri"/>
              </a:rPr>
              <a:t> </a:t>
            </a:r>
            <a:r>
              <a:rPr sz="1800" b="1" spc="-5" dirty="0">
                <a:solidFill>
                  <a:srgbClr val="FF0000"/>
                </a:solidFill>
                <a:latin typeface="Calibri"/>
                <a:cs typeface="Calibri"/>
              </a:rPr>
              <a:t>i</a:t>
            </a:r>
            <a:r>
              <a:rPr sz="1800" b="1" dirty="0">
                <a:solidFill>
                  <a:srgbClr val="FF0000"/>
                </a:solidFill>
                <a:latin typeface="Calibri"/>
                <a:cs typeface="Calibri"/>
              </a:rPr>
              <a:t>s </a:t>
            </a:r>
            <a:r>
              <a:rPr sz="1800" b="1" spc="-5" dirty="0">
                <a:solidFill>
                  <a:srgbClr val="FF0000"/>
                </a:solidFill>
                <a:latin typeface="Calibri"/>
                <a:cs typeface="Calibri"/>
              </a:rPr>
              <a:t>l</a:t>
            </a:r>
            <a:r>
              <a:rPr sz="1800" b="1" spc="-10" dirty="0">
                <a:solidFill>
                  <a:srgbClr val="FF0000"/>
                </a:solidFill>
                <a:latin typeface="Calibri"/>
                <a:cs typeface="Calibri"/>
              </a:rPr>
              <a:t>e</a:t>
            </a:r>
            <a:r>
              <a:rPr sz="1800" b="1" spc="-5" dirty="0">
                <a:solidFill>
                  <a:srgbClr val="FF0000"/>
                </a:solidFill>
                <a:latin typeface="Calibri"/>
                <a:cs typeface="Calibri"/>
              </a:rPr>
              <a:t>s</a:t>
            </a:r>
            <a:r>
              <a:rPr sz="1800" b="1" dirty="0">
                <a:solidFill>
                  <a:srgbClr val="FF0000"/>
                </a:solidFill>
                <a:latin typeface="Calibri"/>
                <a:cs typeface="Calibri"/>
              </a:rPr>
              <a:t>s</a:t>
            </a:r>
            <a:r>
              <a:rPr sz="1800" b="1" spc="-10" dirty="0">
                <a:solidFill>
                  <a:srgbClr val="FF0000"/>
                </a:solidFill>
                <a:latin typeface="Calibri"/>
                <a:cs typeface="Calibri"/>
              </a:rPr>
              <a:t> </a:t>
            </a:r>
            <a:r>
              <a:rPr sz="1800" b="1" dirty="0">
                <a:solidFill>
                  <a:srgbClr val="FF0000"/>
                </a:solidFill>
                <a:latin typeface="Calibri"/>
                <a:cs typeface="Calibri"/>
              </a:rPr>
              <a:t>than</a:t>
            </a:r>
            <a:r>
              <a:rPr sz="1800" b="1" spc="10" dirty="0">
                <a:solidFill>
                  <a:srgbClr val="FF0000"/>
                </a:solidFill>
                <a:latin typeface="Calibri"/>
                <a:cs typeface="Calibri"/>
              </a:rPr>
              <a:t> </a:t>
            </a:r>
            <a:r>
              <a:rPr sz="1800" b="1" spc="-15" dirty="0">
                <a:solidFill>
                  <a:srgbClr val="FF0000"/>
                </a:solidFill>
                <a:latin typeface="Calibri"/>
                <a:cs typeface="Calibri"/>
              </a:rPr>
              <a:t>95%</a:t>
            </a:r>
            <a:r>
              <a:rPr sz="1800" b="1" spc="5" dirty="0">
                <a:solidFill>
                  <a:srgbClr val="FF0000"/>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a:t>
            </a:r>
            <a:r>
              <a:rPr sz="1800" spc="-10" dirty="0">
                <a:solidFill>
                  <a:srgbClr val="292934"/>
                </a:solidFill>
                <a:latin typeface="Calibri"/>
                <a:cs typeface="Calibri"/>
              </a:rPr>
              <a:t>the</a:t>
            </a:r>
            <a:r>
              <a:rPr sz="1800" spc="5" dirty="0">
                <a:solidFill>
                  <a:srgbClr val="292934"/>
                </a:solidFill>
                <a:latin typeface="Calibri"/>
                <a:cs typeface="Calibri"/>
              </a:rPr>
              <a:t> </a:t>
            </a:r>
            <a:r>
              <a:rPr sz="1800" spc="-5" dirty="0">
                <a:solidFill>
                  <a:srgbClr val="292934"/>
                </a:solidFill>
                <a:latin typeface="Calibri"/>
                <a:cs typeface="Calibri"/>
              </a:rPr>
              <a:t>n</a:t>
            </a:r>
            <a:r>
              <a:rPr sz="1800" dirty="0">
                <a:solidFill>
                  <a:srgbClr val="292934"/>
                </a:solidFill>
                <a:latin typeface="Calibri"/>
                <a:cs typeface="Calibri"/>
              </a:rPr>
              <a:t>u</a:t>
            </a:r>
            <a:r>
              <a:rPr sz="1800" spc="-15" dirty="0">
                <a:solidFill>
                  <a:srgbClr val="292934"/>
                </a:solidFill>
                <a:latin typeface="Calibri"/>
                <a:cs typeface="Calibri"/>
              </a:rPr>
              <a:t>mb</a:t>
            </a:r>
            <a:r>
              <a:rPr sz="1800" spc="-5" dirty="0">
                <a:solidFill>
                  <a:srgbClr val="292934"/>
                </a:solidFill>
                <a:latin typeface="Calibri"/>
                <a:cs typeface="Calibri"/>
              </a:rPr>
              <a:t>e</a:t>
            </a:r>
            <a:r>
              <a:rPr sz="1800" spc="-10" dirty="0">
                <a:solidFill>
                  <a:srgbClr val="292934"/>
                </a:solidFill>
                <a:latin typeface="Calibri"/>
                <a:cs typeface="Calibri"/>
              </a:rPr>
              <a:t>r</a:t>
            </a:r>
            <a:r>
              <a:rPr sz="1800" spc="5" dirty="0">
                <a:solidFill>
                  <a:srgbClr val="292934"/>
                </a:solidFill>
                <a:latin typeface="Calibri"/>
                <a:cs typeface="Calibri"/>
              </a:rPr>
              <a:t> </a:t>
            </a:r>
            <a:r>
              <a:rPr sz="1800" spc="-15" dirty="0">
                <a:solidFill>
                  <a:srgbClr val="292934"/>
                </a:solidFill>
                <a:latin typeface="Calibri"/>
                <a:cs typeface="Calibri"/>
              </a:rPr>
              <a:t>se</a:t>
            </a:r>
            <a:r>
              <a:rPr sz="1800" spc="-10" dirty="0">
                <a:solidFill>
                  <a:srgbClr val="292934"/>
                </a:solidFill>
                <a:latin typeface="Calibri"/>
                <a:cs typeface="Calibri"/>
              </a:rPr>
              <a:t>t </a:t>
            </a:r>
            <a:r>
              <a:rPr sz="1800" spc="-35" dirty="0">
                <a:solidFill>
                  <a:srgbClr val="292934"/>
                </a:solidFill>
                <a:latin typeface="Calibri"/>
                <a:cs typeface="Calibri"/>
              </a:rPr>
              <a:t>f</a:t>
            </a:r>
            <a:r>
              <a:rPr sz="1800" spc="-15" dirty="0">
                <a:solidFill>
                  <a:srgbClr val="292934"/>
                </a:solidFill>
                <a:latin typeface="Calibri"/>
                <a:cs typeface="Calibri"/>
              </a:rPr>
              <a:t>or</a:t>
            </a:r>
            <a:r>
              <a:rPr sz="1800" spc="-20" dirty="0">
                <a:solidFill>
                  <a:srgbClr val="292934"/>
                </a:solidFill>
                <a:latin typeface="Calibri"/>
                <a:cs typeface="Calibri"/>
              </a:rPr>
              <a:t>t</a:t>
            </a:r>
            <a:r>
              <a:rPr sz="1800" dirty="0">
                <a:solidFill>
                  <a:srgbClr val="292934"/>
                </a:solidFill>
                <a:latin typeface="Calibri"/>
                <a:cs typeface="Calibri"/>
              </a:rPr>
              <a:t>h</a:t>
            </a:r>
            <a:r>
              <a:rPr sz="1800" spc="10"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n</a:t>
            </a:r>
            <a:r>
              <a:rPr sz="1800" spc="-5" dirty="0">
                <a:solidFill>
                  <a:srgbClr val="292934"/>
                </a:solidFill>
                <a:latin typeface="Calibri"/>
                <a:cs typeface="Calibri"/>
              </a:rPr>
              <a:t> </a:t>
            </a:r>
            <a:r>
              <a:rPr sz="1800" spc="-10" dirty="0">
                <a:solidFill>
                  <a:srgbClr val="292934"/>
                </a:solidFill>
                <a:latin typeface="Calibri"/>
                <a:cs typeface="Calibri"/>
              </a:rPr>
              <a:t>the</a:t>
            </a:r>
            <a:r>
              <a:rPr sz="1800" spc="15" dirty="0">
                <a:solidFill>
                  <a:srgbClr val="292934"/>
                </a:solidFill>
                <a:latin typeface="Calibri"/>
                <a:cs typeface="Calibri"/>
              </a:rPr>
              <a:t> </a:t>
            </a:r>
            <a:r>
              <a:rPr sz="1800" spc="-5" dirty="0">
                <a:solidFill>
                  <a:srgbClr val="292934"/>
                </a:solidFill>
                <a:latin typeface="Calibri"/>
                <a:cs typeface="Calibri"/>
              </a:rPr>
              <a:t>budg</a:t>
            </a:r>
            <a:r>
              <a:rPr sz="1800" spc="-15" dirty="0">
                <a:solidFill>
                  <a:srgbClr val="292934"/>
                </a:solidFill>
                <a:latin typeface="Calibri"/>
                <a:cs typeface="Calibri"/>
              </a:rPr>
              <a:t>e</a:t>
            </a:r>
            <a:r>
              <a:rPr sz="1800" dirty="0">
                <a:solidFill>
                  <a:srgbClr val="292934"/>
                </a:solidFill>
                <a:latin typeface="Calibri"/>
                <a:cs typeface="Calibri"/>
              </a:rPr>
              <a:t>t, the</a:t>
            </a:r>
            <a:r>
              <a:rPr sz="1800" spc="10" dirty="0">
                <a:solidFill>
                  <a:srgbClr val="292934"/>
                </a:solidFill>
                <a:latin typeface="Calibri"/>
                <a:cs typeface="Calibri"/>
              </a:rPr>
              <a:t> </a:t>
            </a:r>
            <a:r>
              <a:rPr sz="1800" dirty="0">
                <a:solidFill>
                  <a:srgbClr val="292934"/>
                </a:solidFill>
                <a:latin typeface="Calibri"/>
                <a:cs typeface="Calibri"/>
              </a:rPr>
              <a:t>g</a:t>
            </a:r>
            <a:r>
              <a:rPr sz="1800" spc="-40" dirty="0">
                <a:solidFill>
                  <a:srgbClr val="292934"/>
                </a:solidFill>
                <a:latin typeface="Calibri"/>
                <a:cs typeface="Calibri"/>
              </a:rPr>
              <a:t>r</a:t>
            </a:r>
            <a:r>
              <a:rPr sz="1800" dirty="0">
                <a:solidFill>
                  <a:srgbClr val="292934"/>
                </a:solidFill>
                <a:latin typeface="Calibri"/>
                <a:cs typeface="Calibri"/>
              </a:rPr>
              <a:t>a</a:t>
            </a:r>
            <a:r>
              <a:rPr sz="1800" spc="-10" dirty="0">
                <a:solidFill>
                  <a:srgbClr val="292934"/>
                </a:solidFill>
                <a:latin typeface="Calibri"/>
                <a:cs typeface="Calibri"/>
              </a:rPr>
              <a:t>n</a:t>
            </a:r>
            <a:r>
              <a:rPr sz="1800" spc="-30" dirty="0">
                <a:solidFill>
                  <a:srgbClr val="292934"/>
                </a:solidFill>
                <a:latin typeface="Calibri"/>
                <a:cs typeface="Calibri"/>
              </a:rPr>
              <a:t>t</a:t>
            </a:r>
            <a:r>
              <a:rPr sz="1800" dirty="0">
                <a:solidFill>
                  <a:srgbClr val="292934"/>
                </a:solidFill>
                <a:latin typeface="Calibri"/>
                <a:cs typeface="Calibri"/>
              </a:rPr>
              <a:t>ees</a:t>
            </a:r>
            <a:r>
              <a:rPr sz="1800" spc="-5" dirty="0">
                <a:solidFill>
                  <a:srgbClr val="292934"/>
                </a:solidFill>
                <a:latin typeface="Calibri"/>
                <a:cs typeface="Calibri"/>
              </a:rPr>
              <a:t> budg</a:t>
            </a:r>
            <a:r>
              <a:rPr sz="1800" spc="-15" dirty="0">
                <a:solidFill>
                  <a:srgbClr val="292934"/>
                </a:solidFill>
                <a:latin typeface="Calibri"/>
                <a:cs typeface="Calibri"/>
              </a:rPr>
              <a:t>e</a:t>
            </a:r>
            <a:r>
              <a:rPr sz="1800" dirty="0">
                <a:solidFill>
                  <a:srgbClr val="292934"/>
                </a:solidFill>
                <a:latin typeface="Calibri"/>
                <a:cs typeface="Calibri"/>
              </a:rPr>
              <a:t>t</a:t>
            </a:r>
            <a:r>
              <a:rPr sz="1800" spc="5" dirty="0">
                <a:solidFill>
                  <a:srgbClr val="292934"/>
                </a:solidFill>
                <a:latin typeface="Calibri"/>
                <a:cs typeface="Calibri"/>
              </a:rPr>
              <a:t> </a:t>
            </a:r>
            <a:r>
              <a:rPr sz="1800" b="1" dirty="0">
                <a:solidFill>
                  <a:srgbClr val="FF0000"/>
                </a:solidFill>
                <a:latin typeface="Calibri"/>
                <a:cs typeface="Calibri"/>
              </a:rPr>
              <a:t>w</a:t>
            </a:r>
            <a:r>
              <a:rPr sz="1800" b="1" spc="-10" dirty="0">
                <a:solidFill>
                  <a:srgbClr val="FF0000"/>
                </a:solidFill>
                <a:latin typeface="Calibri"/>
                <a:cs typeface="Calibri"/>
              </a:rPr>
              <a:t>il</a:t>
            </a:r>
            <a:r>
              <a:rPr sz="1800" b="1" dirty="0">
                <a:solidFill>
                  <a:srgbClr val="FF0000"/>
                </a:solidFill>
                <a:latin typeface="Calibri"/>
                <a:cs typeface="Calibri"/>
              </a:rPr>
              <a:t>l</a:t>
            </a:r>
            <a:r>
              <a:rPr sz="1800" b="1" spc="15" dirty="0">
                <a:solidFill>
                  <a:srgbClr val="FF0000"/>
                </a:solidFill>
                <a:latin typeface="Calibri"/>
                <a:cs typeface="Calibri"/>
              </a:rPr>
              <a:t> </a:t>
            </a:r>
            <a:r>
              <a:rPr sz="1800" b="1" spc="-5" dirty="0">
                <a:solidFill>
                  <a:srgbClr val="FF0000"/>
                </a:solidFill>
                <a:latin typeface="Calibri"/>
                <a:cs typeface="Calibri"/>
              </a:rPr>
              <a:t>b</a:t>
            </a:r>
            <a:r>
              <a:rPr sz="1800" b="1" dirty="0">
                <a:solidFill>
                  <a:srgbClr val="FF0000"/>
                </a:solidFill>
                <a:latin typeface="Calibri"/>
                <a:cs typeface="Calibri"/>
              </a:rPr>
              <a:t>e p</a:t>
            </a:r>
            <a:r>
              <a:rPr sz="1800" b="1" spc="-30" dirty="0">
                <a:solidFill>
                  <a:srgbClr val="FF0000"/>
                </a:solidFill>
                <a:latin typeface="Calibri"/>
                <a:cs typeface="Calibri"/>
              </a:rPr>
              <a:t>r</a:t>
            </a:r>
            <a:r>
              <a:rPr sz="1800" b="1" spc="-5" dirty="0">
                <a:solidFill>
                  <a:srgbClr val="FF0000"/>
                </a:solidFill>
                <a:latin typeface="Calibri"/>
                <a:cs typeface="Calibri"/>
              </a:rPr>
              <a:t>opo</a:t>
            </a:r>
            <a:r>
              <a:rPr sz="1800" b="1" spc="-10" dirty="0">
                <a:solidFill>
                  <a:srgbClr val="FF0000"/>
                </a:solidFill>
                <a:latin typeface="Calibri"/>
                <a:cs typeface="Calibri"/>
              </a:rPr>
              <a:t>r</a:t>
            </a:r>
            <a:r>
              <a:rPr sz="1800" b="1" dirty="0">
                <a:solidFill>
                  <a:srgbClr val="FF0000"/>
                </a:solidFill>
                <a:latin typeface="Calibri"/>
                <a:cs typeface="Calibri"/>
              </a:rPr>
              <a:t>t</a:t>
            </a:r>
            <a:r>
              <a:rPr sz="1800" b="1" spc="-10" dirty="0">
                <a:solidFill>
                  <a:srgbClr val="FF0000"/>
                </a:solidFill>
                <a:latin typeface="Calibri"/>
                <a:cs typeface="Calibri"/>
              </a:rPr>
              <a:t>i</a:t>
            </a:r>
            <a:r>
              <a:rPr sz="1800" b="1" spc="-5" dirty="0">
                <a:solidFill>
                  <a:srgbClr val="FF0000"/>
                </a:solidFill>
                <a:latin typeface="Calibri"/>
                <a:cs typeface="Calibri"/>
              </a:rPr>
              <a:t>onal</a:t>
            </a:r>
            <a:r>
              <a:rPr sz="1800" b="1" spc="-10" dirty="0">
                <a:solidFill>
                  <a:srgbClr val="FF0000"/>
                </a:solidFill>
                <a:latin typeface="Calibri"/>
                <a:cs typeface="Calibri"/>
              </a:rPr>
              <a:t>l</a:t>
            </a:r>
            <a:r>
              <a:rPr sz="1800" b="1" dirty="0">
                <a:solidFill>
                  <a:srgbClr val="FF0000"/>
                </a:solidFill>
                <a:latin typeface="Calibri"/>
                <a:cs typeface="Calibri"/>
              </a:rPr>
              <a:t>y</a:t>
            </a:r>
            <a:r>
              <a:rPr sz="1800" b="1" spc="20" dirty="0">
                <a:solidFill>
                  <a:srgbClr val="FF0000"/>
                </a:solidFill>
                <a:latin typeface="Calibri"/>
                <a:cs typeface="Calibri"/>
              </a:rPr>
              <a:t> </a:t>
            </a:r>
            <a:r>
              <a:rPr sz="1800" b="1" spc="-5" dirty="0">
                <a:solidFill>
                  <a:srgbClr val="FF0000"/>
                </a:solidFill>
                <a:latin typeface="Calibri"/>
                <a:cs typeface="Calibri"/>
              </a:rPr>
              <a:t>dim</a:t>
            </a:r>
            <a:r>
              <a:rPr sz="1800" b="1" spc="-10" dirty="0">
                <a:solidFill>
                  <a:srgbClr val="FF0000"/>
                </a:solidFill>
                <a:latin typeface="Calibri"/>
                <a:cs typeface="Calibri"/>
              </a:rPr>
              <a:t>i</a:t>
            </a:r>
            <a:r>
              <a:rPr sz="1800" b="1" spc="-5" dirty="0">
                <a:solidFill>
                  <a:srgbClr val="FF0000"/>
                </a:solidFill>
                <a:latin typeface="Calibri"/>
                <a:cs typeface="Calibri"/>
              </a:rPr>
              <a:t>nishe</a:t>
            </a:r>
            <a:r>
              <a:rPr sz="1800" b="1" dirty="0">
                <a:solidFill>
                  <a:srgbClr val="FF0000"/>
                </a:solidFill>
                <a:latin typeface="Calibri"/>
                <a:cs typeface="Calibri"/>
              </a:rPr>
              <a:t>d</a:t>
            </a:r>
            <a:r>
              <a:rPr sz="1800" b="1" spc="20" dirty="0">
                <a:solidFill>
                  <a:srgbClr val="FF0000"/>
                </a:solidFill>
                <a:latin typeface="Calibri"/>
                <a:cs typeface="Calibri"/>
              </a:rPr>
              <a:t> </a:t>
            </a:r>
            <a:r>
              <a:rPr sz="1800" b="1" spc="-15" dirty="0">
                <a:solidFill>
                  <a:srgbClr val="FF0000"/>
                </a:solidFill>
                <a:latin typeface="Calibri"/>
                <a:cs typeface="Calibri"/>
              </a:rPr>
              <a:t>b</a:t>
            </a:r>
            <a:r>
              <a:rPr sz="1800" b="1" dirty="0">
                <a:solidFill>
                  <a:srgbClr val="FF0000"/>
                </a:solidFill>
                <a:latin typeface="Calibri"/>
                <a:cs typeface="Calibri"/>
              </a:rPr>
              <a:t>y</a:t>
            </a:r>
            <a:r>
              <a:rPr sz="1800" b="1" spc="10" dirty="0">
                <a:solidFill>
                  <a:srgbClr val="FF0000"/>
                </a:solidFill>
                <a:latin typeface="Calibri"/>
                <a:cs typeface="Calibri"/>
              </a:rPr>
              <a:t> </a:t>
            </a:r>
            <a:r>
              <a:rPr sz="1800" b="1" dirty="0">
                <a:solidFill>
                  <a:srgbClr val="FF0000"/>
                </a:solidFill>
                <a:latin typeface="Calibri"/>
                <a:cs typeface="Calibri"/>
              </a:rPr>
              <a:t>the amou</a:t>
            </a:r>
            <a:r>
              <a:rPr sz="1800" b="1" spc="-15" dirty="0">
                <a:solidFill>
                  <a:srgbClr val="FF0000"/>
                </a:solidFill>
                <a:latin typeface="Calibri"/>
                <a:cs typeface="Calibri"/>
              </a:rPr>
              <a:t>n</a:t>
            </a:r>
            <a:r>
              <a:rPr sz="1800" b="1" dirty="0">
                <a:solidFill>
                  <a:srgbClr val="FF0000"/>
                </a:solidFill>
                <a:latin typeface="Calibri"/>
                <a:cs typeface="Calibri"/>
              </a:rPr>
              <a:t>t</a:t>
            </a:r>
            <a:r>
              <a:rPr sz="1800" b="1" spc="5" dirty="0">
                <a:solidFill>
                  <a:srgbClr val="FF0000"/>
                </a:solidFill>
                <a:latin typeface="Calibri"/>
                <a:cs typeface="Calibri"/>
              </a:rPr>
              <a:t> </a:t>
            </a:r>
            <a:r>
              <a:rPr sz="1800" b="1" spc="-5" dirty="0">
                <a:solidFill>
                  <a:srgbClr val="FF0000"/>
                </a:solidFill>
                <a:latin typeface="Calibri"/>
                <a:cs typeface="Calibri"/>
              </a:rPr>
              <a:t>of </a:t>
            </a:r>
            <a:r>
              <a:rPr sz="1800" b="1" spc="-10" dirty="0">
                <a:solidFill>
                  <a:srgbClr val="FF0000"/>
                </a:solidFill>
                <a:latin typeface="Calibri"/>
                <a:cs typeface="Calibri"/>
              </a:rPr>
              <a:t>the</a:t>
            </a:r>
            <a:r>
              <a:rPr sz="1800" b="1" spc="10" dirty="0">
                <a:solidFill>
                  <a:srgbClr val="FF0000"/>
                </a:solidFill>
                <a:latin typeface="Calibri"/>
                <a:cs typeface="Calibri"/>
              </a:rPr>
              <a:t> </a:t>
            </a:r>
            <a:r>
              <a:rPr sz="1800" b="1" spc="-15" dirty="0">
                <a:solidFill>
                  <a:srgbClr val="FF0000"/>
                </a:solidFill>
                <a:latin typeface="Calibri"/>
                <a:cs typeface="Calibri"/>
              </a:rPr>
              <a:t>p</a:t>
            </a:r>
            <a:r>
              <a:rPr sz="1800" b="1" spc="-5" dirty="0">
                <a:solidFill>
                  <a:srgbClr val="FF0000"/>
                </a:solidFill>
                <a:latin typeface="Calibri"/>
                <a:cs typeface="Calibri"/>
              </a:rPr>
              <a:t>e</a:t>
            </a:r>
            <a:r>
              <a:rPr sz="1800" b="1" spc="-40" dirty="0">
                <a:solidFill>
                  <a:srgbClr val="FF0000"/>
                </a:solidFill>
                <a:latin typeface="Calibri"/>
                <a:cs typeface="Calibri"/>
              </a:rPr>
              <a:t>r</a:t>
            </a:r>
            <a:r>
              <a:rPr sz="1800" b="1" spc="-20" dirty="0">
                <a:solidFill>
                  <a:srgbClr val="FF0000"/>
                </a:solidFill>
                <a:latin typeface="Calibri"/>
                <a:cs typeface="Calibri"/>
              </a:rPr>
              <a:t>c</a:t>
            </a:r>
            <a:r>
              <a:rPr sz="1800" b="1" spc="-10" dirty="0">
                <a:solidFill>
                  <a:srgbClr val="FF0000"/>
                </a:solidFill>
                <a:latin typeface="Calibri"/>
                <a:cs typeface="Calibri"/>
              </a:rPr>
              <a:t>e</a:t>
            </a:r>
            <a:r>
              <a:rPr sz="1800" b="1" spc="-20" dirty="0">
                <a:solidFill>
                  <a:srgbClr val="FF0000"/>
                </a:solidFill>
                <a:latin typeface="Calibri"/>
                <a:cs typeface="Calibri"/>
              </a:rPr>
              <a:t>n</a:t>
            </a:r>
            <a:r>
              <a:rPr sz="1800" b="1" spc="-40" dirty="0">
                <a:solidFill>
                  <a:srgbClr val="FF0000"/>
                </a:solidFill>
                <a:latin typeface="Calibri"/>
                <a:cs typeface="Calibri"/>
              </a:rPr>
              <a:t>t</a:t>
            </a:r>
            <a:r>
              <a:rPr sz="1800" b="1" spc="-10" dirty="0">
                <a:solidFill>
                  <a:srgbClr val="FF0000"/>
                </a:solidFill>
                <a:latin typeface="Calibri"/>
                <a:cs typeface="Calibri"/>
              </a:rPr>
              <a:t>a</a:t>
            </a:r>
            <a:r>
              <a:rPr sz="1800" b="1" spc="-15" dirty="0">
                <a:solidFill>
                  <a:srgbClr val="FF0000"/>
                </a:solidFill>
                <a:latin typeface="Calibri"/>
                <a:cs typeface="Calibri"/>
              </a:rPr>
              <a:t>g</a:t>
            </a:r>
            <a:r>
              <a:rPr sz="1800" b="1" spc="-10" dirty="0">
                <a:solidFill>
                  <a:srgbClr val="FF0000"/>
                </a:solidFill>
                <a:latin typeface="Calibri"/>
                <a:cs typeface="Calibri"/>
              </a:rPr>
              <a:t>e</a:t>
            </a:r>
            <a:r>
              <a:rPr sz="1800" b="1" dirty="0">
                <a:solidFill>
                  <a:srgbClr val="FF0000"/>
                </a:solidFill>
                <a:latin typeface="Calibri"/>
                <a:cs typeface="Calibri"/>
              </a:rPr>
              <a:t> </a:t>
            </a:r>
            <a:r>
              <a:rPr sz="1800" b="1" spc="-5" dirty="0">
                <a:solidFill>
                  <a:srgbClr val="FF0000"/>
                </a:solidFill>
                <a:latin typeface="Calibri"/>
                <a:cs typeface="Calibri"/>
              </a:rPr>
              <a:t>o</a:t>
            </a:r>
            <a:r>
              <a:rPr sz="1800" b="1" dirty="0">
                <a:solidFill>
                  <a:srgbClr val="FF0000"/>
                </a:solidFill>
                <a:latin typeface="Calibri"/>
                <a:cs typeface="Calibri"/>
              </a:rPr>
              <a:t>f</a:t>
            </a:r>
            <a:r>
              <a:rPr sz="1800" b="1" spc="5" dirty="0">
                <a:solidFill>
                  <a:srgbClr val="FF0000"/>
                </a:solidFill>
                <a:latin typeface="Calibri"/>
                <a:cs typeface="Calibri"/>
              </a:rPr>
              <a:t> </a:t>
            </a:r>
            <a:r>
              <a:rPr sz="1800" b="1" spc="-10" dirty="0">
                <a:solidFill>
                  <a:srgbClr val="FF0000"/>
                </a:solidFill>
                <a:latin typeface="Calibri"/>
                <a:cs typeface="Calibri"/>
              </a:rPr>
              <a:t>the</a:t>
            </a:r>
            <a:r>
              <a:rPr sz="1800" b="1" spc="15" dirty="0">
                <a:solidFill>
                  <a:srgbClr val="FF0000"/>
                </a:solidFill>
                <a:latin typeface="Calibri"/>
                <a:cs typeface="Calibri"/>
              </a:rPr>
              <a:t> </a:t>
            </a:r>
            <a:r>
              <a:rPr sz="1800" b="1" spc="-15" dirty="0">
                <a:solidFill>
                  <a:srgbClr val="FF0000"/>
                </a:solidFill>
                <a:latin typeface="Calibri"/>
                <a:cs typeface="Calibri"/>
              </a:rPr>
              <a:t>de</a:t>
            </a:r>
            <a:r>
              <a:rPr sz="1800" b="1" spc="-5" dirty="0">
                <a:solidFill>
                  <a:srgbClr val="FF0000"/>
                </a:solidFill>
                <a:latin typeface="Calibri"/>
                <a:cs typeface="Calibri"/>
              </a:rPr>
              <a:t>fi</a:t>
            </a:r>
            <a:r>
              <a:rPr sz="1800" b="1" spc="-10" dirty="0">
                <a:solidFill>
                  <a:srgbClr val="FF0000"/>
                </a:solidFill>
                <a:latin typeface="Calibri"/>
                <a:cs typeface="Calibri"/>
              </a:rPr>
              <a:t>c</a:t>
            </a:r>
            <a:r>
              <a:rPr sz="1800" b="1" spc="-5" dirty="0">
                <a:solidFill>
                  <a:srgbClr val="FF0000"/>
                </a:solidFill>
                <a:latin typeface="Calibri"/>
                <a:cs typeface="Calibri"/>
              </a:rPr>
              <a:t>i</a:t>
            </a:r>
            <a:r>
              <a:rPr sz="1800" b="1" spc="-10" dirty="0">
                <a:solidFill>
                  <a:srgbClr val="FF0000"/>
                </a:solidFill>
                <a:latin typeface="Calibri"/>
                <a:cs typeface="Calibri"/>
              </a:rPr>
              <a:t>en</a:t>
            </a:r>
            <a:r>
              <a:rPr sz="1800" b="1" spc="-20" dirty="0">
                <a:solidFill>
                  <a:srgbClr val="FF0000"/>
                </a:solidFill>
                <a:latin typeface="Calibri"/>
                <a:cs typeface="Calibri"/>
              </a:rPr>
              <a:t>c</a:t>
            </a:r>
            <a:r>
              <a:rPr sz="1800" b="1" spc="-10" dirty="0">
                <a:solidFill>
                  <a:srgbClr val="FF0000"/>
                </a:solidFill>
                <a:latin typeface="Calibri"/>
                <a:cs typeface="Calibri"/>
              </a:rPr>
              <a:t>y</a:t>
            </a:r>
            <a:r>
              <a:rPr sz="1800" b="1" spc="20" dirty="0">
                <a:solidFill>
                  <a:srgbClr val="FF0000"/>
                </a:solidFill>
                <a:latin typeface="Calibri"/>
                <a:cs typeface="Calibri"/>
              </a:rPr>
              <a:t> </a:t>
            </a:r>
            <a:r>
              <a:rPr sz="1800" b="1" spc="-15" dirty="0">
                <a:solidFill>
                  <a:srgbClr val="FF0000"/>
                </a:solidFill>
                <a:latin typeface="Calibri"/>
                <a:cs typeface="Calibri"/>
              </a:rPr>
              <a:t>f</a:t>
            </a:r>
            <a:r>
              <a:rPr sz="1800" b="1" spc="-35" dirty="0">
                <a:solidFill>
                  <a:srgbClr val="FF0000"/>
                </a:solidFill>
                <a:latin typeface="Calibri"/>
                <a:cs typeface="Calibri"/>
              </a:rPr>
              <a:t>r</a:t>
            </a:r>
            <a:r>
              <a:rPr sz="1800" b="1" spc="-5" dirty="0">
                <a:solidFill>
                  <a:srgbClr val="FF0000"/>
                </a:solidFill>
                <a:latin typeface="Calibri"/>
                <a:cs typeface="Calibri"/>
              </a:rPr>
              <a:t>o</a:t>
            </a:r>
            <a:r>
              <a:rPr sz="1800" b="1" dirty="0">
                <a:solidFill>
                  <a:srgbClr val="FF0000"/>
                </a:solidFill>
                <a:latin typeface="Calibri"/>
                <a:cs typeface="Calibri"/>
              </a:rPr>
              <a:t>m</a:t>
            </a:r>
            <a:r>
              <a:rPr sz="1800" b="1" spc="-10" dirty="0">
                <a:solidFill>
                  <a:srgbClr val="FF0000"/>
                </a:solidFill>
                <a:latin typeface="Calibri"/>
                <a:cs typeface="Calibri"/>
              </a:rPr>
              <a:t> the</a:t>
            </a:r>
            <a:r>
              <a:rPr lang="en-US" sz="1800" b="1" spc="10" dirty="0">
                <a:solidFill>
                  <a:srgbClr val="FF0000"/>
                </a:solidFill>
                <a:latin typeface="Calibri"/>
                <a:cs typeface="Calibri"/>
              </a:rPr>
              <a:t> </a:t>
            </a:r>
            <a:r>
              <a:rPr sz="1800" b="1" spc="-5" dirty="0">
                <a:solidFill>
                  <a:srgbClr val="FF0000"/>
                </a:solidFill>
                <a:latin typeface="Calibri"/>
                <a:cs typeface="Calibri"/>
              </a:rPr>
              <a:t>b</a:t>
            </a:r>
            <a:r>
              <a:rPr sz="1800" b="1" dirty="0">
                <a:solidFill>
                  <a:srgbClr val="FF0000"/>
                </a:solidFill>
                <a:latin typeface="Calibri"/>
                <a:cs typeface="Calibri"/>
              </a:rPr>
              <a:t>u</a:t>
            </a:r>
            <a:r>
              <a:rPr sz="1800" b="1" spc="-15" dirty="0">
                <a:solidFill>
                  <a:srgbClr val="FF0000"/>
                </a:solidFill>
                <a:latin typeface="Calibri"/>
                <a:cs typeface="Calibri"/>
              </a:rPr>
              <a:t>dg</a:t>
            </a:r>
            <a:r>
              <a:rPr sz="1800" b="1" spc="-25" dirty="0">
                <a:solidFill>
                  <a:srgbClr val="FF0000"/>
                </a:solidFill>
                <a:latin typeface="Calibri"/>
                <a:cs typeface="Calibri"/>
              </a:rPr>
              <a:t>e</a:t>
            </a:r>
            <a:r>
              <a:rPr sz="1800" b="1" dirty="0">
                <a:solidFill>
                  <a:srgbClr val="FF0000"/>
                </a:solidFill>
                <a:latin typeface="Calibri"/>
                <a:cs typeface="Calibri"/>
              </a:rPr>
              <a:t>t.</a:t>
            </a:r>
            <a:r>
              <a:rPr sz="1800" dirty="0">
                <a:solidFill>
                  <a:srgbClr val="292934"/>
                </a:solidFill>
                <a:latin typeface="Calibri"/>
                <a:cs typeface="Calibri"/>
              </a:rPr>
              <a:t> </a:t>
            </a:r>
            <a:r>
              <a:rPr sz="1800" spc="10" dirty="0">
                <a:solidFill>
                  <a:srgbClr val="292934"/>
                </a:solidFill>
                <a:latin typeface="Calibri"/>
                <a:cs typeface="Calibri"/>
              </a:rPr>
              <a:t> </a:t>
            </a:r>
            <a:r>
              <a:rPr sz="1800" spc="-25" dirty="0">
                <a:solidFill>
                  <a:srgbClr val="292934"/>
                </a:solidFill>
                <a:latin typeface="Calibri"/>
                <a:cs typeface="Calibri"/>
              </a:rPr>
              <a:t>F</a:t>
            </a:r>
            <a:r>
              <a:rPr sz="1800" spc="-15" dirty="0">
                <a:solidFill>
                  <a:srgbClr val="292934"/>
                </a:solidFill>
                <a:latin typeface="Calibri"/>
                <a:cs typeface="Calibri"/>
              </a:rPr>
              <a:t>o</a:t>
            </a:r>
            <a:r>
              <a:rPr sz="1800" spc="-10" dirty="0">
                <a:solidFill>
                  <a:srgbClr val="292934"/>
                </a:solidFill>
                <a:latin typeface="Calibri"/>
                <a:cs typeface="Calibri"/>
              </a:rPr>
              <a:t>r</a:t>
            </a:r>
            <a:r>
              <a:rPr sz="1800" dirty="0">
                <a:solidFill>
                  <a:srgbClr val="292934"/>
                </a:solidFill>
                <a:latin typeface="Calibri"/>
                <a:cs typeface="Calibri"/>
              </a:rPr>
              <a:t> </a:t>
            </a:r>
            <a:r>
              <a:rPr sz="1800" spc="-35" dirty="0">
                <a:solidFill>
                  <a:srgbClr val="292934"/>
                </a:solidFill>
                <a:latin typeface="Calibri"/>
                <a:cs typeface="Calibri"/>
              </a:rPr>
              <a:t>e</a:t>
            </a:r>
            <a:r>
              <a:rPr sz="1800" spc="-40" dirty="0">
                <a:solidFill>
                  <a:srgbClr val="292934"/>
                </a:solidFill>
                <a:latin typeface="Calibri"/>
                <a:cs typeface="Calibri"/>
              </a:rPr>
              <a:t>x</a:t>
            </a:r>
            <a:r>
              <a:rPr sz="1800" dirty="0">
                <a:solidFill>
                  <a:srgbClr val="292934"/>
                </a:solidFill>
                <a:latin typeface="Calibri"/>
                <a:cs typeface="Calibri"/>
              </a:rPr>
              <a:t>am</a:t>
            </a:r>
            <a:r>
              <a:rPr sz="1800" spc="5" dirty="0">
                <a:solidFill>
                  <a:srgbClr val="292934"/>
                </a:solidFill>
                <a:latin typeface="Calibri"/>
                <a:cs typeface="Calibri"/>
              </a:rPr>
              <a:t>p</a:t>
            </a:r>
            <a:r>
              <a:rPr sz="1800" spc="-5" dirty="0">
                <a:solidFill>
                  <a:srgbClr val="292934"/>
                </a:solidFill>
                <a:latin typeface="Calibri"/>
                <a:cs typeface="Calibri"/>
              </a:rPr>
              <a:t>l</a:t>
            </a:r>
            <a:r>
              <a:rPr sz="1800" spc="-10" dirty="0">
                <a:solidFill>
                  <a:srgbClr val="292934"/>
                </a:solidFill>
                <a:latin typeface="Calibri"/>
                <a:cs typeface="Calibri"/>
              </a:rPr>
              <a:t>e:</a:t>
            </a:r>
            <a:r>
              <a:rPr sz="1800" spc="10"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f</a:t>
            </a:r>
            <a:r>
              <a:rPr sz="1800" spc="-5" dirty="0">
                <a:solidFill>
                  <a:srgbClr val="292934"/>
                </a:solidFill>
                <a:latin typeface="Calibri"/>
                <a:cs typeface="Calibri"/>
              </a:rPr>
              <a:t> </a:t>
            </a:r>
            <a:r>
              <a:rPr sz="1800" spc="-10" dirty="0">
                <a:solidFill>
                  <a:srgbClr val="292934"/>
                </a:solidFill>
                <a:latin typeface="Calibri"/>
                <a:cs typeface="Calibri"/>
              </a:rPr>
              <a:t>the ac</a:t>
            </a:r>
            <a:r>
              <a:rPr sz="1800" spc="-20" dirty="0">
                <a:solidFill>
                  <a:srgbClr val="292934"/>
                </a:solidFill>
                <a:latin typeface="Calibri"/>
                <a:cs typeface="Calibri"/>
              </a:rPr>
              <a:t>t</a:t>
            </a:r>
            <a:r>
              <a:rPr sz="1800" spc="-5" dirty="0">
                <a:solidFill>
                  <a:srgbClr val="292934"/>
                </a:solidFill>
                <a:latin typeface="Calibri"/>
                <a:cs typeface="Calibri"/>
              </a:rPr>
              <a:t>ua</a:t>
            </a:r>
            <a:r>
              <a:rPr sz="1800" dirty="0">
                <a:solidFill>
                  <a:srgbClr val="292934"/>
                </a:solidFill>
                <a:latin typeface="Calibri"/>
                <a:cs typeface="Calibri"/>
              </a:rPr>
              <a:t>l</a:t>
            </a:r>
            <a:r>
              <a:rPr sz="1800" spc="10" dirty="0">
                <a:solidFill>
                  <a:srgbClr val="292934"/>
                </a:solidFill>
                <a:latin typeface="Calibri"/>
                <a:cs typeface="Calibri"/>
              </a:rPr>
              <a:t> </a:t>
            </a:r>
            <a:r>
              <a:rPr sz="1800" spc="-40" dirty="0">
                <a:solidFill>
                  <a:srgbClr val="292934"/>
                </a:solidFill>
                <a:latin typeface="Calibri"/>
                <a:cs typeface="Calibri"/>
              </a:rPr>
              <a:t>r</a:t>
            </a:r>
            <a:r>
              <a:rPr sz="1800" spc="-5" dirty="0">
                <a:solidFill>
                  <a:srgbClr val="292934"/>
                </a:solidFill>
                <a:latin typeface="Calibri"/>
                <a:cs typeface="Calibri"/>
              </a:rPr>
              <a:t>o</a:t>
            </a:r>
            <a:r>
              <a:rPr sz="1800" spc="-20" dirty="0">
                <a:solidFill>
                  <a:srgbClr val="292934"/>
                </a:solidFill>
                <a:latin typeface="Calibri"/>
                <a:cs typeface="Calibri"/>
              </a:rPr>
              <a:t>s</a:t>
            </a:r>
            <a:r>
              <a:rPr sz="1800" spc="-40" dirty="0">
                <a:solidFill>
                  <a:srgbClr val="292934"/>
                </a:solidFill>
                <a:latin typeface="Calibri"/>
                <a:cs typeface="Calibri"/>
              </a:rPr>
              <a:t>t</a:t>
            </a:r>
            <a:r>
              <a:rPr sz="1800" spc="-10" dirty="0">
                <a:solidFill>
                  <a:srgbClr val="292934"/>
                </a:solidFill>
                <a:latin typeface="Calibri"/>
                <a:cs typeface="Calibri"/>
              </a:rPr>
              <a:t>er</a:t>
            </a:r>
            <a:r>
              <a:rPr sz="1800" spc="10"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s </a:t>
            </a:r>
            <a:r>
              <a:rPr sz="1800" spc="-15" dirty="0">
                <a:solidFill>
                  <a:srgbClr val="292934"/>
                </a:solidFill>
                <a:latin typeface="Calibri"/>
                <a:cs typeface="Calibri"/>
              </a:rPr>
              <a:t>94%</a:t>
            </a:r>
            <a:r>
              <a:rPr sz="1800" spc="-5" dirty="0">
                <a:solidFill>
                  <a:srgbClr val="292934"/>
                </a:solidFill>
                <a:latin typeface="Calibri"/>
                <a:cs typeface="Calibri"/>
              </a:rPr>
              <a:t> o</a:t>
            </a:r>
            <a:r>
              <a:rPr sz="1800" dirty="0">
                <a:solidFill>
                  <a:srgbClr val="292934"/>
                </a:solidFill>
                <a:latin typeface="Calibri"/>
                <a:cs typeface="Calibri"/>
              </a:rPr>
              <a:t>f</a:t>
            </a:r>
            <a:r>
              <a:rPr sz="1800" spc="10" dirty="0">
                <a:solidFill>
                  <a:srgbClr val="292934"/>
                </a:solidFill>
                <a:latin typeface="Calibri"/>
                <a:cs typeface="Calibri"/>
              </a:rPr>
              <a:t> </a:t>
            </a:r>
            <a:r>
              <a:rPr sz="1800" spc="-10" dirty="0">
                <a:solidFill>
                  <a:srgbClr val="292934"/>
                </a:solidFill>
                <a:latin typeface="Calibri"/>
                <a:cs typeface="Calibri"/>
              </a:rPr>
              <a:t>the</a:t>
            </a:r>
            <a:r>
              <a:rPr sz="1800" spc="-5" dirty="0">
                <a:solidFill>
                  <a:srgbClr val="292934"/>
                </a:solidFill>
                <a:latin typeface="Calibri"/>
                <a:cs typeface="Calibri"/>
              </a:rPr>
              <a:t> </a:t>
            </a:r>
            <a:r>
              <a:rPr sz="1800" dirty="0">
                <a:solidFill>
                  <a:srgbClr val="292934"/>
                </a:solidFill>
                <a:latin typeface="Calibri"/>
                <a:cs typeface="Calibri"/>
              </a:rPr>
              <a:t>p</a:t>
            </a:r>
            <a:r>
              <a:rPr sz="1800" spc="-40" dirty="0">
                <a:solidFill>
                  <a:srgbClr val="292934"/>
                </a:solidFill>
                <a:latin typeface="Calibri"/>
                <a:cs typeface="Calibri"/>
              </a:rPr>
              <a:t>r</a:t>
            </a:r>
            <a:r>
              <a:rPr sz="1800" spc="-15" dirty="0">
                <a:solidFill>
                  <a:srgbClr val="292934"/>
                </a:solidFill>
                <a:latin typeface="Calibri"/>
                <a:cs typeface="Calibri"/>
              </a:rPr>
              <a:t>ojec</a:t>
            </a:r>
            <a:r>
              <a:rPr sz="1800" spc="-35" dirty="0">
                <a:solidFill>
                  <a:srgbClr val="292934"/>
                </a:solidFill>
                <a:latin typeface="Calibri"/>
                <a:cs typeface="Calibri"/>
              </a:rPr>
              <a:t>t</a:t>
            </a:r>
            <a:r>
              <a:rPr sz="1800" spc="-10" dirty="0">
                <a:solidFill>
                  <a:srgbClr val="292934"/>
                </a:solidFill>
                <a:latin typeface="Calibri"/>
                <a:cs typeface="Calibri"/>
              </a:rPr>
              <a:t>ed</a:t>
            </a:r>
            <a:r>
              <a:rPr sz="1800" spc="15" dirty="0">
                <a:solidFill>
                  <a:srgbClr val="292934"/>
                </a:solidFill>
                <a:latin typeface="Calibri"/>
                <a:cs typeface="Calibri"/>
              </a:rPr>
              <a:t> </a:t>
            </a:r>
            <a:r>
              <a:rPr sz="1800" spc="-5" dirty="0">
                <a:solidFill>
                  <a:srgbClr val="292934"/>
                </a:solidFill>
                <a:latin typeface="Calibri"/>
                <a:cs typeface="Calibri"/>
              </a:rPr>
              <a:t>n</a:t>
            </a:r>
            <a:r>
              <a:rPr sz="1800" dirty="0">
                <a:solidFill>
                  <a:srgbClr val="292934"/>
                </a:solidFill>
                <a:latin typeface="Calibri"/>
                <a:cs typeface="Calibri"/>
              </a:rPr>
              <a:t>u</a:t>
            </a:r>
            <a:r>
              <a:rPr sz="1800" spc="-15" dirty="0">
                <a:solidFill>
                  <a:srgbClr val="292934"/>
                </a:solidFill>
                <a:latin typeface="Calibri"/>
                <a:cs typeface="Calibri"/>
              </a:rPr>
              <a:t>mb</a:t>
            </a:r>
            <a:r>
              <a:rPr sz="1800" spc="-5" dirty="0">
                <a:solidFill>
                  <a:srgbClr val="292934"/>
                </a:solidFill>
                <a:latin typeface="Calibri"/>
                <a:cs typeface="Calibri"/>
              </a:rPr>
              <a:t>e</a:t>
            </a:r>
            <a:r>
              <a:rPr sz="1800" spc="-170" dirty="0">
                <a:solidFill>
                  <a:srgbClr val="292934"/>
                </a:solidFill>
                <a:latin typeface="Calibri"/>
                <a:cs typeface="Calibri"/>
              </a:rPr>
              <a:t>r</a:t>
            </a:r>
            <a:r>
              <a:rPr sz="1800" spc="-5" dirty="0">
                <a:solidFill>
                  <a:srgbClr val="292934"/>
                </a:solidFill>
                <a:latin typeface="Calibri"/>
                <a:cs typeface="Calibri"/>
              </a:rPr>
              <a:t>,</a:t>
            </a:r>
            <a:r>
              <a:rPr sz="1800" spc="15" dirty="0">
                <a:solidFill>
                  <a:srgbClr val="292934"/>
                </a:solidFill>
                <a:latin typeface="Calibri"/>
                <a:cs typeface="Calibri"/>
              </a:rPr>
              <a:t> </a:t>
            </a:r>
            <a:r>
              <a:rPr sz="1800" spc="-10" dirty="0">
                <a:solidFill>
                  <a:srgbClr val="292934"/>
                </a:solidFill>
                <a:latin typeface="Calibri"/>
                <a:cs typeface="Calibri"/>
              </a:rPr>
              <a:t>the</a:t>
            </a:r>
            <a:r>
              <a:rPr sz="1800" spc="-5" dirty="0">
                <a:solidFill>
                  <a:srgbClr val="292934"/>
                </a:solidFill>
                <a:latin typeface="Calibri"/>
                <a:cs typeface="Calibri"/>
              </a:rPr>
              <a:t> g</a:t>
            </a:r>
            <a:r>
              <a:rPr sz="1800" spc="-50" dirty="0">
                <a:solidFill>
                  <a:srgbClr val="292934"/>
                </a:solidFill>
                <a:latin typeface="Calibri"/>
                <a:cs typeface="Calibri"/>
              </a:rPr>
              <a:t>r</a:t>
            </a:r>
            <a:r>
              <a:rPr sz="1800" dirty="0">
                <a:solidFill>
                  <a:srgbClr val="292934"/>
                </a:solidFill>
                <a:latin typeface="Calibri"/>
                <a:cs typeface="Calibri"/>
              </a:rPr>
              <a:t>a</a:t>
            </a:r>
            <a:r>
              <a:rPr sz="1800" spc="-10" dirty="0">
                <a:solidFill>
                  <a:srgbClr val="292934"/>
                </a:solidFill>
                <a:latin typeface="Calibri"/>
                <a:cs typeface="Calibri"/>
              </a:rPr>
              <a:t>n</a:t>
            </a:r>
            <a:r>
              <a:rPr sz="1800" spc="-40" dirty="0">
                <a:solidFill>
                  <a:srgbClr val="292934"/>
                </a:solidFill>
                <a:latin typeface="Calibri"/>
                <a:cs typeface="Calibri"/>
              </a:rPr>
              <a:t>t</a:t>
            </a:r>
            <a:r>
              <a:rPr sz="1800" spc="-10" dirty="0">
                <a:solidFill>
                  <a:srgbClr val="292934"/>
                </a:solidFill>
                <a:latin typeface="Calibri"/>
                <a:cs typeface="Calibri"/>
              </a:rPr>
              <a:t>e</a:t>
            </a:r>
            <a:r>
              <a:rPr sz="1800" spc="-5" dirty="0">
                <a:solidFill>
                  <a:srgbClr val="292934"/>
                </a:solidFill>
                <a:latin typeface="Calibri"/>
                <a:cs typeface="Calibri"/>
              </a:rPr>
              <a:t>e</a:t>
            </a:r>
            <a:r>
              <a:rPr sz="1800" dirty="0">
                <a:solidFill>
                  <a:srgbClr val="292934"/>
                </a:solidFill>
                <a:latin typeface="Calibri"/>
                <a:cs typeface="Calibri"/>
              </a:rPr>
              <a:t>s </a:t>
            </a:r>
            <a:r>
              <a:rPr sz="1800" spc="-5" dirty="0">
                <a:solidFill>
                  <a:srgbClr val="292934"/>
                </a:solidFill>
                <a:latin typeface="Calibri"/>
                <a:cs typeface="Calibri"/>
              </a:rPr>
              <a:t>b</a:t>
            </a:r>
            <a:r>
              <a:rPr sz="1800" dirty="0">
                <a:solidFill>
                  <a:srgbClr val="292934"/>
                </a:solidFill>
                <a:latin typeface="Calibri"/>
                <a:cs typeface="Calibri"/>
              </a:rPr>
              <a:t>u</a:t>
            </a:r>
            <a:r>
              <a:rPr sz="1800" spc="-15" dirty="0">
                <a:solidFill>
                  <a:srgbClr val="292934"/>
                </a:solidFill>
                <a:latin typeface="Calibri"/>
                <a:cs typeface="Calibri"/>
              </a:rPr>
              <a:t>dg</a:t>
            </a:r>
            <a:r>
              <a:rPr sz="1800" spc="-25" dirty="0">
                <a:solidFill>
                  <a:srgbClr val="292934"/>
                </a:solidFill>
                <a:latin typeface="Calibri"/>
                <a:cs typeface="Calibri"/>
              </a:rPr>
              <a:t>e</a:t>
            </a:r>
            <a:r>
              <a:rPr sz="1800" spc="-10" dirty="0">
                <a:solidFill>
                  <a:srgbClr val="292934"/>
                </a:solidFill>
                <a:latin typeface="Calibri"/>
                <a:cs typeface="Calibri"/>
              </a:rPr>
              <a:t>t</a:t>
            </a:r>
            <a:r>
              <a:rPr sz="1800" dirty="0">
                <a:solidFill>
                  <a:srgbClr val="292934"/>
                </a:solidFill>
                <a:latin typeface="Calibri"/>
                <a:cs typeface="Calibri"/>
              </a:rPr>
              <a:t> w</a:t>
            </a:r>
            <a:r>
              <a:rPr sz="1800" spc="-10" dirty="0">
                <a:solidFill>
                  <a:srgbClr val="292934"/>
                </a:solidFill>
                <a:latin typeface="Calibri"/>
                <a:cs typeface="Calibri"/>
              </a:rPr>
              <a:t>i</a:t>
            </a:r>
            <a:r>
              <a:rPr sz="1800" spc="-5" dirty="0">
                <a:solidFill>
                  <a:srgbClr val="292934"/>
                </a:solidFill>
                <a:latin typeface="Calibri"/>
                <a:cs typeface="Calibri"/>
              </a:rPr>
              <a:t>l</a:t>
            </a:r>
            <a:r>
              <a:rPr sz="1800" dirty="0">
                <a:solidFill>
                  <a:srgbClr val="292934"/>
                </a:solidFill>
                <a:latin typeface="Calibri"/>
                <a:cs typeface="Calibri"/>
              </a:rPr>
              <a:t>l</a:t>
            </a:r>
            <a:r>
              <a:rPr sz="1800" spc="15" dirty="0">
                <a:solidFill>
                  <a:srgbClr val="292934"/>
                </a:solidFill>
                <a:latin typeface="Calibri"/>
                <a:cs typeface="Calibri"/>
              </a:rPr>
              <a:t> </a:t>
            </a:r>
            <a:r>
              <a:rPr sz="1800" spc="-15" dirty="0">
                <a:solidFill>
                  <a:srgbClr val="292934"/>
                </a:solidFill>
                <a:latin typeface="Calibri"/>
                <a:cs typeface="Calibri"/>
              </a:rPr>
              <a:t>b</a:t>
            </a:r>
            <a:r>
              <a:rPr sz="1800" spc="-10" dirty="0">
                <a:solidFill>
                  <a:srgbClr val="292934"/>
                </a:solidFill>
                <a:latin typeface="Calibri"/>
                <a:cs typeface="Calibri"/>
              </a:rPr>
              <a:t>e</a:t>
            </a:r>
            <a:r>
              <a:rPr sz="1800" spc="15" dirty="0">
                <a:solidFill>
                  <a:srgbClr val="292934"/>
                </a:solidFill>
                <a:latin typeface="Calibri"/>
                <a:cs typeface="Calibri"/>
              </a:rPr>
              <a:t> </a:t>
            </a:r>
            <a:r>
              <a:rPr sz="1800" spc="-40" dirty="0">
                <a:solidFill>
                  <a:srgbClr val="292934"/>
                </a:solidFill>
                <a:latin typeface="Calibri"/>
                <a:cs typeface="Calibri"/>
              </a:rPr>
              <a:t>r</a:t>
            </a:r>
            <a:r>
              <a:rPr sz="1800" spc="-10" dirty="0">
                <a:solidFill>
                  <a:srgbClr val="292934"/>
                </a:solidFill>
                <a:latin typeface="Calibri"/>
                <a:cs typeface="Calibri"/>
              </a:rPr>
              <a:t>ed</a:t>
            </a:r>
            <a:r>
              <a:rPr sz="1800" spc="-5" dirty="0">
                <a:solidFill>
                  <a:srgbClr val="292934"/>
                </a:solidFill>
                <a:latin typeface="Calibri"/>
                <a:cs typeface="Calibri"/>
              </a:rPr>
              <a:t>uced </a:t>
            </a:r>
            <a:r>
              <a:rPr sz="1800" spc="-10" dirty="0">
                <a:solidFill>
                  <a:srgbClr val="292934"/>
                </a:solidFill>
                <a:latin typeface="Calibri"/>
                <a:cs typeface="Calibri"/>
              </a:rPr>
              <a:t>by</a:t>
            </a:r>
            <a:r>
              <a:rPr sz="1800" dirty="0">
                <a:solidFill>
                  <a:srgbClr val="292934"/>
                </a:solidFill>
                <a:latin typeface="Calibri"/>
                <a:cs typeface="Calibri"/>
              </a:rPr>
              <a:t> </a:t>
            </a:r>
            <a:r>
              <a:rPr sz="1800" spc="-15" dirty="0">
                <a:solidFill>
                  <a:srgbClr val="292934"/>
                </a:solidFill>
                <a:latin typeface="Calibri"/>
                <a:cs typeface="Calibri"/>
              </a:rPr>
              <a:t>6%</a:t>
            </a:r>
            <a:r>
              <a:rPr sz="1800" spc="5" dirty="0">
                <a:solidFill>
                  <a:srgbClr val="292934"/>
                </a:solidFill>
                <a:latin typeface="Calibri"/>
                <a:cs typeface="Calibri"/>
              </a:rPr>
              <a:t> </a:t>
            </a:r>
            <a:r>
              <a:rPr sz="1800" spc="-5" dirty="0">
                <a:solidFill>
                  <a:srgbClr val="292934"/>
                </a:solidFill>
                <a:latin typeface="Calibri"/>
                <a:cs typeface="Calibri"/>
              </a:rPr>
              <a:t>i</a:t>
            </a:r>
            <a:r>
              <a:rPr sz="1800" dirty="0">
                <a:solidFill>
                  <a:srgbClr val="292934"/>
                </a:solidFill>
                <a:latin typeface="Calibri"/>
                <a:cs typeface="Calibri"/>
              </a:rPr>
              <a:t>n</a:t>
            </a:r>
            <a:r>
              <a:rPr sz="1800" spc="10" dirty="0">
                <a:solidFill>
                  <a:srgbClr val="292934"/>
                </a:solidFill>
                <a:latin typeface="Calibri"/>
                <a:cs typeface="Calibri"/>
              </a:rPr>
              <a:t> </a:t>
            </a:r>
            <a:r>
              <a:rPr sz="1800" spc="-10" dirty="0">
                <a:solidFill>
                  <a:srgbClr val="292934"/>
                </a:solidFill>
                <a:latin typeface="Calibri"/>
                <a:cs typeface="Calibri"/>
              </a:rPr>
              <a:t>the</a:t>
            </a:r>
            <a:r>
              <a:rPr sz="1800" spc="10" dirty="0">
                <a:solidFill>
                  <a:srgbClr val="292934"/>
                </a:solidFill>
                <a:latin typeface="Calibri"/>
                <a:cs typeface="Calibri"/>
              </a:rPr>
              <a:t> </a:t>
            </a:r>
            <a:r>
              <a:rPr sz="1800" spc="-35" dirty="0">
                <a:solidFill>
                  <a:srgbClr val="292934"/>
                </a:solidFill>
                <a:latin typeface="Calibri"/>
                <a:cs typeface="Calibri"/>
              </a:rPr>
              <a:t>y</a:t>
            </a:r>
            <a:r>
              <a:rPr sz="1800" spc="-10" dirty="0">
                <a:solidFill>
                  <a:srgbClr val="292934"/>
                </a:solidFill>
                <a:latin typeface="Calibri"/>
                <a:cs typeface="Calibri"/>
              </a:rPr>
              <a:t>ear</a:t>
            </a:r>
            <a:r>
              <a:rPr sz="1800" dirty="0">
                <a:solidFill>
                  <a:srgbClr val="292934"/>
                </a:solidFill>
                <a:latin typeface="Calibri"/>
                <a:cs typeface="Calibri"/>
              </a:rPr>
              <a:t> </a:t>
            </a:r>
            <a:r>
              <a:rPr sz="1800" spc="-5" dirty="0">
                <a:solidFill>
                  <a:srgbClr val="292934"/>
                </a:solidFill>
                <a:latin typeface="Calibri"/>
                <a:cs typeface="Calibri"/>
              </a:rPr>
              <a:t>o</a:t>
            </a:r>
            <a:r>
              <a:rPr sz="1800" dirty="0">
                <a:solidFill>
                  <a:srgbClr val="292934"/>
                </a:solidFill>
                <a:latin typeface="Calibri"/>
                <a:cs typeface="Calibri"/>
              </a:rPr>
              <a:t>f </a:t>
            </a:r>
            <a:r>
              <a:rPr sz="1800" spc="-10" dirty="0">
                <a:solidFill>
                  <a:srgbClr val="292934"/>
                </a:solidFill>
                <a:latin typeface="Calibri"/>
                <a:cs typeface="Calibri"/>
              </a:rPr>
              <a:t>the</a:t>
            </a:r>
            <a:r>
              <a:rPr sz="1800" spc="15" dirty="0">
                <a:solidFill>
                  <a:srgbClr val="292934"/>
                </a:solidFill>
                <a:latin typeface="Calibri"/>
                <a:cs typeface="Calibri"/>
              </a:rPr>
              <a:t> </a:t>
            </a:r>
            <a:r>
              <a:rPr sz="1800" spc="-15" dirty="0">
                <a:solidFill>
                  <a:srgbClr val="292934"/>
                </a:solidFill>
                <a:latin typeface="Calibri"/>
                <a:cs typeface="Calibri"/>
              </a:rPr>
              <a:t>de</a:t>
            </a:r>
            <a:r>
              <a:rPr sz="1800" spc="-5" dirty="0">
                <a:solidFill>
                  <a:srgbClr val="292934"/>
                </a:solidFill>
                <a:latin typeface="Calibri"/>
                <a:cs typeface="Calibri"/>
              </a:rPr>
              <a:t>fi</a:t>
            </a:r>
            <a:r>
              <a:rPr sz="1800" spc="-10" dirty="0">
                <a:solidFill>
                  <a:srgbClr val="292934"/>
                </a:solidFill>
                <a:latin typeface="Calibri"/>
                <a:cs typeface="Calibri"/>
              </a:rPr>
              <a:t>c</a:t>
            </a:r>
            <a:r>
              <a:rPr sz="1800" spc="-5" dirty="0">
                <a:solidFill>
                  <a:srgbClr val="292934"/>
                </a:solidFill>
                <a:latin typeface="Calibri"/>
                <a:cs typeface="Calibri"/>
              </a:rPr>
              <a:t>i</a:t>
            </a:r>
            <a:r>
              <a:rPr sz="1800" spc="-10" dirty="0">
                <a:solidFill>
                  <a:srgbClr val="292934"/>
                </a:solidFill>
                <a:latin typeface="Calibri"/>
                <a:cs typeface="Calibri"/>
              </a:rPr>
              <a:t>en</a:t>
            </a:r>
            <a:r>
              <a:rPr sz="1800" spc="-20" dirty="0">
                <a:solidFill>
                  <a:srgbClr val="292934"/>
                </a:solidFill>
                <a:latin typeface="Calibri"/>
                <a:cs typeface="Calibri"/>
              </a:rPr>
              <a:t>c</a:t>
            </a:r>
            <a:r>
              <a:rPr sz="1800" spc="-130" dirty="0">
                <a:solidFill>
                  <a:srgbClr val="292934"/>
                </a:solidFill>
                <a:latin typeface="Calibri"/>
                <a:cs typeface="Calibri"/>
              </a:rPr>
              <a:t>y</a:t>
            </a:r>
            <a:r>
              <a:rPr sz="1800" dirty="0">
                <a:solidFill>
                  <a:srgbClr val="292934"/>
                </a:solidFill>
                <a:latin typeface="Calibri"/>
                <a:cs typeface="Calibri"/>
              </a:rPr>
              <a:t>.</a:t>
            </a:r>
            <a:endParaRPr lang="en-US" sz="1000" dirty="0">
              <a:latin typeface="Calibri"/>
              <a:cs typeface="Calibri"/>
            </a:endParaRPr>
          </a:p>
          <a:p>
            <a:pPr marL="687388" indent="-225425" algn="just">
              <a:spcBef>
                <a:spcPts val="600"/>
              </a:spcBef>
              <a:buClr>
                <a:schemeClr val="accent6">
                  <a:lumMod val="50000"/>
                </a:schemeClr>
              </a:buClr>
              <a:buSzPct val="75000"/>
              <a:buFont typeface="Wingdings" panose="05000000000000000000" pitchFamily="2" charset="2"/>
              <a:buChar char="§"/>
            </a:pPr>
            <a:r>
              <a:rPr spc="-10" dirty="0">
                <a:solidFill>
                  <a:srgbClr val="292934"/>
                </a:solidFill>
                <a:latin typeface="Calibri"/>
                <a:cs typeface="Calibri"/>
              </a:rPr>
              <a:t>In</a:t>
            </a:r>
            <a:r>
              <a:rPr spc="-15" dirty="0">
                <a:solidFill>
                  <a:srgbClr val="292934"/>
                </a:solidFill>
                <a:latin typeface="Calibri"/>
                <a:cs typeface="Calibri"/>
              </a:rPr>
              <a:t> </a:t>
            </a:r>
            <a:r>
              <a:rPr spc="-10" dirty="0">
                <a:solidFill>
                  <a:srgbClr val="292934"/>
                </a:solidFill>
                <a:latin typeface="Calibri"/>
                <a:cs typeface="Calibri"/>
              </a:rPr>
              <a:t>ad</a:t>
            </a:r>
            <a:r>
              <a:rPr spc="-15" dirty="0">
                <a:solidFill>
                  <a:srgbClr val="292934"/>
                </a:solidFill>
                <a:latin typeface="Calibri"/>
                <a:cs typeface="Calibri"/>
              </a:rPr>
              <a:t>d</a:t>
            </a:r>
            <a:r>
              <a:rPr dirty="0">
                <a:solidFill>
                  <a:srgbClr val="292934"/>
                </a:solidFill>
                <a:latin typeface="Calibri"/>
                <a:cs typeface="Calibri"/>
              </a:rPr>
              <a:t>i</a:t>
            </a:r>
            <a:r>
              <a:rPr spc="-5" dirty="0">
                <a:solidFill>
                  <a:srgbClr val="292934"/>
                </a:solidFill>
                <a:latin typeface="Calibri"/>
                <a:cs typeface="Calibri"/>
              </a:rPr>
              <a:t>ti</a:t>
            </a:r>
            <a:r>
              <a:rPr spc="-15" dirty="0">
                <a:solidFill>
                  <a:srgbClr val="292934"/>
                </a:solidFill>
                <a:latin typeface="Calibri"/>
                <a:cs typeface="Calibri"/>
              </a:rPr>
              <a:t>on</a:t>
            </a:r>
            <a:r>
              <a:rPr spc="-5" dirty="0">
                <a:solidFill>
                  <a:srgbClr val="292934"/>
                </a:solidFill>
                <a:latin typeface="Calibri"/>
                <a:cs typeface="Calibri"/>
              </a:rPr>
              <a:t>,</a:t>
            </a:r>
            <a:r>
              <a:rPr spc="-15" dirty="0">
                <a:solidFill>
                  <a:srgbClr val="292934"/>
                </a:solidFill>
                <a:latin typeface="Calibri"/>
                <a:cs typeface="Calibri"/>
              </a:rPr>
              <a:t> </a:t>
            </a:r>
            <a:r>
              <a:rPr spc="-10" dirty="0">
                <a:solidFill>
                  <a:srgbClr val="292934"/>
                </a:solidFill>
                <a:latin typeface="Calibri"/>
                <a:cs typeface="Calibri"/>
              </a:rPr>
              <a:t>t</a:t>
            </a:r>
            <a:r>
              <a:rPr spc="-15" dirty="0">
                <a:solidFill>
                  <a:srgbClr val="292934"/>
                </a:solidFill>
                <a:latin typeface="Calibri"/>
                <a:cs typeface="Calibri"/>
              </a:rPr>
              <a:t>h</a:t>
            </a:r>
            <a:r>
              <a:rPr spc="-10" dirty="0">
                <a:solidFill>
                  <a:srgbClr val="292934"/>
                </a:solidFill>
                <a:latin typeface="Calibri"/>
                <a:cs typeface="Calibri"/>
              </a:rPr>
              <a:t>e</a:t>
            </a:r>
            <a:r>
              <a:rPr dirty="0">
                <a:solidFill>
                  <a:srgbClr val="292934"/>
                </a:solidFill>
                <a:latin typeface="Calibri"/>
                <a:cs typeface="Calibri"/>
              </a:rPr>
              <a:t> </a:t>
            </a:r>
            <a:r>
              <a:rPr spc="-15" dirty="0">
                <a:solidFill>
                  <a:srgbClr val="292934"/>
                </a:solidFill>
                <a:latin typeface="Calibri"/>
                <a:cs typeface="Calibri"/>
              </a:rPr>
              <a:t>p</a:t>
            </a:r>
            <a:r>
              <a:rPr spc="-40" dirty="0">
                <a:solidFill>
                  <a:srgbClr val="292934"/>
                </a:solidFill>
                <a:latin typeface="Calibri"/>
                <a:cs typeface="Calibri"/>
              </a:rPr>
              <a:t>r</a:t>
            </a:r>
            <a:r>
              <a:rPr spc="-15" dirty="0">
                <a:solidFill>
                  <a:srgbClr val="292934"/>
                </a:solidFill>
                <a:latin typeface="Calibri"/>
                <a:cs typeface="Calibri"/>
              </a:rPr>
              <a:t>og</a:t>
            </a:r>
            <a:r>
              <a:rPr spc="-50" dirty="0">
                <a:solidFill>
                  <a:srgbClr val="292934"/>
                </a:solidFill>
                <a:latin typeface="Calibri"/>
                <a:cs typeface="Calibri"/>
              </a:rPr>
              <a:t>r</a:t>
            </a:r>
            <a:r>
              <a:rPr spc="-15" dirty="0">
                <a:solidFill>
                  <a:srgbClr val="292934"/>
                </a:solidFill>
                <a:latin typeface="Calibri"/>
                <a:cs typeface="Calibri"/>
              </a:rPr>
              <a:t>am</a:t>
            </a:r>
            <a:r>
              <a:rPr spc="20" dirty="0">
                <a:solidFill>
                  <a:srgbClr val="292934"/>
                </a:solidFill>
                <a:latin typeface="Calibri"/>
                <a:cs typeface="Calibri"/>
              </a:rPr>
              <a:t> </a:t>
            </a:r>
            <a:r>
              <a:rPr spc="-10" dirty="0">
                <a:solidFill>
                  <a:srgbClr val="292934"/>
                </a:solidFill>
                <a:latin typeface="Calibri"/>
                <a:cs typeface="Calibri"/>
              </a:rPr>
              <a:t>wi</a:t>
            </a:r>
            <a:r>
              <a:rPr dirty="0">
                <a:solidFill>
                  <a:srgbClr val="292934"/>
                </a:solidFill>
                <a:latin typeface="Calibri"/>
                <a:cs typeface="Calibri"/>
              </a:rPr>
              <a:t>l</a:t>
            </a:r>
            <a:r>
              <a:rPr spc="-5" dirty="0">
                <a:solidFill>
                  <a:srgbClr val="292934"/>
                </a:solidFill>
                <a:latin typeface="Calibri"/>
                <a:cs typeface="Calibri"/>
              </a:rPr>
              <a:t>l</a:t>
            </a:r>
            <a:r>
              <a:rPr spc="-10" dirty="0">
                <a:solidFill>
                  <a:srgbClr val="292934"/>
                </a:solidFill>
                <a:latin typeface="Calibri"/>
                <a:cs typeface="Calibri"/>
              </a:rPr>
              <a:t> </a:t>
            </a:r>
            <a:r>
              <a:rPr spc="-15" dirty="0">
                <a:solidFill>
                  <a:srgbClr val="292934"/>
                </a:solidFill>
                <a:latin typeface="Calibri"/>
                <a:cs typeface="Calibri"/>
              </a:rPr>
              <a:t>b</a:t>
            </a:r>
            <a:r>
              <a:rPr spc="-10" dirty="0">
                <a:solidFill>
                  <a:srgbClr val="292934"/>
                </a:solidFill>
                <a:latin typeface="Calibri"/>
                <a:cs typeface="Calibri"/>
              </a:rPr>
              <a:t>e</a:t>
            </a:r>
            <a:r>
              <a:rPr spc="10" dirty="0">
                <a:solidFill>
                  <a:srgbClr val="292934"/>
                </a:solidFill>
                <a:latin typeface="Calibri"/>
                <a:cs typeface="Calibri"/>
              </a:rPr>
              <a:t> </a:t>
            </a:r>
            <a:r>
              <a:rPr b="1" spc="-15" dirty="0">
                <a:solidFill>
                  <a:srgbClr val="FF0000"/>
                </a:solidFill>
                <a:latin typeface="Calibri"/>
                <a:cs typeface="Calibri"/>
              </a:rPr>
              <a:t>p</a:t>
            </a:r>
            <a:r>
              <a:rPr b="1" dirty="0">
                <a:solidFill>
                  <a:srgbClr val="FF0000"/>
                </a:solidFill>
                <a:latin typeface="Calibri"/>
                <a:cs typeface="Calibri"/>
              </a:rPr>
              <a:t>l</a:t>
            </a:r>
            <a:r>
              <a:rPr b="1" spc="-10" dirty="0">
                <a:solidFill>
                  <a:srgbClr val="FF0000"/>
                </a:solidFill>
                <a:latin typeface="Calibri"/>
                <a:cs typeface="Calibri"/>
              </a:rPr>
              <a:t>aced</a:t>
            </a:r>
            <a:r>
              <a:rPr b="1" spc="-15" dirty="0">
                <a:solidFill>
                  <a:srgbClr val="FF0000"/>
                </a:solidFill>
                <a:latin typeface="Calibri"/>
                <a:cs typeface="Calibri"/>
              </a:rPr>
              <a:t> o</a:t>
            </a:r>
            <a:r>
              <a:rPr b="1" spc="-10" dirty="0">
                <a:solidFill>
                  <a:srgbClr val="FF0000"/>
                </a:solidFill>
                <a:latin typeface="Calibri"/>
                <a:cs typeface="Calibri"/>
              </a:rPr>
              <a:t>n</a:t>
            </a:r>
            <a:r>
              <a:rPr b="1" spc="10" dirty="0">
                <a:solidFill>
                  <a:srgbClr val="FF0000"/>
                </a:solidFill>
                <a:latin typeface="Calibri"/>
                <a:cs typeface="Calibri"/>
              </a:rPr>
              <a:t> </a:t>
            </a:r>
            <a:r>
              <a:rPr b="1" spc="-15" dirty="0">
                <a:solidFill>
                  <a:srgbClr val="FF0000"/>
                </a:solidFill>
                <a:latin typeface="Calibri"/>
                <a:cs typeface="Calibri"/>
              </a:rPr>
              <a:t>p</a:t>
            </a:r>
            <a:r>
              <a:rPr b="1" spc="-40" dirty="0">
                <a:solidFill>
                  <a:srgbClr val="FF0000"/>
                </a:solidFill>
                <a:latin typeface="Calibri"/>
                <a:cs typeface="Calibri"/>
              </a:rPr>
              <a:t>r</a:t>
            </a:r>
            <a:r>
              <a:rPr b="1" spc="-15" dirty="0">
                <a:solidFill>
                  <a:srgbClr val="FF0000"/>
                </a:solidFill>
                <a:latin typeface="Calibri"/>
                <a:cs typeface="Calibri"/>
              </a:rPr>
              <a:t>ob</a:t>
            </a:r>
            <a:r>
              <a:rPr b="1" spc="-20" dirty="0">
                <a:solidFill>
                  <a:srgbClr val="FF0000"/>
                </a:solidFill>
                <a:latin typeface="Calibri"/>
                <a:cs typeface="Calibri"/>
              </a:rPr>
              <a:t>a</a:t>
            </a:r>
            <a:r>
              <a:rPr b="1" spc="-5" dirty="0">
                <a:solidFill>
                  <a:srgbClr val="FF0000"/>
                </a:solidFill>
                <a:latin typeface="Calibri"/>
                <a:cs typeface="Calibri"/>
              </a:rPr>
              <a:t>ti</a:t>
            </a:r>
            <a:r>
              <a:rPr b="1" spc="-15" dirty="0">
                <a:solidFill>
                  <a:srgbClr val="FF0000"/>
                </a:solidFill>
                <a:latin typeface="Calibri"/>
                <a:cs typeface="Calibri"/>
              </a:rPr>
              <a:t>o</a:t>
            </a:r>
            <a:r>
              <a:rPr b="1" spc="-10" dirty="0">
                <a:solidFill>
                  <a:srgbClr val="FF0000"/>
                </a:solidFill>
                <a:latin typeface="Calibri"/>
                <a:cs typeface="Calibri"/>
              </a:rPr>
              <a:t>n</a:t>
            </a:r>
            <a:r>
              <a:rPr b="1" spc="-5" dirty="0">
                <a:solidFill>
                  <a:srgbClr val="FF0000"/>
                </a:solidFill>
                <a:latin typeface="Calibri"/>
                <a:cs typeface="Calibri"/>
              </a:rPr>
              <a:t> </a:t>
            </a:r>
            <a:r>
              <a:rPr b="1" spc="-10" dirty="0">
                <a:solidFill>
                  <a:srgbClr val="FF0000"/>
                </a:solidFill>
                <a:latin typeface="Calibri"/>
                <a:cs typeface="Calibri"/>
              </a:rPr>
              <a:t>in</a:t>
            </a:r>
            <a:r>
              <a:rPr b="1" spc="-15" dirty="0">
                <a:solidFill>
                  <a:srgbClr val="FF0000"/>
                </a:solidFill>
                <a:latin typeface="Calibri"/>
                <a:cs typeface="Calibri"/>
              </a:rPr>
              <a:t> </a:t>
            </a:r>
            <a:r>
              <a:rPr b="1" spc="-10" dirty="0">
                <a:solidFill>
                  <a:srgbClr val="FF0000"/>
                </a:solidFill>
                <a:latin typeface="Calibri"/>
                <a:cs typeface="Calibri"/>
              </a:rPr>
              <a:t>t</a:t>
            </a:r>
            <a:r>
              <a:rPr b="1" spc="-15" dirty="0">
                <a:solidFill>
                  <a:srgbClr val="FF0000"/>
                </a:solidFill>
                <a:latin typeface="Calibri"/>
                <a:cs typeface="Calibri"/>
              </a:rPr>
              <a:t>h</a:t>
            </a:r>
            <a:r>
              <a:rPr b="1" spc="-10" dirty="0">
                <a:solidFill>
                  <a:srgbClr val="FF0000"/>
                </a:solidFill>
                <a:latin typeface="Calibri"/>
                <a:cs typeface="Calibri"/>
              </a:rPr>
              <a:t>e</a:t>
            </a:r>
            <a:r>
              <a:rPr b="1" spc="10" dirty="0">
                <a:solidFill>
                  <a:srgbClr val="FF0000"/>
                </a:solidFill>
                <a:latin typeface="Calibri"/>
                <a:cs typeface="Calibri"/>
              </a:rPr>
              <a:t> </a:t>
            </a:r>
            <a:r>
              <a:rPr b="1" spc="-15" dirty="0">
                <a:solidFill>
                  <a:srgbClr val="FF0000"/>
                </a:solidFill>
                <a:latin typeface="Calibri"/>
                <a:cs typeface="Calibri"/>
              </a:rPr>
              <a:t>n</a:t>
            </a:r>
            <a:r>
              <a:rPr b="1" spc="-35" dirty="0">
                <a:solidFill>
                  <a:srgbClr val="FF0000"/>
                </a:solidFill>
                <a:latin typeface="Calibri"/>
                <a:cs typeface="Calibri"/>
              </a:rPr>
              <a:t>e</a:t>
            </a:r>
            <a:r>
              <a:rPr b="1" spc="-10" dirty="0">
                <a:solidFill>
                  <a:srgbClr val="FF0000"/>
                </a:solidFill>
                <a:latin typeface="Calibri"/>
                <a:cs typeface="Calibri"/>
              </a:rPr>
              <a:t>xt</a:t>
            </a:r>
            <a:r>
              <a:rPr b="1" dirty="0">
                <a:solidFill>
                  <a:srgbClr val="FF0000"/>
                </a:solidFill>
                <a:latin typeface="Calibri"/>
                <a:cs typeface="Calibri"/>
              </a:rPr>
              <a:t> </a:t>
            </a:r>
            <a:r>
              <a:rPr b="1" spc="-15" dirty="0">
                <a:solidFill>
                  <a:srgbClr val="FF0000"/>
                </a:solidFill>
                <a:latin typeface="Calibri"/>
                <a:cs typeface="Calibri"/>
              </a:rPr>
              <a:t>p</a:t>
            </a:r>
            <a:r>
              <a:rPr b="1" spc="-40" dirty="0">
                <a:solidFill>
                  <a:srgbClr val="FF0000"/>
                </a:solidFill>
                <a:latin typeface="Calibri"/>
                <a:cs typeface="Calibri"/>
              </a:rPr>
              <a:t>r</a:t>
            </a:r>
            <a:r>
              <a:rPr b="1" spc="-15" dirty="0">
                <a:solidFill>
                  <a:srgbClr val="FF0000"/>
                </a:solidFill>
                <a:latin typeface="Calibri"/>
                <a:cs typeface="Calibri"/>
              </a:rPr>
              <a:t>og</a:t>
            </a:r>
            <a:r>
              <a:rPr b="1" spc="-50" dirty="0">
                <a:solidFill>
                  <a:srgbClr val="FF0000"/>
                </a:solidFill>
                <a:latin typeface="Calibri"/>
                <a:cs typeface="Calibri"/>
              </a:rPr>
              <a:t>r</a:t>
            </a:r>
            <a:r>
              <a:rPr b="1" spc="-15" dirty="0">
                <a:solidFill>
                  <a:srgbClr val="FF0000"/>
                </a:solidFill>
                <a:latin typeface="Calibri"/>
                <a:cs typeface="Calibri"/>
              </a:rPr>
              <a:t>am</a:t>
            </a:r>
            <a:r>
              <a:rPr b="1" spc="20" dirty="0">
                <a:solidFill>
                  <a:srgbClr val="FF0000"/>
                </a:solidFill>
                <a:latin typeface="Calibri"/>
                <a:cs typeface="Calibri"/>
              </a:rPr>
              <a:t> </a:t>
            </a:r>
            <a:r>
              <a:rPr b="1" spc="-40" dirty="0">
                <a:solidFill>
                  <a:srgbClr val="FF0000"/>
                </a:solidFill>
                <a:latin typeface="Calibri"/>
                <a:cs typeface="Calibri"/>
              </a:rPr>
              <a:t>y</a:t>
            </a:r>
            <a:r>
              <a:rPr b="1" spc="-10" dirty="0">
                <a:solidFill>
                  <a:srgbClr val="FF0000"/>
                </a:solidFill>
                <a:latin typeface="Calibri"/>
                <a:cs typeface="Calibri"/>
              </a:rPr>
              <a:t>ear</a:t>
            </a:r>
            <a:r>
              <a:rPr b="1" spc="55" dirty="0">
                <a:solidFill>
                  <a:srgbClr val="FF0000"/>
                </a:solidFill>
                <a:latin typeface="Calibri"/>
                <a:cs typeface="Calibri"/>
              </a:rPr>
              <a:t> </a:t>
            </a:r>
            <a:r>
              <a:rPr spc="-10" dirty="0">
                <a:solidFill>
                  <a:srgbClr val="292934"/>
                </a:solidFill>
                <a:latin typeface="Calibri"/>
                <a:cs typeface="Calibri"/>
              </a:rPr>
              <a:t>and</a:t>
            </a:r>
            <a:r>
              <a:rPr spc="-15" dirty="0">
                <a:solidFill>
                  <a:srgbClr val="292934"/>
                </a:solidFill>
                <a:latin typeface="Calibri"/>
                <a:cs typeface="Calibri"/>
              </a:rPr>
              <a:t> m</a:t>
            </a:r>
            <a:r>
              <a:rPr spc="-35" dirty="0">
                <a:solidFill>
                  <a:srgbClr val="292934"/>
                </a:solidFill>
                <a:latin typeface="Calibri"/>
                <a:cs typeface="Calibri"/>
              </a:rPr>
              <a:t>a</a:t>
            </a:r>
            <a:r>
              <a:rPr spc="-10" dirty="0">
                <a:solidFill>
                  <a:srgbClr val="292934"/>
                </a:solidFill>
                <a:latin typeface="Calibri"/>
                <a:cs typeface="Calibri"/>
              </a:rPr>
              <a:t>y</a:t>
            </a:r>
            <a:r>
              <a:rPr spc="-5" dirty="0">
                <a:solidFill>
                  <a:srgbClr val="292934"/>
                </a:solidFill>
                <a:latin typeface="Calibri"/>
                <a:cs typeface="Calibri"/>
              </a:rPr>
              <a:t> </a:t>
            </a:r>
            <a:r>
              <a:rPr spc="-40" dirty="0">
                <a:solidFill>
                  <a:srgbClr val="292934"/>
                </a:solidFill>
                <a:latin typeface="Calibri"/>
                <a:cs typeface="Calibri"/>
              </a:rPr>
              <a:t>r</a:t>
            </a:r>
            <a:r>
              <a:rPr spc="-10" dirty="0">
                <a:solidFill>
                  <a:srgbClr val="292934"/>
                </a:solidFill>
                <a:latin typeface="Calibri"/>
                <a:cs typeface="Calibri"/>
              </a:rPr>
              <a:t>equi</a:t>
            </a:r>
            <a:r>
              <a:rPr spc="-40" dirty="0">
                <a:solidFill>
                  <a:srgbClr val="292934"/>
                </a:solidFill>
                <a:latin typeface="Calibri"/>
                <a:cs typeface="Calibri"/>
              </a:rPr>
              <a:t>r</a:t>
            </a:r>
            <a:r>
              <a:rPr spc="-10" dirty="0">
                <a:solidFill>
                  <a:srgbClr val="292934"/>
                </a:solidFill>
                <a:latin typeface="Calibri"/>
                <a:cs typeface="Calibri"/>
              </a:rPr>
              <a:t>e</a:t>
            </a:r>
            <a:r>
              <a:rPr spc="30" dirty="0">
                <a:solidFill>
                  <a:srgbClr val="292934"/>
                </a:solidFill>
                <a:latin typeface="Calibri"/>
                <a:cs typeface="Calibri"/>
              </a:rPr>
              <a:t> </a:t>
            </a:r>
            <a:r>
              <a:rPr spc="-10" dirty="0">
                <a:solidFill>
                  <a:srgbClr val="292934"/>
                </a:solidFill>
                <a:latin typeface="Calibri"/>
                <a:cs typeface="Calibri"/>
              </a:rPr>
              <a:t>a</a:t>
            </a:r>
            <a:r>
              <a:rPr spc="-15" dirty="0">
                <a:solidFill>
                  <a:srgbClr val="292934"/>
                </a:solidFill>
                <a:latin typeface="Calibri"/>
                <a:cs typeface="Calibri"/>
              </a:rPr>
              <a:t> s</a:t>
            </a:r>
            <a:r>
              <a:rPr spc="-5" dirty="0">
                <a:solidFill>
                  <a:srgbClr val="292934"/>
                </a:solidFill>
                <a:latin typeface="Calibri"/>
                <a:cs typeface="Calibri"/>
              </a:rPr>
              <a:t>i</a:t>
            </a:r>
            <a:r>
              <a:rPr spc="-20" dirty="0">
                <a:solidFill>
                  <a:srgbClr val="292934"/>
                </a:solidFill>
                <a:latin typeface="Calibri"/>
                <a:cs typeface="Calibri"/>
              </a:rPr>
              <a:t>t</a:t>
            </a:r>
            <a:r>
              <a:rPr spc="-10" dirty="0">
                <a:solidFill>
                  <a:srgbClr val="292934"/>
                </a:solidFill>
                <a:latin typeface="Calibri"/>
                <a:cs typeface="Calibri"/>
              </a:rPr>
              <a:t>e</a:t>
            </a:r>
            <a:r>
              <a:rPr spc="-5" dirty="0">
                <a:solidFill>
                  <a:srgbClr val="292934"/>
                </a:solidFill>
                <a:latin typeface="Calibri"/>
                <a:cs typeface="Calibri"/>
              </a:rPr>
              <a:t> </a:t>
            </a:r>
            <a:r>
              <a:rPr spc="-15" dirty="0">
                <a:solidFill>
                  <a:srgbClr val="292934"/>
                </a:solidFill>
                <a:latin typeface="Calibri"/>
                <a:cs typeface="Calibri"/>
              </a:rPr>
              <a:t>v</a:t>
            </a:r>
            <a:r>
              <a:rPr spc="-5" dirty="0">
                <a:solidFill>
                  <a:srgbClr val="292934"/>
                </a:solidFill>
                <a:latin typeface="Calibri"/>
                <a:cs typeface="Calibri"/>
              </a:rPr>
              <a:t>i</a:t>
            </a:r>
            <a:r>
              <a:rPr spc="-15" dirty="0">
                <a:solidFill>
                  <a:srgbClr val="292934"/>
                </a:solidFill>
                <a:latin typeface="Calibri"/>
                <a:cs typeface="Calibri"/>
              </a:rPr>
              <a:t>s</a:t>
            </a:r>
            <a:r>
              <a:rPr spc="-5" dirty="0">
                <a:solidFill>
                  <a:srgbClr val="292934"/>
                </a:solidFill>
                <a:latin typeface="Calibri"/>
                <a:cs typeface="Calibri"/>
              </a:rPr>
              <a:t>it</a:t>
            </a:r>
            <a:r>
              <a:rPr dirty="0">
                <a:solidFill>
                  <a:srgbClr val="292934"/>
                </a:solidFill>
                <a:latin typeface="Calibri"/>
                <a:cs typeface="Calibri"/>
              </a:rPr>
              <a:t> </a:t>
            </a:r>
            <a:r>
              <a:rPr spc="-25" dirty="0">
                <a:solidFill>
                  <a:srgbClr val="292934"/>
                </a:solidFill>
                <a:latin typeface="Calibri"/>
                <a:cs typeface="Calibri"/>
              </a:rPr>
              <a:t>b</a:t>
            </a:r>
            <a:r>
              <a:rPr spc="-10" dirty="0">
                <a:solidFill>
                  <a:srgbClr val="292934"/>
                </a:solidFill>
                <a:latin typeface="Calibri"/>
                <a:cs typeface="Calibri"/>
              </a:rPr>
              <a:t>y</a:t>
            </a:r>
            <a:r>
              <a:rPr spc="5" dirty="0">
                <a:solidFill>
                  <a:srgbClr val="292934"/>
                </a:solidFill>
                <a:latin typeface="Calibri"/>
                <a:cs typeface="Calibri"/>
              </a:rPr>
              <a:t> </a:t>
            </a:r>
            <a:r>
              <a:rPr spc="-15" dirty="0">
                <a:solidFill>
                  <a:srgbClr val="292934"/>
                </a:solidFill>
                <a:latin typeface="Calibri"/>
                <a:cs typeface="Calibri"/>
              </a:rPr>
              <a:t>C</a:t>
            </a:r>
            <a:r>
              <a:rPr spc="-25" dirty="0">
                <a:solidFill>
                  <a:srgbClr val="292934"/>
                </a:solidFill>
                <a:latin typeface="Calibri"/>
                <a:cs typeface="Calibri"/>
              </a:rPr>
              <a:t>S</a:t>
            </a:r>
            <a:r>
              <a:rPr spc="-15" dirty="0">
                <a:solidFill>
                  <a:srgbClr val="292934"/>
                </a:solidFill>
                <a:latin typeface="Calibri"/>
                <a:cs typeface="Calibri"/>
              </a:rPr>
              <a:t>TE</a:t>
            </a:r>
            <a:r>
              <a:rPr spc="-5" dirty="0">
                <a:solidFill>
                  <a:srgbClr val="292934"/>
                </a:solidFill>
                <a:latin typeface="Calibri"/>
                <a:cs typeface="Calibri"/>
              </a:rPr>
              <a:t>P-</a:t>
            </a:r>
            <a:r>
              <a:rPr spc="-15" dirty="0">
                <a:solidFill>
                  <a:srgbClr val="292934"/>
                </a:solidFill>
                <a:latin typeface="Calibri"/>
                <a:cs typeface="Calibri"/>
              </a:rPr>
              <a:t>SE</a:t>
            </a:r>
            <a:r>
              <a:rPr spc="-45" dirty="0">
                <a:solidFill>
                  <a:srgbClr val="292934"/>
                </a:solidFill>
                <a:latin typeface="Calibri"/>
                <a:cs typeface="Calibri"/>
              </a:rPr>
              <a:t>D</a:t>
            </a:r>
            <a:r>
              <a:rPr spc="-5" dirty="0">
                <a:solidFill>
                  <a:srgbClr val="292934"/>
                </a:solidFill>
                <a:latin typeface="Calibri"/>
                <a:cs typeface="Calibri"/>
              </a:rPr>
              <a:t>.</a:t>
            </a:r>
            <a:endParaRPr lang="en-US" sz="800" dirty="0">
              <a:latin typeface="Calibri"/>
              <a:cs typeface="Calibri"/>
            </a:endParaRPr>
          </a:p>
          <a:p>
            <a:pPr marL="687388" indent="-225425" algn="just">
              <a:spcBef>
                <a:spcPts val="600"/>
              </a:spcBef>
              <a:buClr>
                <a:schemeClr val="accent6">
                  <a:lumMod val="50000"/>
                </a:schemeClr>
              </a:buClr>
              <a:buSzPct val="75000"/>
              <a:buFont typeface="Wingdings" panose="05000000000000000000" pitchFamily="2" charset="2"/>
              <a:buChar char="§"/>
            </a:pPr>
            <a:r>
              <a:rPr lang="en-US" spc="-5" dirty="0">
                <a:solidFill>
                  <a:srgbClr val="292934"/>
                </a:solidFill>
                <a:latin typeface="Calibri"/>
                <a:cs typeface="Calibri"/>
              </a:rPr>
              <a:t>F</a:t>
            </a:r>
            <a:r>
              <a:rPr spc="-5" dirty="0">
                <a:solidFill>
                  <a:srgbClr val="292934"/>
                </a:solidFill>
                <a:latin typeface="Calibri"/>
                <a:cs typeface="Calibri"/>
              </a:rPr>
              <a:t>o</a:t>
            </a:r>
            <a:r>
              <a:rPr dirty="0">
                <a:solidFill>
                  <a:srgbClr val="292934"/>
                </a:solidFill>
                <a:latin typeface="Calibri"/>
                <a:cs typeface="Calibri"/>
              </a:rPr>
              <a:t>r</a:t>
            </a:r>
            <a:r>
              <a:rPr spc="-10" dirty="0">
                <a:solidFill>
                  <a:srgbClr val="292934"/>
                </a:solidFill>
                <a:latin typeface="Calibri"/>
                <a:cs typeface="Calibri"/>
              </a:rPr>
              <a:t> </a:t>
            </a:r>
            <a:r>
              <a:rPr b="1" dirty="0">
                <a:solidFill>
                  <a:srgbClr val="FF0000"/>
                </a:solidFill>
                <a:latin typeface="Calibri"/>
                <a:cs typeface="Calibri"/>
              </a:rPr>
              <a:t>the</a:t>
            </a:r>
            <a:r>
              <a:rPr b="1" spc="10" dirty="0">
                <a:solidFill>
                  <a:srgbClr val="FF0000"/>
                </a:solidFill>
                <a:latin typeface="Calibri"/>
                <a:cs typeface="Calibri"/>
              </a:rPr>
              <a:t> </a:t>
            </a:r>
            <a:r>
              <a:rPr b="1" spc="-5" dirty="0">
                <a:solidFill>
                  <a:srgbClr val="FF0000"/>
                </a:solidFill>
                <a:latin typeface="Calibri"/>
                <a:cs typeface="Calibri"/>
              </a:rPr>
              <a:t>subsequ</a:t>
            </a:r>
            <a:r>
              <a:rPr b="1" dirty="0">
                <a:solidFill>
                  <a:srgbClr val="FF0000"/>
                </a:solidFill>
                <a:latin typeface="Calibri"/>
                <a:cs typeface="Calibri"/>
              </a:rPr>
              <a:t>e</a:t>
            </a:r>
            <a:r>
              <a:rPr b="1" spc="-15" dirty="0">
                <a:solidFill>
                  <a:srgbClr val="FF0000"/>
                </a:solidFill>
                <a:latin typeface="Calibri"/>
                <a:cs typeface="Calibri"/>
              </a:rPr>
              <a:t>n</a:t>
            </a:r>
            <a:r>
              <a:rPr b="1" dirty="0">
                <a:solidFill>
                  <a:srgbClr val="FF0000"/>
                </a:solidFill>
                <a:latin typeface="Calibri"/>
                <a:cs typeface="Calibri"/>
              </a:rPr>
              <a:t>t </a:t>
            </a:r>
            <a:r>
              <a:rPr b="1" spc="-30" dirty="0">
                <a:solidFill>
                  <a:srgbClr val="FF0000"/>
                </a:solidFill>
                <a:latin typeface="Calibri"/>
                <a:cs typeface="Calibri"/>
              </a:rPr>
              <a:t>y</a:t>
            </a:r>
            <a:r>
              <a:rPr b="1" dirty="0">
                <a:solidFill>
                  <a:srgbClr val="FF0000"/>
                </a:solidFill>
                <a:latin typeface="Calibri"/>
                <a:cs typeface="Calibri"/>
              </a:rPr>
              <a:t>ear</a:t>
            </a:r>
            <a:r>
              <a:rPr b="1" spc="-5" dirty="0">
                <a:solidFill>
                  <a:srgbClr val="FF0000"/>
                </a:solidFill>
                <a:latin typeface="Calibri"/>
                <a:cs typeface="Calibri"/>
              </a:rPr>
              <a:t> o</a:t>
            </a:r>
            <a:r>
              <a:rPr b="1" dirty="0">
                <a:solidFill>
                  <a:srgbClr val="FF0000"/>
                </a:solidFill>
                <a:latin typeface="Calibri"/>
                <a:cs typeface="Calibri"/>
              </a:rPr>
              <a:t>f the</a:t>
            </a:r>
            <a:r>
              <a:rPr b="1" spc="10" dirty="0">
                <a:solidFill>
                  <a:srgbClr val="FF0000"/>
                </a:solidFill>
                <a:latin typeface="Calibri"/>
                <a:cs typeface="Calibri"/>
              </a:rPr>
              <a:t> </a:t>
            </a:r>
            <a:r>
              <a:rPr b="1" spc="-5" dirty="0">
                <a:solidFill>
                  <a:srgbClr val="FF0000"/>
                </a:solidFill>
                <a:latin typeface="Calibri"/>
                <a:cs typeface="Calibri"/>
              </a:rPr>
              <a:t>fu</a:t>
            </a:r>
            <a:r>
              <a:rPr b="1" dirty="0">
                <a:solidFill>
                  <a:srgbClr val="FF0000"/>
                </a:solidFill>
                <a:latin typeface="Calibri"/>
                <a:cs typeface="Calibri"/>
              </a:rPr>
              <a:t>n</a:t>
            </a:r>
            <a:r>
              <a:rPr b="1" spc="-5" dirty="0">
                <a:solidFill>
                  <a:srgbClr val="FF0000"/>
                </a:solidFill>
                <a:latin typeface="Calibri"/>
                <a:cs typeface="Calibri"/>
              </a:rPr>
              <a:t>din</a:t>
            </a:r>
            <a:r>
              <a:rPr b="1" dirty="0">
                <a:solidFill>
                  <a:srgbClr val="FF0000"/>
                </a:solidFill>
                <a:latin typeface="Calibri"/>
                <a:cs typeface="Calibri"/>
              </a:rPr>
              <a:t>g</a:t>
            </a:r>
            <a:r>
              <a:rPr b="1" spc="15" dirty="0">
                <a:solidFill>
                  <a:srgbClr val="FF0000"/>
                </a:solidFill>
                <a:latin typeface="Calibri"/>
                <a:cs typeface="Calibri"/>
              </a:rPr>
              <a:t> </a:t>
            </a:r>
            <a:r>
              <a:rPr b="1" spc="-10" dirty="0">
                <a:solidFill>
                  <a:srgbClr val="FF0000"/>
                </a:solidFill>
                <a:latin typeface="Calibri"/>
                <a:cs typeface="Calibri"/>
              </a:rPr>
              <a:t>c</a:t>
            </a:r>
            <a:r>
              <a:rPr b="1" spc="-25" dirty="0">
                <a:solidFill>
                  <a:srgbClr val="FF0000"/>
                </a:solidFill>
                <a:latin typeface="Calibri"/>
                <a:cs typeface="Calibri"/>
              </a:rPr>
              <a:t>y</a:t>
            </a:r>
            <a:r>
              <a:rPr b="1" spc="-10" dirty="0">
                <a:solidFill>
                  <a:srgbClr val="FF0000"/>
                </a:solidFill>
                <a:latin typeface="Calibri"/>
                <a:cs typeface="Calibri"/>
              </a:rPr>
              <a:t>cl</a:t>
            </a:r>
            <a:r>
              <a:rPr b="1" dirty="0">
                <a:solidFill>
                  <a:srgbClr val="FF0000"/>
                </a:solidFill>
                <a:latin typeface="Calibri"/>
                <a:cs typeface="Calibri"/>
              </a:rPr>
              <a:t>e,</a:t>
            </a:r>
            <a:r>
              <a:rPr b="1" spc="15" dirty="0">
                <a:solidFill>
                  <a:srgbClr val="FF0000"/>
                </a:solidFill>
                <a:latin typeface="Calibri"/>
                <a:cs typeface="Calibri"/>
              </a:rPr>
              <a:t> </a:t>
            </a:r>
            <a:r>
              <a:rPr b="1" dirty="0">
                <a:solidFill>
                  <a:srgbClr val="FF0000"/>
                </a:solidFill>
                <a:latin typeface="Calibri"/>
                <a:cs typeface="Calibri"/>
              </a:rPr>
              <a:t>the</a:t>
            </a:r>
            <a:r>
              <a:rPr b="1" spc="10" dirty="0">
                <a:solidFill>
                  <a:srgbClr val="FF0000"/>
                </a:solidFill>
                <a:latin typeface="Calibri"/>
                <a:cs typeface="Calibri"/>
              </a:rPr>
              <a:t> </a:t>
            </a:r>
            <a:r>
              <a:rPr b="1" spc="-10" dirty="0">
                <a:solidFill>
                  <a:srgbClr val="FF0000"/>
                </a:solidFill>
                <a:latin typeface="Calibri"/>
                <a:cs typeface="Calibri"/>
              </a:rPr>
              <a:t>i</a:t>
            </a:r>
            <a:r>
              <a:rPr b="1" spc="-5" dirty="0">
                <a:solidFill>
                  <a:srgbClr val="FF0000"/>
                </a:solidFill>
                <a:latin typeface="Calibri"/>
                <a:cs typeface="Calibri"/>
              </a:rPr>
              <a:t>n</a:t>
            </a:r>
            <a:r>
              <a:rPr b="1" spc="-20" dirty="0">
                <a:solidFill>
                  <a:srgbClr val="FF0000"/>
                </a:solidFill>
                <a:latin typeface="Calibri"/>
                <a:cs typeface="Calibri"/>
              </a:rPr>
              <a:t>s</a:t>
            </a:r>
            <a:r>
              <a:rPr b="1" dirty="0">
                <a:solidFill>
                  <a:srgbClr val="FF0000"/>
                </a:solidFill>
                <a:latin typeface="Calibri"/>
                <a:cs typeface="Calibri"/>
              </a:rPr>
              <a:t>t</a:t>
            </a:r>
            <a:r>
              <a:rPr b="1" spc="-10" dirty="0">
                <a:solidFill>
                  <a:srgbClr val="FF0000"/>
                </a:solidFill>
                <a:latin typeface="Calibri"/>
                <a:cs typeface="Calibri"/>
              </a:rPr>
              <a:t>i</a:t>
            </a:r>
            <a:r>
              <a:rPr b="1" dirty="0">
                <a:solidFill>
                  <a:srgbClr val="FF0000"/>
                </a:solidFill>
                <a:latin typeface="Calibri"/>
                <a:cs typeface="Calibri"/>
              </a:rPr>
              <a:t>tu</a:t>
            </a:r>
            <a:r>
              <a:rPr b="1" spc="-10" dirty="0">
                <a:solidFill>
                  <a:srgbClr val="FF0000"/>
                </a:solidFill>
                <a:latin typeface="Calibri"/>
                <a:cs typeface="Calibri"/>
              </a:rPr>
              <a:t>ti</a:t>
            </a:r>
            <a:r>
              <a:rPr b="1" spc="-5" dirty="0">
                <a:solidFill>
                  <a:srgbClr val="FF0000"/>
                </a:solidFill>
                <a:latin typeface="Calibri"/>
                <a:cs typeface="Calibri"/>
              </a:rPr>
              <a:t>o</a:t>
            </a:r>
            <a:r>
              <a:rPr b="1" dirty="0">
                <a:solidFill>
                  <a:srgbClr val="FF0000"/>
                </a:solidFill>
                <a:latin typeface="Calibri"/>
                <a:cs typeface="Calibri"/>
              </a:rPr>
              <a:t>n</a:t>
            </a:r>
            <a:r>
              <a:rPr b="1" spc="10" dirty="0">
                <a:solidFill>
                  <a:srgbClr val="FF0000"/>
                </a:solidFill>
                <a:latin typeface="Calibri"/>
                <a:cs typeface="Calibri"/>
              </a:rPr>
              <a:t> </a:t>
            </a:r>
            <a:r>
              <a:rPr b="1" spc="-10" dirty="0">
                <a:solidFill>
                  <a:srgbClr val="FF0000"/>
                </a:solidFill>
                <a:latin typeface="Calibri"/>
                <a:cs typeface="Calibri"/>
              </a:rPr>
              <a:t>i</a:t>
            </a:r>
            <a:r>
              <a:rPr b="1" dirty="0">
                <a:solidFill>
                  <a:srgbClr val="FF0000"/>
                </a:solidFill>
                <a:latin typeface="Calibri"/>
                <a:cs typeface="Calibri"/>
              </a:rPr>
              <a:t>s </a:t>
            </a:r>
            <a:r>
              <a:rPr b="1" spc="-25" dirty="0">
                <a:solidFill>
                  <a:srgbClr val="FF0000"/>
                </a:solidFill>
                <a:latin typeface="Calibri"/>
                <a:cs typeface="Calibri"/>
              </a:rPr>
              <a:t>r</a:t>
            </a:r>
            <a:r>
              <a:rPr b="1" spc="-10" dirty="0">
                <a:solidFill>
                  <a:srgbClr val="FF0000"/>
                </a:solidFill>
                <a:latin typeface="Calibri"/>
                <a:cs typeface="Calibri"/>
              </a:rPr>
              <a:t>e</a:t>
            </a:r>
            <a:r>
              <a:rPr b="1" dirty="0">
                <a:solidFill>
                  <a:srgbClr val="FF0000"/>
                </a:solidFill>
                <a:latin typeface="Calibri"/>
                <a:cs typeface="Calibri"/>
              </a:rPr>
              <a:t>tu</a:t>
            </a:r>
            <a:r>
              <a:rPr b="1" spc="-10" dirty="0">
                <a:solidFill>
                  <a:srgbClr val="FF0000"/>
                </a:solidFill>
                <a:latin typeface="Calibri"/>
                <a:cs typeface="Calibri"/>
              </a:rPr>
              <a:t>r</a:t>
            </a:r>
            <a:r>
              <a:rPr b="1" spc="-5" dirty="0">
                <a:solidFill>
                  <a:srgbClr val="FF0000"/>
                </a:solidFill>
                <a:latin typeface="Calibri"/>
                <a:cs typeface="Calibri"/>
              </a:rPr>
              <a:t>ne</a:t>
            </a:r>
            <a:r>
              <a:rPr b="1" dirty="0">
                <a:solidFill>
                  <a:srgbClr val="FF0000"/>
                </a:solidFill>
                <a:latin typeface="Calibri"/>
                <a:cs typeface="Calibri"/>
              </a:rPr>
              <a:t>d</a:t>
            </a:r>
            <a:r>
              <a:rPr b="1" spc="25" dirty="0">
                <a:solidFill>
                  <a:srgbClr val="FF0000"/>
                </a:solidFill>
                <a:latin typeface="Calibri"/>
                <a:cs typeface="Calibri"/>
              </a:rPr>
              <a:t> </a:t>
            </a:r>
            <a:r>
              <a:rPr b="1" spc="-20" dirty="0">
                <a:solidFill>
                  <a:srgbClr val="FF0000"/>
                </a:solidFill>
                <a:latin typeface="Calibri"/>
                <a:cs typeface="Calibri"/>
              </a:rPr>
              <a:t>t</a:t>
            </a:r>
            <a:r>
              <a:rPr b="1" dirty="0">
                <a:solidFill>
                  <a:srgbClr val="FF0000"/>
                </a:solidFill>
                <a:latin typeface="Calibri"/>
                <a:cs typeface="Calibri"/>
              </a:rPr>
              <a:t>o </a:t>
            </a:r>
            <a:r>
              <a:rPr b="1" spc="-10" dirty="0">
                <a:solidFill>
                  <a:srgbClr val="FF0000"/>
                </a:solidFill>
                <a:latin typeface="Calibri"/>
                <a:cs typeface="Calibri"/>
              </a:rPr>
              <a:t>i</a:t>
            </a:r>
            <a:r>
              <a:rPr b="1" dirty="0">
                <a:solidFill>
                  <a:srgbClr val="FF0000"/>
                </a:solidFill>
                <a:latin typeface="Calibri"/>
                <a:cs typeface="Calibri"/>
              </a:rPr>
              <a:t>ts </a:t>
            </a:r>
            <a:r>
              <a:rPr b="1" spc="-5" dirty="0">
                <a:solidFill>
                  <a:srgbClr val="FF0000"/>
                </a:solidFill>
                <a:latin typeface="Calibri"/>
                <a:cs typeface="Calibri"/>
              </a:rPr>
              <a:t>or</a:t>
            </a:r>
            <a:r>
              <a:rPr b="1" spc="-10" dirty="0">
                <a:solidFill>
                  <a:srgbClr val="FF0000"/>
                </a:solidFill>
                <a:latin typeface="Calibri"/>
                <a:cs typeface="Calibri"/>
              </a:rPr>
              <a:t>i</a:t>
            </a:r>
            <a:r>
              <a:rPr b="1" dirty="0">
                <a:solidFill>
                  <a:srgbClr val="FF0000"/>
                </a:solidFill>
                <a:latin typeface="Calibri"/>
                <a:cs typeface="Calibri"/>
              </a:rPr>
              <a:t>ginal</a:t>
            </a:r>
            <a:r>
              <a:rPr b="1" spc="15" dirty="0">
                <a:solidFill>
                  <a:srgbClr val="FF0000"/>
                </a:solidFill>
                <a:latin typeface="Calibri"/>
                <a:cs typeface="Calibri"/>
              </a:rPr>
              <a:t> </a:t>
            </a:r>
            <a:r>
              <a:rPr b="1" spc="-15" dirty="0">
                <a:solidFill>
                  <a:srgbClr val="FF0000"/>
                </a:solidFill>
                <a:latin typeface="Calibri"/>
                <a:cs typeface="Calibri"/>
              </a:rPr>
              <a:t>a</a:t>
            </a:r>
            <a:r>
              <a:rPr b="1" spc="-45" dirty="0">
                <a:solidFill>
                  <a:srgbClr val="FF0000"/>
                </a:solidFill>
                <a:latin typeface="Calibri"/>
                <a:cs typeface="Calibri"/>
              </a:rPr>
              <a:t>w</a:t>
            </a:r>
            <a:r>
              <a:rPr b="1" spc="-10" dirty="0">
                <a:solidFill>
                  <a:srgbClr val="FF0000"/>
                </a:solidFill>
                <a:latin typeface="Calibri"/>
                <a:cs typeface="Calibri"/>
              </a:rPr>
              <a:t>a</a:t>
            </a:r>
            <a:r>
              <a:rPr b="1" spc="-40" dirty="0">
                <a:solidFill>
                  <a:srgbClr val="FF0000"/>
                </a:solidFill>
                <a:latin typeface="Calibri"/>
                <a:cs typeface="Calibri"/>
              </a:rPr>
              <a:t>r</a:t>
            </a:r>
            <a:r>
              <a:rPr b="1" dirty="0">
                <a:solidFill>
                  <a:srgbClr val="FF0000"/>
                </a:solidFill>
                <a:latin typeface="Calibri"/>
                <a:cs typeface="Calibri"/>
              </a:rPr>
              <a:t>d</a:t>
            </a:r>
            <a:r>
              <a:rPr b="1" spc="10" dirty="0">
                <a:solidFill>
                  <a:srgbClr val="FF0000"/>
                </a:solidFill>
                <a:latin typeface="Calibri"/>
                <a:cs typeface="Calibri"/>
              </a:rPr>
              <a:t> </a:t>
            </a:r>
            <a:r>
              <a:rPr b="1" dirty="0">
                <a:solidFill>
                  <a:srgbClr val="FF0000"/>
                </a:solidFill>
                <a:latin typeface="Calibri"/>
                <a:cs typeface="Calibri"/>
              </a:rPr>
              <a:t>amou</a:t>
            </a:r>
            <a:r>
              <a:rPr b="1" spc="-10" dirty="0">
                <a:solidFill>
                  <a:srgbClr val="FF0000"/>
                </a:solidFill>
                <a:latin typeface="Calibri"/>
                <a:cs typeface="Calibri"/>
              </a:rPr>
              <a:t>nt, </a:t>
            </a:r>
            <a:r>
              <a:rPr b="1" dirty="0">
                <a:solidFill>
                  <a:srgbClr val="FF0000"/>
                </a:solidFill>
                <a:latin typeface="Calibri"/>
                <a:cs typeface="Calibri"/>
              </a:rPr>
              <a:t>whi</a:t>
            </a:r>
            <a:r>
              <a:rPr b="1" spc="-15" dirty="0">
                <a:solidFill>
                  <a:srgbClr val="FF0000"/>
                </a:solidFill>
                <a:latin typeface="Calibri"/>
                <a:cs typeface="Calibri"/>
              </a:rPr>
              <a:t>c</a:t>
            </a:r>
            <a:r>
              <a:rPr b="1" dirty="0">
                <a:solidFill>
                  <a:srgbClr val="FF0000"/>
                </a:solidFill>
                <a:latin typeface="Calibri"/>
                <a:cs typeface="Calibri"/>
              </a:rPr>
              <a:t>h</a:t>
            </a:r>
            <a:r>
              <a:rPr b="1" spc="25" dirty="0">
                <a:solidFill>
                  <a:srgbClr val="FF0000"/>
                </a:solidFill>
                <a:latin typeface="Calibri"/>
                <a:cs typeface="Calibri"/>
              </a:rPr>
              <a:t> </a:t>
            </a:r>
            <a:r>
              <a:rPr b="1" dirty="0">
                <a:solidFill>
                  <a:srgbClr val="FF0000"/>
                </a:solidFill>
                <a:latin typeface="Calibri"/>
                <a:cs typeface="Calibri"/>
              </a:rPr>
              <a:t>w</a:t>
            </a:r>
            <a:r>
              <a:rPr b="1" spc="-10" dirty="0">
                <a:solidFill>
                  <a:srgbClr val="FF0000"/>
                </a:solidFill>
                <a:latin typeface="Calibri"/>
                <a:cs typeface="Calibri"/>
              </a:rPr>
              <a:t>i</a:t>
            </a:r>
            <a:r>
              <a:rPr b="1" spc="-5" dirty="0">
                <a:solidFill>
                  <a:srgbClr val="FF0000"/>
                </a:solidFill>
                <a:latin typeface="Calibri"/>
                <a:cs typeface="Calibri"/>
              </a:rPr>
              <a:t>l</a:t>
            </a:r>
            <a:r>
              <a:rPr b="1" dirty="0">
                <a:solidFill>
                  <a:srgbClr val="FF0000"/>
                </a:solidFill>
                <a:latin typeface="Calibri"/>
                <a:cs typeface="Calibri"/>
              </a:rPr>
              <a:t>l</a:t>
            </a:r>
            <a:r>
              <a:rPr b="1" spc="15" dirty="0">
                <a:solidFill>
                  <a:srgbClr val="FF0000"/>
                </a:solidFill>
                <a:latin typeface="Calibri"/>
                <a:cs typeface="Calibri"/>
              </a:rPr>
              <a:t> </a:t>
            </a:r>
            <a:r>
              <a:rPr b="1" spc="-40" dirty="0">
                <a:solidFill>
                  <a:srgbClr val="FF0000"/>
                </a:solidFill>
                <a:latin typeface="Calibri"/>
                <a:cs typeface="Calibri"/>
              </a:rPr>
              <a:t>r</a:t>
            </a:r>
            <a:r>
              <a:rPr b="1" spc="-10" dirty="0">
                <a:solidFill>
                  <a:srgbClr val="FF0000"/>
                </a:solidFill>
                <a:latin typeface="Calibri"/>
                <a:cs typeface="Calibri"/>
              </a:rPr>
              <a:t>eq</a:t>
            </a:r>
            <a:r>
              <a:rPr b="1" spc="-5" dirty="0">
                <a:solidFill>
                  <a:srgbClr val="FF0000"/>
                </a:solidFill>
                <a:latin typeface="Calibri"/>
                <a:cs typeface="Calibri"/>
              </a:rPr>
              <a:t>ui</a:t>
            </a:r>
            <a:r>
              <a:rPr b="1" spc="-30" dirty="0">
                <a:solidFill>
                  <a:srgbClr val="FF0000"/>
                </a:solidFill>
                <a:latin typeface="Calibri"/>
                <a:cs typeface="Calibri"/>
              </a:rPr>
              <a:t>r</a:t>
            </a:r>
            <a:r>
              <a:rPr b="1" spc="-10" dirty="0">
                <a:solidFill>
                  <a:srgbClr val="FF0000"/>
                </a:solidFill>
                <a:latin typeface="Calibri"/>
                <a:cs typeface="Calibri"/>
              </a:rPr>
              <a:t>e</a:t>
            </a:r>
            <a:r>
              <a:rPr b="1" spc="15" dirty="0">
                <a:solidFill>
                  <a:srgbClr val="FF0000"/>
                </a:solidFill>
                <a:latin typeface="Calibri"/>
                <a:cs typeface="Calibri"/>
              </a:rPr>
              <a:t> </a:t>
            </a:r>
            <a:r>
              <a:rPr b="1" spc="-15" dirty="0">
                <a:solidFill>
                  <a:srgbClr val="FF0000"/>
                </a:solidFill>
                <a:latin typeface="Calibri"/>
                <a:cs typeface="Calibri"/>
              </a:rPr>
              <a:t>meet</a:t>
            </a:r>
            <a:r>
              <a:rPr b="1" spc="-5" dirty="0">
                <a:solidFill>
                  <a:srgbClr val="FF0000"/>
                </a:solidFill>
                <a:latin typeface="Calibri"/>
                <a:cs typeface="Calibri"/>
              </a:rPr>
              <a:t>in</a:t>
            </a:r>
            <a:r>
              <a:rPr b="1" dirty="0">
                <a:solidFill>
                  <a:srgbClr val="FF0000"/>
                </a:solidFill>
                <a:latin typeface="Calibri"/>
                <a:cs typeface="Calibri"/>
              </a:rPr>
              <a:t>g</a:t>
            </a:r>
            <a:r>
              <a:rPr b="1" spc="15" dirty="0">
                <a:solidFill>
                  <a:srgbClr val="FF0000"/>
                </a:solidFill>
                <a:latin typeface="Calibri"/>
                <a:cs typeface="Calibri"/>
              </a:rPr>
              <a:t> </a:t>
            </a:r>
            <a:r>
              <a:rPr b="1" spc="-10" dirty="0">
                <a:solidFill>
                  <a:srgbClr val="FF0000"/>
                </a:solidFill>
                <a:latin typeface="Calibri"/>
                <a:cs typeface="Calibri"/>
              </a:rPr>
              <a:t>the</a:t>
            </a:r>
            <a:r>
              <a:rPr b="1" spc="10" dirty="0">
                <a:solidFill>
                  <a:srgbClr val="FF0000"/>
                </a:solidFill>
                <a:latin typeface="Calibri"/>
                <a:cs typeface="Calibri"/>
              </a:rPr>
              <a:t> </a:t>
            </a:r>
            <a:r>
              <a:rPr b="1" spc="-5" dirty="0">
                <a:solidFill>
                  <a:srgbClr val="FF0000"/>
                </a:solidFill>
                <a:latin typeface="Calibri"/>
                <a:cs typeface="Calibri"/>
              </a:rPr>
              <a:t>or</a:t>
            </a:r>
            <a:r>
              <a:rPr b="1" spc="-10" dirty="0">
                <a:solidFill>
                  <a:srgbClr val="FF0000"/>
                </a:solidFill>
                <a:latin typeface="Calibri"/>
                <a:cs typeface="Calibri"/>
              </a:rPr>
              <a:t>i</a:t>
            </a:r>
            <a:r>
              <a:rPr b="1" dirty="0">
                <a:solidFill>
                  <a:srgbClr val="FF0000"/>
                </a:solidFill>
                <a:latin typeface="Calibri"/>
                <a:cs typeface="Calibri"/>
              </a:rPr>
              <a:t>ginal</a:t>
            </a:r>
            <a:r>
              <a:rPr b="1" spc="30" dirty="0">
                <a:solidFill>
                  <a:srgbClr val="FF0000"/>
                </a:solidFill>
                <a:latin typeface="Calibri"/>
                <a:cs typeface="Calibri"/>
              </a:rPr>
              <a:t> </a:t>
            </a:r>
            <a:r>
              <a:rPr b="1" spc="-30" dirty="0">
                <a:solidFill>
                  <a:srgbClr val="FF0000"/>
                </a:solidFill>
                <a:latin typeface="Calibri"/>
                <a:cs typeface="Calibri"/>
              </a:rPr>
              <a:t>c</a:t>
            </a:r>
            <a:r>
              <a:rPr b="1" spc="-5" dirty="0">
                <a:solidFill>
                  <a:srgbClr val="FF0000"/>
                </a:solidFill>
                <a:latin typeface="Calibri"/>
                <a:cs typeface="Calibri"/>
              </a:rPr>
              <a:t>o</a:t>
            </a:r>
            <a:r>
              <a:rPr b="1" spc="-10" dirty="0">
                <a:solidFill>
                  <a:srgbClr val="FF0000"/>
                </a:solidFill>
                <a:latin typeface="Calibri"/>
                <a:cs typeface="Calibri"/>
              </a:rPr>
              <a:t>nt</a:t>
            </a:r>
            <a:r>
              <a:rPr b="1" spc="-55" dirty="0">
                <a:solidFill>
                  <a:srgbClr val="FF0000"/>
                </a:solidFill>
                <a:latin typeface="Calibri"/>
                <a:cs typeface="Calibri"/>
              </a:rPr>
              <a:t>r</a:t>
            </a:r>
            <a:r>
              <a:rPr b="1" spc="-10" dirty="0">
                <a:solidFill>
                  <a:srgbClr val="FF0000"/>
                </a:solidFill>
                <a:latin typeface="Calibri"/>
                <a:cs typeface="Calibri"/>
              </a:rPr>
              <a:t>ac</a:t>
            </a:r>
            <a:r>
              <a:rPr b="1" spc="-45" dirty="0">
                <a:solidFill>
                  <a:srgbClr val="FF0000"/>
                </a:solidFill>
                <a:latin typeface="Calibri"/>
                <a:cs typeface="Calibri"/>
              </a:rPr>
              <a:t>t</a:t>
            </a:r>
            <a:r>
              <a:rPr b="1" spc="-10" dirty="0">
                <a:solidFill>
                  <a:srgbClr val="FF0000"/>
                </a:solidFill>
                <a:latin typeface="Calibri"/>
                <a:cs typeface="Calibri"/>
              </a:rPr>
              <a:t>ed</a:t>
            </a:r>
            <a:r>
              <a:rPr b="1" spc="25" dirty="0">
                <a:solidFill>
                  <a:srgbClr val="FF0000"/>
                </a:solidFill>
                <a:latin typeface="Calibri"/>
                <a:cs typeface="Calibri"/>
              </a:rPr>
              <a:t> </a:t>
            </a:r>
            <a:r>
              <a:rPr b="1" dirty="0">
                <a:solidFill>
                  <a:srgbClr val="FF0000"/>
                </a:solidFill>
                <a:latin typeface="Calibri"/>
                <a:cs typeface="Calibri"/>
              </a:rPr>
              <a:t>ann</a:t>
            </a:r>
            <a:r>
              <a:rPr b="1" spc="-5" dirty="0">
                <a:solidFill>
                  <a:srgbClr val="FF0000"/>
                </a:solidFill>
                <a:latin typeface="Calibri"/>
                <a:cs typeface="Calibri"/>
              </a:rPr>
              <a:t>ual </a:t>
            </a:r>
            <a:r>
              <a:rPr b="1" spc="-15" dirty="0">
                <a:solidFill>
                  <a:srgbClr val="FF0000"/>
                </a:solidFill>
                <a:latin typeface="Calibri"/>
                <a:cs typeface="Calibri"/>
              </a:rPr>
              <a:t>h</a:t>
            </a:r>
            <a:r>
              <a:rPr b="1" spc="-5" dirty="0">
                <a:solidFill>
                  <a:srgbClr val="FF0000"/>
                </a:solidFill>
                <a:latin typeface="Calibri"/>
                <a:cs typeface="Calibri"/>
              </a:rPr>
              <a:t>e</a:t>
            </a:r>
            <a:r>
              <a:rPr b="1" dirty="0">
                <a:solidFill>
                  <a:srgbClr val="FF0000"/>
                </a:solidFill>
                <a:latin typeface="Calibri"/>
                <a:cs typeface="Calibri"/>
              </a:rPr>
              <a:t>ad</a:t>
            </a:r>
            <a:r>
              <a:rPr b="1" spc="-15" dirty="0">
                <a:solidFill>
                  <a:srgbClr val="FF0000"/>
                </a:solidFill>
                <a:latin typeface="Calibri"/>
                <a:cs typeface="Calibri"/>
              </a:rPr>
              <a:t>c</a:t>
            </a:r>
            <a:r>
              <a:rPr b="1" spc="-5" dirty="0">
                <a:solidFill>
                  <a:srgbClr val="FF0000"/>
                </a:solidFill>
                <a:latin typeface="Calibri"/>
                <a:cs typeface="Calibri"/>
              </a:rPr>
              <a:t>ou</a:t>
            </a:r>
            <a:r>
              <a:rPr b="1" spc="-10" dirty="0">
                <a:solidFill>
                  <a:srgbClr val="FF0000"/>
                </a:solidFill>
                <a:latin typeface="Calibri"/>
                <a:cs typeface="Calibri"/>
              </a:rPr>
              <a:t>n</a:t>
            </a:r>
            <a:r>
              <a:rPr b="1" dirty="0">
                <a:solidFill>
                  <a:srgbClr val="FF0000"/>
                </a:solidFill>
                <a:latin typeface="Calibri"/>
                <a:cs typeface="Calibri"/>
              </a:rPr>
              <a:t>t.</a:t>
            </a:r>
            <a:endParaRPr lang="en-US" sz="1000" dirty="0">
              <a:latin typeface="Calibri"/>
              <a:cs typeface="Calibri"/>
            </a:endParaRPr>
          </a:p>
          <a:p>
            <a:pPr marL="687388" indent="-225425" algn="just">
              <a:spcBef>
                <a:spcPts val="600"/>
              </a:spcBef>
              <a:buClr>
                <a:schemeClr val="accent6">
                  <a:lumMod val="50000"/>
                </a:schemeClr>
              </a:buClr>
              <a:buSzPct val="75000"/>
              <a:buFont typeface="Wingdings" panose="05000000000000000000" pitchFamily="2" charset="2"/>
              <a:buChar char="§"/>
            </a:pPr>
            <a:r>
              <a:rPr b="1" dirty="0">
                <a:solidFill>
                  <a:srgbClr val="FF0000"/>
                </a:solidFill>
                <a:latin typeface="Calibri"/>
                <a:cs typeface="Calibri"/>
              </a:rPr>
              <a:t>Adj</a:t>
            </a:r>
            <a:r>
              <a:rPr b="1" spc="-5" dirty="0">
                <a:solidFill>
                  <a:srgbClr val="FF0000"/>
                </a:solidFill>
                <a:latin typeface="Calibri"/>
                <a:cs typeface="Calibri"/>
              </a:rPr>
              <a:t>u</a:t>
            </a:r>
            <a:r>
              <a:rPr b="1" spc="-20" dirty="0">
                <a:solidFill>
                  <a:srgbClr val="FF0000"/>
                </a:solidFill>
                <a:latin typeface="Calibri"/>
                <a:cs typeface="Calibri"/>
              </a:rPr>
              <a:t>s</a:t>
            </a:r>
            <a:r>
              <a:rPr b="1" spc="-10" dirty="0">
                <a:solidFill>
                  <a:srgbClr val="FF0000"/>
                </a:solidFill>
                <a:latin typeface="Calibri"/>
                <a:cs typeface="Calibri"/>
              </a:rPr>
              <a:t>tme</a:t>
            </a:r>
            <a:r>
              <a:rPr b="1" spc="-20" dirty="0">
                <a:solidFill>
                  <a:srgbClr val="FF0000"/>
                </a:solidFill>
                <a:latin typeface="Calibri"/>
                <a:cs typeface="Calibri"/>
              </a:rPr>
              <a:t>n</a:t>
            </a:r>
            <a:r>
              <a:rPr b="1" dirty="0">
                <a:solidFill>
                  <a:srgbClr val="FF0000"/>
                </a:solidFill>
                <a:latin typeface="Calibri"/>
                <a:cs typeface="Calibri"/>
              </a:rPr>
              <a:t>ts</a:t>
            </a:r>
            <a:r>
              <a:rPr b="1" spc="-25" dirty="0">
                <a:solidFill>
                  <a:srgbClr val="FF0000"/>
                </a:solidFill>
                <a:latin typeface="Calibri"/>
                <a:cs typeface="Calibri"/>
              </a:rPr>
              <a:t> t</a:t>
            </a:r>
            <a:r>
              <a:rPr b="1" dirty="0">
                <a:solidFill>
                  <a:srgbClr val="FF0000"/>
                </a:solidFill>
                <a:latin typeface="Calibri"/>
                <a:cs typeface="Calibri"/>
              </a:rPr>
              <a:t>o</a:t>
            </a:r>
            <a:r>
              <a:rPr b="1" spc="-5" dirty="0">
                <a:solidFill>
                  <a:srgbClr val="FF0000"/>
                </a:solidFill>
                <a:latin typeface="Calibri"/>
                <a:cs typeface="Calibri"/>
              </a:rPr>
              <a:t> </a:t>
            </a:r>
            <a:r>
              <a:rPr b="1" spc="-10" dirty="0">
                <a:solidFill>
                  <a:srgbClr val="FF0000"/>
                </a:solidFill>
                <a:latin typeface="Calibri"/>
                <a:cs typeface="Calibri"/>
              </a:rPr>
              <a:t>the</a:t>
            </a:r>
            <a:r>
              <a:rPr b="1" spc="15" dirty="0">
                <a:solidFill>
                  <a:srgbClr val="FF0000"/>
                </a:solidFill>
                <a:latin typeface="Calibri"/>
                <a:cs typeface="Calibri"/>
              </a:rPr>
              <a:t> </a:t>
            </a:r>
            <a:r>
              <a:rPr b="1" spc="-15" dirty="0">
                <a:solidFill>
                  <a:srgbClr val="FF0000"/>
                </a:solidFill>
                <a:latin typeface="Calibri"/>
                <a:cs typeface="Calibri"/>
              </a:rPr>
              <a:t>a</a:t>
            </a:r>
            <a:r>
              <a:rPr b="1" spc="-45" dirty="0">
                <a:solidFill>
                  <a:srgbClr val="FF0000"/>
                </a:solidFill>
                <a:latin typeface="Calibri"/>
                <a:cs typeface="Calibri"/>
              </a:rPr>
              <a:t>w</a:t>
            </a:r>
            <a:r>
              <a:rPr b="1" spc="-10" dirty="0">
                <a:solidFill>
                  <a:srgbClr val="FF0000"/>
                </a:solidFill>
                <a:latin typeface="Calibri"/>
                <a:cs typeface="Calibri"/>
              </a:rPr>
              <a:t>a</a:t>
            </a:r>
            <a:r>
              <a:rPr b="1" spc="-40" dirty="0">
                <a:solidFill>
                  <a:srgbClr val="FF0000"/>
                </a:solidFill>
                <a:latin typeface="Calibri"/>
                <a:cs typeface="Calibri"/>
              </a:rPr>
              <a:t>r</a:t>
            </a:r>
            <a:r>
              <a:rPr b="1" dirty="0">
                <a:solidFill>
                  <a:srgbClr val="FF0000"/>
                </a:solidFill>
                <a:latin typeface="Calibri"/>
                <a:cs typeface="Calibri"/>
              </a:rPr>
              <a:t>d</a:t>
            </a:r>
            <a:r>
              <a:rPr b="1" spc="10" dirty="0">
                <a:solidFill>
                  <a:srgbClr val="FF0000"/>
                </a:solidFill>
                <a:latin typeface="Calibri"/>
                <a:cs typeface="Calibri"/>
              </a:rPr>
              <a:t> </a:t>
            </a:r>
            <a:r>
              <a:rPr b="1" dirty="0">
                <a:solidFill>
                  <a:srgbClr val="FF0000"/>
                </a:solidFill>
                <a:latin typeface="Calibri"/>
                <a:cs typeface="Calibri"/>
              </a:rPr>
              <a:t>w</a:t>
            </a:r>
            <a:r>
              <a:rPr b="1" spc="-10" dirty="0">
                <a:solidFill>
                  <a:srgbClr val="FF0000"/>
                </a:solidFill>
                <a:latin typeface="Calibri"/>
                <a:cs typeface="Calibri"/>
              </a:rPr>
              <a:t>i</a:t>
            </a:r>
            <a:r>
              <a:rPr b="1" spc="-5" dirty="0">
                <a:solidFill>
                  <a:srgbClr val="FF0000"/>
                </a:solidFill>
                <a:latin typeface="Calibri"/>
                <a:cs typeface="Calibri"/>
              </a:rPr>
              <a:t>l</a:t>
            </a:r>
            <a:r>
              <a:rPr b="1" dirty="0">
                <a:solidFill>
                  <a:srgbClr val="FF0000"/>
                </a:solidFill>
                <a:latin typeface="Calibri"/>
                <a:cs typeface="Calibri"/>
              </a:rPr>
              <a:t>l</a:t>
            </a:r>
            <a:r>
              <a:rPr b="1" spc="15" dirty="0">
                <a:solidFill>
                  <a:srgbClr val="FF0000"/>
                </a:solidFill>
                <a:latin typeface="Calibri"/>
                <a:cs typeface="Calibri"/>
              </a:rPr>
              <a:t> </a:t>
            </a:r>
            <a:r>
              <a:rPr b="1" spc="-5" dirty="0">
                <a:solidFill>
                  <a:srgbClr val="FF0000"/>
                </a:solidFill>
                <a:latin typeface="Calibri"/>
                <a:cs typeface="Calibri"/>
              </a:rPr>
              <a:t>o</a:t>
            </a:r>
            <a:r>
              <a:rPr b="1" spc="-10" dirty="0">
                <a:solidFill>
                  <a:srgbClr val="FF0000"/>
                </a:solidFill>
                <a:latin typeface="Calibri"/>
                <a:cs typeface="Calibri"/>
              </a:rPr>
              <a:t>c</a:t>
            </a:r>
            <a:r>
              <a:rPr b="1" spc="-20" dirty="0">
                <a:solidFill>
                  <a:srgbClr val="FF0000"/>
                </a:solidFill>
                <a:latin typeface="Calibri"/>
                <a:cs typeface="Calibri"/>
              </a:rPr>
              <a:t>c</a:t>
            </a:r>
            <a:r>
              <a:rPr b="1" spc="-5" dirty="0">
                <a:solidFill>
                  <a:srgbClr val="FF0000"/>
                </a:solidFill>
                <a:latin typeface="Calibri"/>
                <a:cs typeface="Calibri"/>
              </a:rPr>
              <a:t>u</a:t>
            </a:r>
            <a:r>
              <a:rPr b="1" dirty="0">
                <a:solidFill>
                  <a:srgbClr val="FF0000"/>
                </a:solidFill>
                <a:latin typeface="Calibri"/>
                <a:cs typeface="Calibri"/>
              </a:rPr>
              <a:t>r</a:t>
            </a:r>
            <a:r>
              <a:rPr b="1" spc="10" dirty="0">
                <a:solidFill>
                  <a:srgbClr val="FF0000"/>
                </a:solidFill>
                <a:latin typeface="Calibri"/>
                <a:cs typeface="Calibri"/>
              </a:rPr>
              <a:t> </a:t>
            </a:r>
            <a:r>
              <a:rPr b="1" spc="-5" dirty="0">
                <a:solidFill>
                  <a:srgbClr val="FF0000"/>
                </a:solidFill>
                <a:latin typeface="Calibri"/>
                <a:cs typeface="Calibri"/>
              </a:rPr>
              <a:t>i</a:t>
            </a:r>
            <a:r>
              <a:rPr b="1" dirty="0">
                <a:solidFill>
                  <a:srgbClr val="FF0000"/>
                </a:solidFill>
                <a:latin typeface="Calibri"/>
                <a:cs typeface="Calibri"/>
              </a:rPr>
              <a:t>f</a:t>
            </a:r>
            <a:r>
              <a:rPr b="1" spc="10" dirty="0">
                <a:solidFill>
                  <a:srgbClr val="FF0000"/>
                </a:solidFill>
                <a:latin typeface="Calibri"/>
                <a:cs typeface="Calibri"/>
              </a:rPr>
              <a:t> </a:t>
            </a:r>
            <a:r>
              <a:rPr b="1" spc="-5" dirty="0">
                <a:solidFill>
                  <a:srgbClr val="FF0000"/>
                </a:solidFill>
                <a:latin typeface="Calibri"/>
                <a:cs typeface="Calibri"/>
              </a:rPr>
              <a:t>i</a:t>
            </a:r>
            <a:r>
              <a:rPr b="1" spc="-40" dirty="0">
                <a:solidFill>
                  <a:srgbClr val="FF0000"/>
                </a:solidFill>
                <a:latin typeface="Calibri"/>
                <a:cs typeface="Calibri"/>
              </a:rPr>
              <a:t>t</a:t>
            </a:r>
            <a:r>
              <a:rPr b="1" spc="-15" dirty="0">
                <a:solidFill>
                  <a:srgbClr val="FF0000"/>
                </a:solidFill>
                <a:latin typeface="Calibri"/>
                <a:cs typeface="Calibri"/>
              </a:rPr>
              <a:t>ems</a:t>
            </a:r>
            <a:r>
              <a:rPr b="1" spc="5" dirty="0">
                <a:solidFill>
                  <a:srgbClr val="FF0000"/>
                </a:solidFill>
                <a:latin typeface="Calibri"/>
                <a:cs typeface="Calibri"/>
              </a:rPr>
              <a:t> </a:t>
            </a:r>
            <a:r>
              <a:rPr b="1" dirty="0">
                <a:solidFill>
                  <a:srgbClr val="FF0000"/>
                </a:solidFill>
                <a:latin typeface="Calibri"/>
                <a:cs typeface="Calibri"/>
              </a:rPr>
              <a:t>w</a:t>
            </a:r>
            <a:r>
              <a:rPr b="1" spc="-10" dirty="0">
                <a:solidFill>
                  <a:srgbClr val="FF0000"/>
                </a:solidFill>
                <a:latin typeface="Calibri"/>
                <a:cs typeface="Calibri"/>
              </a:rPr>
              <a:t>i</a:t>
            </a:r>
            <a:r>
              <a:rPr b="1" dirty="0">
                <a:solidFill>
                  <a:srgbClr val="FF0000"/>
                </a:solidFill>
                <a:latin typeface="Calibri"/>
                <a:cs typeface="Calibri"/>
              </a:rPr>
              <a:t>th</a:t>
            </a:r>
            <a:r>
              <a:rPr b="1" spc="-10" dirty="0">
                <a:solidFill>
                  <a:srgbClr val="FF0000"/>
                </a:solidFill>
                <a:latin typeface="Calibri"/>
                <a:cs typeface="Calibri"/>
              </a:rPr>
              <a:t>i</a:t>
            </a:r>
            <a:r>
              <a:rPr b="1" dirty="0">
                <a:solidFill>
                  <a:srgbClr val="FF0000"/>
                </a:solidFill>
                <a:latin typeface="Calibri"/>
                <a:cs typeface="Calibri"/>
              </a:rPr>
              <a:t>n</a:t>
            </a:r>
            <a:r>
              <a:rPr b="1" spc="25" dirty="0">
                <a:solidFill>
                  <a:srgbClr val="FF0000"/>
                </a:solidFill>
                <a:latin typeface="Calibri"/>
                <a:cs typeface="Calibri"/>
              </a:rPr>
              <a:t> </a:t>
            </a:r>
            <a:r>
              <a:rPr b="1" spc="-10" dirty="0">
                <a:solidFill>
                  <a:srgbClr val="FF0000"/>
                </a:solidFill>
                <a:latin typeface="Calibri"/>
                <a:cs typeface="Calibri"/>
              </a:rPr>
              <a:t>the</a:t>
            </a:r>
            <a:r>
              <a:rPr b="1" spc="10" dirty="0">
                <a:solidFill>
                  <a:srgbClr val="FF0000"/>
                </a:solidFill>
                <a:latin typeface="Calibri"/>
                <a:cs typeface="Calibri"/>
              </a:rPr>
              <a:t> </a:t>
            </a:r>
            <a:r>
              <a:rPr b="1" spc="-5" dirty="0">
                <a:solidFill>
                  <a:srgbClr val="FF0000"/>
                </a:solidFill>
                <a:latin typeface="Calibri"/>
                <a:cs typeface="Calibri"/>
              </a:rPr>
              <a:t>p</a:t>
            </a:r>
            <a:r>
              <a:rPr b="1" spc="-25" dirty="0">
                <a:solidFill>
                  <a:srgbClr val="FF0000"/>
                </a:solidFill>
                <a:latin typeface="Calibri"/>
                <a:cs typeface="Calibri"/>
              </a:rPr>
              <a:t>r</a:t>
            </a:r>
            <a:r>
              <a:rPr b="1" spc="-5" dirty="0">
                <a:solidFill>
                  <a:srgbClr val="FF0000"/>
                </a:solidFill>
                <a:latin typeface="Calibri"/>
                <a:cs typeface="Calibri"/>
              </a:rPr>
              <a:t>opo</a:t>
            </a:r>
            <a:r>
              <a:rPr b="1" dirty="0">
                <a:solidFill>
                  <a:srgbClr val="FF0000"/>
                </a:solidFill>
                <a:latin typeface="Calibri"/>
                <a:cs typeface="Calibri"/>
              </a:rPr>
              <a:t>s</a:t>
            </a:r>
            <a:r>
              <a:rPr b="1" spc="-10" dirty="0">
                <a:solidFill>
                  <a:srgbClr val="FF0000"/>
                </a:solidFill>
                <a:latin typeface="Calibri"/>
                <a:cs typeface="Calibri"/>
              </a:rPr>
              <a:t>ed</a:t>
            </a:r>
            <a:r>
              <a:rPr b="1" dirty="0">
                <a:solidFill>
                  <a:srgbClr val="FF0000"/>
                </a:solidFill>
                <a:latin typeface="Calibri"/>
                <a:cs typeface="Calibri"/>
              </a:rPr>
              <a:t> </a:t>
            </a:r>
            <a:r>
              <a:rPr b="1" spc="-5" dirty="0">
                <a:solidFill>
                  <a:srgbClr val="FF0000"/>
                </a:solidFill>
                <a:latin typeface="Calibri"/>
                <a:cs typeface="Calibri"/>
              </a:rPr>
              <a:t>b</a:t>
            </a:r>
            <a:r>
              <a:rPr b="1" dirty="0">
                <a:solidFill>
                  <a:srgbClr val="FF0000"/>
                </a:solidFill>
                <a:latin typeface="Calibri"/>
                <a:cs typeface="Calibri"/>
              </a:rPr>
              <a:t>u</a:t>
            </a:r>
            <a:r>
              <a:rPr b="1" spc="-15" dirty="0">
                <a:solidFill>
                  <a:srgbClr val="FF0000"/>
                </a:solidFill>
                <a:latin typeface="Calibri"/>
                <a:cs typeface="Calibri"/>
              </a:rPr>
              <a:t>dg</a:t>
            </a:r>
            <a:r>
              <a:rPr b="1" spc="-25" dirty="0">
                <a:solidFill>
                  <a:srgbClr val="FF0000"/>
                </a:solidFill>
                <a:latin typeface="Calibri"/>
                <a:cs typeface="Calibri"/>
              </a:rPr>
              <a:t>e</a:t>
            </a:r>
            <a:r>
              <a:rPr b="1" spc="-10" dirty="0">
                <a:solidFill>
                  <a:srgbClr val="FF0000"/>
                </a:solidFill>
                <a:latin typeface="Calibri"/>
                <a:cs typeface="Calibri"/>
              </a:rPr>
              <a:t>t</a:t>
            </a:r>
            <a:r>
              <a:rPr b="1" dirty="0">
                <a:solidFill>
                  <a:srgbClr val="FF0000"/>
                </a:solidFill>
                <a:latin typeface="Calibri"/>
                <a:cs typeface="Calibri"/>
              </a:rPr>
              <a:t> </a:t>
            </a:r>
            <a:r>
              <a:rPr b="1" spc="-10" dirty="0">
                <a:solidFill>
                  <a:srgbClr val="FF0000"/>
                </a:solidFill>
                <a:latin typeface="Calibri"/>
                <a:cs typeface="Calibri"/>
              </a:rPr>
              <a:t>a</a:t>
            </a:r>
            <a:r>
              <a:rPr b="1" spc="-40" dirty="0">
                <a:solidFill>
                  <a:srgbClr val="FF0000"/>
                </a:solidFill>
                <a:latin typeface="Calibri"/>
                <a:cs typeface="Calibri"/>
              </a:rPr>
              <a:t>r</a:t>
            </a:r>
            <a:r>
              <a:rPr b="1" spc="-10" dirty="0">
                <a:solidFill>
                  <a:srgbClr val="FF0000"/>
                </a:solidFill>
                <a:latin typeface="Calibri"/>
                <a:cs typeface="Calibri"/>
              </a:rPr>
              <a:t>e</a:t>
            </a:r>
            <a:r>
              <a:rPr b="1" spc="-5" dirty="0">
                <a:solidFill>
                  <a:srgbClr val="FF0000"/>
                </a:solidFill>
                <a:latin typeface="Calibri"/>
                <a:cs typeface="Calibri"/>
              </a:rPr>
              <a:t> </a:t>
            </a:r>
            <a:r>
              <a:rPr b="1" spc="-15" dirty="0">
                <a:solidFill>
                  <a:srgbClr val="FF0000"/>
                </a:solidFill>
                <a:latin typeface="Calibri"/>
                <a:cs typeface="Calibri"/>
              </a:rPr>
              <a:t>d</a:t>
            </a:r>
            <a:r>
              <a:rPr b="1" spc="-5" dirty="0">
                <a:solidFill>
                  <a:srgbClr val="FF0000"/>
                </a:solidFill>
                <a:latin typeface="Calibri"/>
                <a:cs typeface="Calibri"/>
              </a:rPr>
              <a:t>e</a:t>
            </a:r>
            <a:r>
              <a:rPr b="1" spc="-15" dirty="0">
                <a:solidFill>
                  <a:srgbClr val="FF0000"/>
                </a:solidFill>
                <a:latin typeface="Calibri"/>
                <a:cs typeface="Calibri"/>
              </a:rPr>
              <a:t>em</a:t>
            </a:r>
            <a:r>
              <a:rPr b="1" spc="-5" dirty="0">
                <a:solidFill>
                  <a:srgbClr val="FF0000"/>
                </a:solidFill>
                <a:latin typeface="Calibri"/>
                <a:cs typeface="Calibri"/>
              </a:rPr>
              <a:t>e</a:t>
            </a:r>
            <a:r>
              <a:rPr b="1" dirty="0">
                <a:solidFill>
                  <a:srgbClr val="FF0000"/>
                </a:solidFill>
                <a:latin typeface="Calibri"/>
                <a:cs typeface="Calibri"/>
              </a:rPr>
              <a:t>d</a:t>
            </a:r>
            <a:r>
              <a:rPr b="1" spc="-5" dirty="0">
                <a:solidFill>
                  <a:srgbClr val="FF0000"/>
                </a:solidFill>
                <a:latin typeface="Calibri"/>
                <a:cs typeface="Calibri"/>
              </a:rPr>
              <a:t> </a:t>
            </a:r>
            <a:r>
              <a:rPr b="1" spc="-25" dirty="0">
                <a:solidFill>
                  <a:srgbClr val="FF0000"/>
                </a:solidFill>
                <a:latin typeface="Calibri"/>
                <a:cs typeface="Calibri"/>
              </a:rPr>
              <a:t>t</a:t>
            </a:r>
            <a:r>
              <a:rPr b="1" dirty="0">
                <a:solidFill>
                  <a:srgbClr val="FF0000"/>
                </a:solidFill>
                <a:latin typeface="Calibri"/>
                <a:cs typeface="Calibri"/>
              </a:rPr>
              <a:t>o</a:t>
            </a:r>
            <a:r>
              <a:rPr b="1" spc="10" dirty="0">
                <a:solidFill>
                  <a:srgbClr val="FF0000"/>
                </a:solidFill>
                <a:latin typeface="Calibri"/>
                <a:cs typeface="Calibri"/>
              </a:rPr>
              <a:t> </a:t>
            </a:r>
            <a:r>
              <a:rPr b="1" spc="-15" dirty="0">
                <a:solidFill>
                  <a:srgbClr val="FF0000"/>
                </a:solidFill>
                <a:latin typeface="Calibri"/>
                <a:cs typeface="Calibri"/>
              </a:rPr>
              <a:t>b</a:t>
            </a:r>
            <a:r>
              <a:rPr b="1" spc="-10" dirty="0">
                <a:solidFill>
                  <a:srgbClr val="FF0000"/>
                </a:solidFill>
                <a:latin typeface="Calibri"/>
                <a:cs typeface="Calibri"/>
              </a:rPr>
              <a:t>e</a:t>
            </a:r>
            <a:r>
              <a:rPr b="1" spc="5" dirty="0">
                <a:solidFill>
                  <a:srgbClr val="FF0000"/>
                </a:solidFill>
                <a:latin typeface="Calibri"/>
                <a:cs typeface="Calibri"/>
              </a:rPr>
              <a:t> </a:t>
            </a:r>
            <a:r>
              <a:rPr b="1" spc="-5" dirty="0">
                <a:solidFill>
                  <a:srgbClr val="FF0000"/>
                </a:solidFill>
                <a:latin typeface="Calibri"/>
                <a:cs typeface="Calibri"/>
              </a:rPr>
              <a:t>no</a:t>
            </a:r>
            <a:r>
              <a:rPr b="1" spc="10" dirty="0">
                <a:solidFill>
                  <a:srgbClr val="FF0000"/>
                </a:solidFill>
                <a:latin typeface="Calibri"/>
                <a:cs typeface="Calibri"/>
              </a:rPr>
              <a:t>n</a:t>
            </a:r>
            <a:r>
              <a:rPr b="1" dirty="0">
                <a:solidFill>
                  <a:srgbClr val="FF0000"/>
                </a:solidFill>
                <a:latin typeface="Calibri"/>
                <a:cs typeface="Calibri"/>
              </a:rPr>
              <a:t>-al</a:t>
            </a:r>
            <a:r>
              <a:rPr b="1" spc="-10" dirty="0">
                <a:solidFill>
                  <a:srgbClr val="FF0000"/>
                </a:solidFill>
                <a:latin typeface="Calibri"/>
                <a:cs typeface="Calibri"/>
              </a:rPr>
              <a:t>l</a:t>
            </a:r>
            <a:r>
              <a:rPr b="1" spc="-15" dirty="0">
                <a:solidFill>
                  <a:srgbClr val="FF0000"/>
                </a:solidFill>
                <a:latin typeface="Calibri"/>
                <a:cs typeface="Calibri"/>
              </a:rPr>
              <a:t>o</a:t>
            </a:r>
            <a:r>
              <a:rPr b="1" spc="-45" dirty="0">
                <a:solidFill>
                  <a:srgbClr val="FF0000"/>
                </a:solidFill>
                <a:latin typeface="Calibri"/>
                <a:cs typeface="Calibri"/>
              </a:rPr>
              <a:t>w</a:t>
            </a:r>
            <a:r>
              <a:rPr b="1" dirty="0">
                <a:solidFill>
                  <a:srgbClr val="FF0000"/>
                </a:solidFill>
                <a:latin typeface="Calibri"/>
                <a:cs typeface="Calibri"/>
              </a:rPr>
              <a:t>able</a:t>
            </a:r>
            <a:r>
              <a:rPr b="1" spc="35" dirty="0">
                <a:solidFill>
                  <a:srgbClr val="FF0000"/>
                </a:solidFill>
                <a:latin typeface="Calibri"/>
                <a:cs typeface="Calibri"/>
              </a:rPr>
              <a:t> </a:t>
            </a:r>
            <a:r>
              <a:rPr b="1" spc="-15" dirty="0">
                <a:solidFill>
                  <a:srgbClr val="FF0000"/>
                </a:solidFill>
                <a:latin typeface="Calibri"/>
                <a:cs typeface="Calibri"/>
              </a:rPr>
              <a:t>o</a:t>
            </a:r>
            <a:r>
              <a:rPr b="1" spc="-10" dirty="0">
                <a:solidFill>
                  <a:srgbClr val="FF0000"/>
                </a:solidFill>
                <a:latin typeface="Calibri"/>
                <a:cs typeface="Calibri"/>
              </a:rPr>
              <a:t>r</a:t>
            </a:r>
            <a:r>
              <a:rPr b="1" spc="5" dirty="0">
                <a:solidFill>
                  <a:srgbClr val="FF0000"/>
                </a:solidFill>
                <a:latin typeface="Calibri"/>
                <a:cs typeface="Calibri"/>
              </a:rPr>
              <a:t> </a:t>
            </a:r>
            <a:r>
              <a:rPr b="1" spc="-5" dirty="0">
                <a:solidFill>
                  <a:srgbClr val="FF0000"/>
                </a:solidFill>
                <a:latin typeface="Calibri"/>
                <a:cs typeface="Calibri"/>
              </a:rPr>
              <a:t>ina</a:t>
            </a:r>
            <a:r>
              <a:rPr b="1" spc="5" dirty="0">
                <a:solidFill>
                  <a:srgbClr val="FF0000"/>
                </a:solidFill>
                <a:latin typeface="Calibri"/>
                <a:cs typeface="Calibri"/>
              </a:rPr>
              <a:t>p</a:t>
            </a:r>
            <a:r>
              <a:rPr b="1" spc="-5" dirty="0">
                <a:solidFill>
                  <a:srgbClr val="FF0000"/>
                </a:solidFill>
                <a:latin typeface="Calibri"/>
                <a:cs typeface="Calibri"/>
              </a:rPr>
              <a:t>p</a:t>
            </a:r>
            <a:r>
              <a:rPr b="1" spc="-25" dirty="0">
                <a:solidFill>
                  <a:srgbClr val="FF0000"/>
                </a:solidFill>
                <a:latin typeface="Calibri"/>
                <a:cs typeface="Calibri"/>
              </a:rPr>
              <a:t>r</a:t>
            </a:r>
            <a:r>
              <a:rPr b="1" spc="-5" dirty="0">
                <a:solidFill>
                  <a:srgbClr val="FF0000"/>
                </a:solidFill>
                <a:latin typeface="Calibri"/>
                <a:cs typeface="Calibri"/>
              </a:rPr>
              <a:t>opri</a:t>
            </a:r>
            <a:r>
              <a:rPr b="1" spc="-15" dirty="0">
                <a:solidFill>
                  <a:srgbClr val="FF0000"/>
                </a:solidFill>
                <a:latin typeface="Calibri"/>
                <a:cs typeface="Calibri"/>
              </a:rPr>
              <a:t>a</a:t>
            </a:r>
            <a:r>
              <a:rPr b="1" spc="-40" dirty="0">
                <a:solidFill>
                  <a:srgbClr val="FF0000"/>
                </a:solidFill>
                <a:latin typeface="Calibri"/>
                <a:cs typeface="Calibri"/>
              </a:rPr>
              <a:t>t</a:t>
            </a:r>
            <a:r>
              <a:rPr b="1" dirty="0">
                <a:solidFill>
                  <a:srgbClr val="FF0000"/>
                </a:solidFill>
                <a:latin typeface="Calibri"/>
                <a:cs typeface="Calibri"/>
              </a:rPr>
              <a:t>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28750" y="287867"/>
            <a:ext cx="6629400" cy="1159933"/>
          </a:xfrm>
          <a:prstGeom prst="rect">
            <a:avLst/>
          </a:prstGeom>
        </p:spPr>
        <p:txBody>
          <a:bodyPr vert="horz" wrap="square" lIns="0" tIns="51435" rIns="0" bIns="0" rtlCol="0">
            <a:spAutoFit/>
          </a:bodyPr>
          <a:lstStyle/>
          <a:p>
            <a:pPr marL="173038" marR="5080" algn="ctr">
              <a:lnSpc>
                <a:spcPct val="100000"/>
              </a:lnSpc>
            </a:pPr>
            <a:r>
              <a:rPr sz="3600" b="1" spc="-5" dirty="0"/>
              <a:t>Th</a:t>
            </a:r>
            <a:r>
              <a:rPr sz="3600" b="1" dirty="0"/>
              <a:t>e </a:t>
            </a:r>
            <a:r>
              <a:rPr sz="3600" b="1" spc="-5" dirty="0"/>
              <a:t>S</a:t>
            </a:r>
            <a:r>
              <a:rPr sz="3600" b="1" spc="-65" dirty="0"/>
              <a:t>t</a:t>
            </a:r>
            <a:r>
              <a:rPr sz="3600" b="1" spc="-35" dirty="0"/>
              <a:t>a</a:t>
            </a:r>
            <a:r>
              <a:rPr sz="3600" b="1" spc="-60" dirty="0"/>
              <a:t>t</a:t>
            </a:r>
            <a:r>
              <a:rPr sz="3600" b="1" spc="-20" dirty="0"/>
              <a:t>e</a:t>
            </a:r>
            <a:r>
              <a:rPr sz="3600" b="1" spc="-15" dirty="0"/>
              <a:t> </a:t>
            </a:r>
            <a:r>
              <a:rPr sz="3600" b="1" spc="-55" dirty="0"/>
              <a:t>E</a:t>
            </a:r>
            <a:r>
              <a:rPr sz="3600" b="1" spc="-5" dirty="0"/>
              <a:t>d</a:t>
            </a:r>
            <a:r>
              <a:rPr sz="3600" b="1" spc="5" dirty="0"/>
              <a:t>u</a:t>
            </a:r>
            <a:r>
              <a:rPr sz="3600" b="1" spc="-45" dirty="0"/>
              <a:t>c</a:t>
            </a:r>
            <a:r>
              <a:rPr sz="3600" b="1" spc="-35" dirty="0"/>
              <a:t>a</a:t>
            </a:r>
            <a:r>
              <a:rPr sz="3600" b="1" dirty="0"/>
              <a:t>tion</a:t>
            </a:r>
            <a:r>
              <a:rPr sz="3600" b="1" spc="-25" dirty="0"/>
              <a:t> Depa</a:t>
            </a:r>
            <a:r>
              <a:rPr sz="3600" b="1" spc="-5" dirty="0"/>
              <a:t>r</a:t>
            </a:r>
            <a:r>
              <a:rPr sz="3600" b="1" spc="-20" dirty="0"/>
              <a:t>tme</a:t>
            </a:r>
            <a:r>
              <a:rPr sz="3600" b="1" spc="-70" dirty="0"/>
              <a:t>n</a:t>
            </a:r>
            <a:r>
              <a:rPr sz="3600" b="1" spc="-15" dirty="0"/>
              <a:t>t</a:t>
            </a:r>
            <a:r>
              <a:rPr sz="3600" b="1" spc="-10" dirty="0"/>
              <a:t> </a:t>
            </a:r>
            <a:r>
              <a:rPr sz="3600" b="1" spc="-5" dirty="0"/>
              <a:t>Co</a:t>
            </a:r>
            <a:r>
              <a:rPr sz="3600" b="1" spc="-35" dirty="0"/>
              <a:t>n</a:t>
            </a:r>
            <a:r>
              <a:rPr sz="3600" b="1" spc="-70" dirty="0"/>
              <a:t>t</a:t>
            </a:r>
            <a:r>
              <a:rPr sz="3600" b="1" spc="-15" dirty="0"/>
              <a:t>acts</a:t>
            </a:r>
            <a:endParaRPr sz="3600" b="1" dirty="0"/>
          </a:p>
        </p:txBody>
      </p:sp>
      <p:sp>
        <p:nvSpPr>
          <p:cNvPr id="3" name="object 3"/>
          <p:cNvSpPr/>
          <p:nvPr/>
        </p:nvSpPr>
        <p:spPr>
          <a:xfrm>
            <a:off x="285750" y="228600"/>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85750" y="1683174"/>
            <a:ext cx="8359040" cy="4014945"/>
          </a:xfrm>
          <a:prstGeom prst="rect">
            <a:avLst/>
          </a:prstGeom>
        </p:spPr>
        <p:txBody>
          <a:bodyPr vert="horz" wrap="square" lIns="0" tIns="0" rIns="0" bIns="0" rtlCol="0">
            <a:spAutoFit/>
          </a:bodyPr>
          <a:lstStyle/>
          <a:p>
            <a:pPr marL="12700">
              <a:lnSpc>
                <a:spcPct val="100000"/>
              </a:lnSpc>
            </a:pPr>
            <a:r>
              <a:rPr sz="1200" b="1" spc="-10" dirty="0">
                <a:solidFill>
                  <a:srgbClr val="FFFFFF"/>
                </a:solidFill>
                <a:latin typeface="Calibri"/>
                <a:cs typeface="Calibri"/>
              </a:rPr>
              <a:t>47</a:t>
            </a:r>
            <a:endParaRPr sz="1200" dirty="0">
              <a:latin typeface="Calibri"/>
              <a:cs typeface="Calibri"/>
            </a:endParaRPr>
          </a:p>
          <a:p>
            <a:pPr>
              <a:lnSpc>
                <a:spcPct val="100000"/>
              </a:lnSpc>
              <a:spcBef>
                <a:spcPts val="2"/>
              </a:spcBef>
            </a:pPr>
            <a:endParaRPr sz="1100" dirty="0">
              <a:latin typeface="Times New Roman"/>
              <a:cs typeface="Times New Roman"/>
            </a:endParaRPr>
          </a:p>
          <a:p>
            <a:pPr marL="528319">
              <a:lnSpc>
                <a:spcPct val="100000"/>
              </a:lnSpc>
              <a:buClr>
                <a:srgbClr val="AC8F67"/>
              </a:buClr>
              <a:buSzPct val="58620"/>
              <a:tabLst>
                <a:tab pos="849630" algn="l"/>
              </a:tabLst>
            </a:pPr>
            <a:r>
              <a:rPr sz="2900" b="1" spc="-5" dirty="0">
                <a:solidFill>
                  <a:srgbClr val="292934"/>
                </a:solidFill>
                <a:latin typeface="Calibri"/>
                <a:cs typeface="Calibri"/>
              </a:rPr>
              <a:t>C</a:t>
            </a:r>
            <a:r>
              <a:rPr sz="2900" b="1" spc="-35" dirty="0">
                <a:solidFill>
                  <a:srgbClr val="292934"/>
                </a:solidFill>
                <a:latin typeface="Calibri"/>
                <a:cs typeface="Calibri"/>
              </a:rPr>
              <a:t>S</a:t>
            </a:r>
            <a:r>
              <a:rPr sz="2900" b="1" spc="-5" dirty="0">
                <a:solidFill>
                  <a:srgbClr val="292934"/>
                </a:solidFill>
                <a:latin typeface="Calibri"/>
                <a:cs typeface="Calibri"/>
              </a:rPr>
              <a:t>TE</a:t>
            </a:r>
            <a:r>
              <a:rPr sz="2900" b="1" dirty="0">
                <a:solidFill>
                  <a:srgbClr val="292934"/>
                </a:solidFill>
                <a:latin typeface="Calibri"/>
                <a:cs typeface="Calibri"/>
              </a:rPr>
              <a:t>P</a:t>
            </a:r>
            <a:r>
              <a:rPr sz="2900" b="1" spc="-20" dirty="0">
                <a:solidFill>
                  <a:srgbClr val="292934"/>
                </a:solidFill>
                <a:latin typeface="Calibri"/>
                <a:cs typeface="Calibri"/>
              </a:rPr>
              <a:t> </a:t>
            </a:r>
            <a:r>
              <a:rPr sz="2900" b="1" spc="-5" dirty="0">
                <a:solidFill>
                  <a:srgbClr val="292934"/>
                </a:solidFill>
                <a:latin typeface="Calibri"/>
                <a:cs typeface="Calibri"/>
              </a:rPr>
              <a:t>P</a:t>
            </a:r>
            <a:r>
              <a:rPr sz="2900" b="1" spc="-40" dirty="0">
                <a:solidFill>
                  <a:srgbClr val="292934"/>
                </a:solidFill>
                <a:latin typeface="Calibri"/>
                <a:cs typeface="Calibri"/>
              </a:rPr>
              <a:t>r</a:t>
            </a:r>
            <a:r>
              <a:rPr sz="2900" b="1" dirty="0">
                <a:solidFill>
                  <a:srgbClr val="292934"/>
                </a:solidFill>
                <a:latin typeface="Calibri"/>
                <a:cs typeface="Calibri"/>
              </a:rPr>
              <a:t>og</a:t>
            </a:r>
            <a:r>
              <a:rPr sz="2900" b="1" spc="-65" dirty="0">
                <a:solidFill>
                  <a:srgbClr val="292934"/>
                </a:solidFill>
                <a:latin typeface="Calibri"/>
                <a:cs typeface="Calibri"/>
              </a:rPr>
              <a:t>r</a:t>
            </a:r>
            <a:r>
              <a:rPr sz="2900" b="1" dirty="0">
                <a:solidFill>
                  <a:srgbClr val="292934"/>
                </a:solidFill>
                <a:latin typeface="Calibri"/>
                <a:cs typeface="Calibri"/>
              </a:rPr>
              <a:t>a</a:t>
            </a:r>
            <a:r>
              <a:rPr sz="2900" b="1" spc="-5" dirty="0">
                <a:solidFill>
                  <a:srgbClr val="292934"/>
                </a:solidFill>
                <a:latin typeface="Calibri"/>
                <a:cs typeface="Calibri"/>
              </a:rPr>
              <a:t>m</a:t>
            </a:r>
            <a:r>
              <a:rPr sz="2900" b="1" dirty="0">
                <a:solidFill>
                  <a:srgbClr val="292934"/>
                </a:solidFill>
                <a:latin typeface="Calibri"/>
                <a:cs typeface="Calibri"/>
              </a:rPr>
              <a:t>:</a:t>
            </a:r>
            <a:endParaRPr sz="2900" dirty="0">
              <a:latin typeface="Calibri"/>
              <a:cs typeface="Calibri"/>
            </a:endParaRPr>
          </a:p>
          <a:p>
            <a:pPr marL="528320" marR="5080">
              <a:lnSpc>
                <a:spcPct val="120000"/>
              </a:lnSpc>
              <a:spcBef>
                <a:spcPts val="10"/>
              </a:spcBef>
            </a:pPr>
            <a:r>
              <a:rPr sz="2900" spc="-5" dirty="0">
                <a:solidFill>
                  <a:srgbClr val="292934"/>
                </a:solidFill>
                <a:latin typeface="Calibri"/>
                <a:cs typeface="Calibri"/>
              </a:rPr>
              <a:t>D</a:t>
            </a:r>
            <a:r>
              <a:rPr sz="2900" spc="-290" dirty="0">
                <a:solidFill>
                  <a:srgbClr val="292934"/>
                </a:solidFill>
                <a:latin typeface="Calibri"/>
                <a:cs typeface="Calibri"/>
              </a:rPr>
              <a:t>r</a:t>
            </a:r>
            <a:r>
              <a:rPr sz="2900" dirty="0">
                <a:solidFill>
                  <a:srgbClr val="292934"/>
                </a:solidFill>
                <a:latin typeface="Calibri"/>
                <a:cs typeface="Calibri"/>
              </a:rPr>
              <a:t>.</a:t>
            </a:r>
            <a:r>
              <a:rPr sz="2900" spc="-5" dirty="0">
                <a:solidFill>
                  <a:srgbClr val="292934"/>
                </a:solidFill>
                <a:latin typeface="Calibri"/>
                <a:cs typeface="Calibri"/>
              </a:rPr>
              <a:t> </a:t>
            </a:r>
            <a:r>
              <a:rPr lang="en-US" sz="2900" spc="-5" dirty="0">
                <a:solidFill>
                  <a:srgbClr val="292934"/>
                </a:solidFill>
                <a:latin typeface="Calibri"/>
                <a:cs typeface="Calibri"/>
              </a:rPr>
              <a:t>Kim Overrocker</a:t>
            </a:r>
          </a:p>
          <a:p>
            <a:pPr marL="528320" marR="5080">
              <a:lnSpc>
                <a:spcPct val="120000"/>
              </a:lnSpc>
              <a:spcBef>
                <a:spcPts val="10"/>
              </a:spcBef>
            </a:pPr>
            <a:r>
              <a:rPr sz="2900" u="heavy" spc="-5" dirty="0">
                <a:solidFill>
                  <a:srgbClr val="0000FF"/>
                </a:solidFill>
                <a:latin typeface="Calibri"/>
                <a:cs typeface="Calibri"/>
                <a:hlinkClick r:id="rId4"/>
              </a:rPr>
              <a:t>C</a:t>
            </a:r>
            <a:r>
              <a:rPr sz="2900" u="heavy" spc="-30" dirty="0">
                <a:solidFill>
                  <a:srgbClr val="0000FF"/>
                </a:solidFill>
                <a:latin typeface="Calibri"/>
                <a:cs typeface="Calibri"/>
                <a:hlinkClick r:id="rId4"/>
              </a:rPr>
              <a:t>S</a:t>
            </a:r>
            <a:r>
              <a:rPr sz="2900" u="heavy" spc="-5" dirty="0">
                <a:solidFill>
                  <a:srgbClr val="0000FF"/>
                </a:solidFill>
                <a:latin typeface="Calibri"/>
                <a:cs typeface="Calibri"/>
                <a:hlinkClick r:id="rId4"/>
              </a:rPr>
              <a:t>TEPRFP@</a:t>
            </a:r>
            <a:r>
              <a:rPr sz="2900" u="heavy" spc="-55" dirty="0">
                <a:solidFill>
                  <a:srgbClr val="0000FF"/>
                </a:solidFill>
                <a:latin typeface="Calibri"/>
                <a:cs typeface="Calibri"/>
                <a:hlinkClick r:id="rId4"/>
              </a:rPr>
              <a:t>n</a:t>
            </a:r>
            <a:r>
              <a:rPr sz="2900" u="heavy" spc="-20" dirty="0">
                <a:solidFill>
                  <a:srgbClr val="0000FF"/>
                </a:solidFill>
                <a:latin typeface="Calibri"/>
                <a:cs typeface="Calibri"/>
                <a:hlinkClick r:id="rId4"/>
              </a:rPr>
              <a:t>y</a:t>
            </a:r>
            <a:r>
              <a:rPr sz="2900" u="heavy" spc="-5" dirty="0">
                <a:solidFill>
                  <a:srgbClr val="0000FF"/>
                </a:solidFill>
                <a:latin typeface="Calibri"/>
                <a:cs typeface="Calibri"/>
                <a:hlinkClick r:id="rId4"/>
              </a:rPr>
              <a:t>sed</a:t>
            </a:r>
            <a:r>
              <a:rPr sz="2900" u="heavy" spc="30" dirty="0">
                <a:solidFill>
                  <a:srgbClr val="0000FF"/>
                </a:solidFill>
                <a:latin typeface="Calibri"/>
                <a:cs typeface="Calibri"/>
                <a:hlinkClick r:id="rId4"/>
              </a:rPr>
              <a:t>.</a:t>
            </a:r>
            <a:r>
              <a:rPr sz="2900" u="heavy" spc="-25" dirty="0">
                <a:solidFill>
                  <a:srgbClr val="0000FF"/>
                </a:solidFill>
                <a:latin typeface="Calibri"/>
                <a:cs typeface="Calibri"/>
                <a:hlinkClick r:id="rId4"/>
              </a:rPr>
              <a:t>g</a:t>
            </a:r>
            <a:r>
              <a:rPr sz="2900" u="heavy" spc="-5" dirty="0">
                <a:solidFill>
                  <a:srgbClr val="0000FF"/>
                </a:solidFill>
                <a:latin typeface="Calibri"/>
                <a:cs typeface="Calibri"/>
                <a:hlinkClick r:id="rId4"/>
              </a:rPr>
              <a:t>ov</a:t>
            </a:r>
            <a:endParaRPr lang="en-US" sz="2900" u="heavy" spc="-5" dirty="0">
              <a:solidFill>
                <a:srgbClr val="0000FF"/>
              </a:solidFill>
              <a:latin typeface="Calibri"/>
              <a:cs typeface="Calibri"/>
            </a:endParaRPr>
          </a:p>
          <a:p>
            <a:pPr marL="528320" marR="5080">
              <a:lnSpc>
                <a:spcPct val="120000"/>
              </a:lnSpc>
              <a:spcBef>
                <a:spcPts val="10"/>
              </a:spcBef>
            </a:pPr>
            <a:endParaRPr sz="2900" dirty="0">
              <a:latin typeface="Calibri"/>
              <a:cs typeface="Calibri"/>
            </a:endParaRPr>
          </a:p>
          <a:p>
            <a:pPr marL="528319">
              <a:lnSpc>
                <a:spcPct val="100000"/>
              </a:lnSpc>
              <a:spcBef>
                <a:spcPts val="695"/>
              </a:spcBef>
              <a:buClr>
                <a:srgbClr val="AC8F67"/>
              </a:buClr>
              <a:buSzPct val="58620"/>
              <a:tabLst>
                <a:tab pos="849630" algn="l"/>
              </a:tabLst>
            </a:pPr>
            <a:r>
              <a:rPr sz="2900" b="1" dirty="0">
                <a:solidFill>
                  <a:srgbClr val="292934"/>
                </a:solidFill>
                <a:latin typeface="Calibri"/>
                <a:cs typeface="Calibri"/>
              </a:rPr>
              <a:t>Fis</a:t>
            </a:r>
            <a:r>
              <a:rPr sz="2900" b="1" spc="-15" dirty="0">
                <a:solidFill>
                  <a:srgbClr val="292934"/>
                </a:solidFill>
                <a:latin typeface="Calibri"/>
                <a:cs typeface="Calibri"/>
              </a:rPr>
              <a:t>c</a:t>
            </a:r>
            <a:r>
              <a:rPr sz="2900" b="1" dirty="0">
                <a:solidFill>
                  <a:srgbClr val="292934"/>
                </a:solidFill>
                <a:latin typeface="Calibri"/>
                <a:cs typeface="Calibri"/>
              </a:rPr>
              <a:t>a</a:t>
            </a:r>
            <a:r>
              <a:rPr sz="2900" b="1" spc="-15" dirty="0">
                <a:solidFill>
                  <a:srgbClr val="292934"/>
                </a:solidFill>
                <a:latin typeface="Calibri"/>
                <a:cs typeface="Calibri"/>
              </a:rPr>
              <a:t>l</a:t>
            </a:r>
            <a:r>
              <a:rPr sz="2900" b="1" dirty="0">
                <a:solidFill>
                  <a:srgbClr val="292934"/>
                </a:solidFill>
                <a:latin typeface="Calibri"/>
                <a:cs typeface="Calibri"/>
              </a:rPr>
              <a:t>:</a:t>
            </a:r>
            <a:endParaRPr sz="2900" dirty="0">
              <a:latin typeface="Calibri"/>
              <a:cs typeface="Calibri"/>
            </a:endParaRPr>
          </a:p>
          <a:p>
            <a:pPr marL="528320">
              <a:lnSpc>
                <a:spcPct val="100000"/>
              </a:lnSpc>
              <a:spcBef>
                <a:spcPts val="705"/>
              </a:spcBef>
            </a:pPr>
            <a:r>
              <a:rPr sz="2900" dirty="0">
                <a:solidFill>
                  <a:srgbClr val="292934"/>
                </a:solidFill>
                <a:latin typeface="Calibri"/>
                <a:cs typeface="Calibri"/>
              </a:rPr>
              <a:t>Ms.</a:t>
            </a:r>
            <a:r>
              <a:rPr sz="2900" spc="-5" dirty="0">
                <a:solidFill>
                  <a:srgbClr val="292934"/>
                </a:solidFill>
                <a:latin typeface="Calibri"/>
                <a:cs typeface="Calibri"/>
              </a:rPr>
              <a:t> </a:t>
            </a:r>
            <a:r>
              <a:rPr sz="2900" dirty="0">
                <a:solidFill>
                  <a:srgbClr val="292934"/>
                </a:solidFill>
                <a:latin typeface="Calibri"/>
                <a:cs typeface="Calibri"/>
              </a:rPr>
              <a:t>Nell</a:t>
            </a:r>
            <a:r>
              <a:rPr sz="2900" spc="-40" dirty="0">
                <a:solidFill>
                  <a:srgbClr val="292934"/>
                </a:solidFill>
                <a:latin typeface="Calibri"/>
                <a:cs typeface="Calibri"/>
              </a:rPr>
              <a:t> </a:t>
            </a:r>
            <a:r>
              <a:rPr sz="2900" dirty="0">
                <a:solidFill>
                  <a:srgbClr val="292934"/>
                </a:solidFill>
                <a:latin typeface="Calibri"/>
                <a:cs typeface="Calibri"/>
              </a:rPr>
              <a:t>B</a:t>
            </a:r>
            <a:r>
              <a:rPr sz="2900" spc="-60" dirty="0">
                <a:solidFill>
                  <a:srgbClr val="292934"/>
                </a:solidFill>
                <a:latin typeface="Calibri"/>
                <a:cs typeface="Calibri"/>
              </a:rPr>
              <a:t>r</a:t>
            </a:r>
            <a:r>
              <a:rPr sz="2900" dirty="0">
                <a:solidFill>
                  <a:srgbClr val="292934"/>
                </a:solidFill>
                <a:latin typeface="Calibri"/>
                <a:cs typeface="Calibri"/>
              </a:rPr>
              <a:t>ady</a:t>
            </a:r>
            <a:endParaRPr sz="2900" dirty="0">
              <a:latin typeface="Calibri"/>
              <a:cs typeface="Calibri"/>
            </a:endParaRPr>
          </a:p>
          <a:p>
            <a:pPr marL="528320">
              <a:lnSpc>
                <a:spcPct val="100000"/>
              </a:lnSpc>
              <a:spcBef>
                <a:spcPts val="695"/>
              </a:spcBef>
            </a:pPr>
            <a:r>
              <a:rPr sz="2900" u="heavy" spc="-5" dirty="0">
                <a:solidFill>
                  <a:srgbClr val="0000FF"/>
                </a:solidFill>
                <a:latin typeface="Calibri"/>
                <a:cs typeface="Calibri"/>
                <a:hlinkClick r:id="rId4"/>
              </a:rPr>
              <a:t>C</a:t>
            </a:r>
            <a:r>
              <a:rPr sz="2900" u="heavy" spc="-30" dirty="0">
                <a:solidFill>
                  <a:srgbClr val="0000FF"/>
                </a:solidFill>
                <a:latin typeface="Calibri"/>
                <a:cs typeface="Calibri"/>
                <a:hlinkClick r:id="rId4"/>
              </a:rPr>
              <a:t>S</a:t>
            </a:r>
            <a:r>
              <a:rPr sz="2900" u="heavy" spc="-5" dirty="0">
                <a:solidFill>
                  <a:srgbClr val="0000FF"/>
                </a:solidFill>
                <a:latin typeface="Calibri"/>
                <a:cs typeface="Calibri"/>
                <a:hlinkClick r:id="rId4"/>
              </a:rPr>
              <a:t>TEP</a:t>
            </a:r>
            <a:r>
              <a:rPr sz="2900" u="heavy" spc="-10" dirty="0">
                <a:solidFill>
                  <a:srgbClr val="0000FF"/>
                </a:solidFill>
                <a:latin typeface="Calibri"/>
                <a:cs typeface="Calibri"/>
                <a:hlinkClick r:id="rId4"/>
              </a:rPr>
              <a:t>R</a:t>
            </a:r>
            <a:r>
              <a:rPr sz="2900" u="heavy" spc="-5" dirty="0">
                <a:solidFill>
                  <a:srgbClr val="0000FF"/>
                </a:solidFill>
                <a:latin typeface="Calibri"/>
                <a:cs typeface="Calibri"/>
                <a:hlinkClick r:id="rId4"/>
              </a:rPr>
              <a:t>FP@</a:t>
            </a:r>
            <a:r>
              <a:rPr sz="2900" u="heavy" spc="-60" dirty="0">
                <a:solidFill>
                  <a:srgbClr val="0000FF"/>
                </a:solidFill>
                <a:latin typeface="Calibri"/>
                <a:cs typeface="Calibri"/>
                <a:hlinkClick r:id="rId4"/>
              </a:rPr>
              <a:t>n</a:t>
            </a:r>
            <a:r>
              <a:rPr sz="2900" u="heavy" spc="-20" dirty="0">
                <a:solidFill>
                  <a:srgbClr val="0000FF"/>
                </a:solidFill>
                <a:latin typeface="Calibri"/>
                <a:cs typeface="Calibri"/>
                <a:hlinkClick r:id="rId4"/>
              </a:rPr>
              <a:t>y</a:t>
            </a:r>
            <a:r>
              <a:rPr sz="2900" u="heavy" spc="-5" dirty="0">
                <a:solidFill>
                  <a:srgbClr val="0000FF"/>
                </a:solidFill>
                <a:latin typeface="Calibri"/>
                <a:cs typeface="Calibri"/>
                <a:hlinkClick r:id="rId4"/>
              </a:rPr>
              <a:t>sed</a:t>
            </a:r>
            <a:r>
              <a:rPr sz="2900" u="heavy" spc="25" dirty="0">
                <a:solidFill>
                  <a:srgbClr val="0000FF"/>
                </a:solidFill>
                <a:latin typeface="Calibri"/>
                <a:cs typeface="Calibri"/>
                <a:hlinkClick r:id="rId4"/>
              </a:rPr>
              <a:t>.</a:t>
            </a:r>
            <a:r>
              <a:rPr sz="2900" u="heavy" spc="-30" dirty="0">
                <a:solidFill>
                  <a:srgbClr val="0000FF"/>
                </a:solidFill>
                <a:latin typeface="Calibri"/>
                <a:cs typeface="Calibri"/>
                <a:hlinkClick r:id="rId4"/>
              </a:rPr>
              <a:t>g</a:t>
            </a:r>
            <a:r>
              <a:rPr sz="2900" u="heavy" spc="-5" dirty="0">
                <a:solidFill>
                  <a:srgbClr val="0000FF"/>
                </a:solidFill>
                <a:latin typeface="Calibri"/>
                <a:cs typeface="Calibri"/>
                <a:hlinkClick r:id="rId4"/>
              </a:rPr>
              <a:t>ov</a:t>
            </a:r>
            <a:endParaRPr sz="2900" dirty="0">
              <a:latin typeface="Calibri"/>
              <a:cs typeface="Calibri"/>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3909" y="387679"/>
            <a:ext cx="7406640" cy="901041"/>
          </a:xfrm>
          <a:prstGeom prst="rect">
            <a:avLst/>
          </a:prstGeom>
        </p:spPr>
        <p:txBody>
          <a:bodyPr vert="horz" wrap="square" lIns="0" tIns="282727" rIns="0" bIns="0" rtlCol="0">
            <a:spAutoFit/>
          </a:bodyPr>
          <a:lstStyle/>
          <a:p>
            <a:pPr marL="733425" indent="-617538">
              <a:lnSpc>
                <a:spcPct val="100000"/>
              </a:lnSpc>
            </a:pPr>
            <a:r>
              <a:rPr b="1" dirty="0"/>
              <a:t>Que</a:t>
            </a:r>
            <a:r>
              <a:rPr b="1" spc="-45" dirty="0"/>
              <a:t>s</a:t>
            </a:r>
            <a:r>
              <a:rPr b="1" dirty="0"/>
              <a:t>tions</a:t>
            </a:r>
          </a:p>
        </p:txBody>
      </p:sp>
      <p:sp>
        <p:nvSpPr>
          <p:cNvPr id="3" name="object 3"/>
          <p:cNvSpPr/>
          <p:nvPr/>
        </p:nvSpPr>
        <p:spPr>
          <a:xfrm>
            <a:off x="308610" y="228600"/>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23149" y="1516380"/>
            <a:ext cx="8633750" cy="3888244"/>
          </a:xfrm>
          <a:prstGeom prst="rect">
            <a:avLst/>
          </a:prstGeom>
        </p:spPr>
        <p:txBody>
          <a:bodyPr vert="horz" wrap="square" lIns="0" tIns="0" rIns="0" bIns="0" rtlCol="0">
            <a:spAutoFit/>
          </a:bodyPr>
          <a:lstStyle/>
          <a:p>
            <a:pPr marL="985519" indent="-457200" algn="just">
              <a:lnSpc>
                <a:spcPct val="100000"/>
              </a:lnSpc>
              <a:buClr>
                <a:srgbClr val="AC8F67"/>
              </a:buClr>
              <a:buSzPct val="70000"/>
              <a:buFont typeface="Wingdings" panose="05000000000000000000" pitchFamily="2" charset="2"/>
              <a:buChar char="v"/>
              <a:tabLst>
                <a:tab pos="849630" algn="l"/>
              </a:tabLst>
            </a:pPr>
            <a:r>
              <a:rPr sz="2900" dirty="0">
                <a:solidFill>
                  <a:srgbClr val="292934"/>
                </a:solidFill>
                <a:latin typeface="Calibri"/>
                <a:cs typeface="Calibri"/>
              </a:rPr>
              <a:t>Que</a:t>
            </a:r>
            <a:r>
              <a:rPr sz="2900" spc="-45" dirty="0">
                <a:solidFill>
                  <a:srgbClr val="292934"/>
                </a:solidFill>
                <a:latin typeface="Calibri"/>
                <a:cs typeface="Calibri"/>
              </a:rPr>
              <a:t>s</a:t>
            </a:r>
            <a:r>
              <a:rPr sz="2900" dirty="0">
                <a:solidFill>
                  <a:srgbClr val="292934"/>
                </a:solidFill>
                <a:latin typeface="Calibri"/>
                <a:cs typeface="Calibri"/>
              </a:rPr>
              <a:t>tions</a:t>
            </a:r>
            <a:r>
              <a:rPr sz="2900" spc="-30" dirty="0">
                <a:solidFill>
                  <a:srgbClr val="292934"/>
                </a:solidFill>
                <a:latin typeface="Calibri"/>
                <a:cs typeface="Calibri"/>
              </a:rPr>
              <a:t> </a:t>
            </a:r>
            <a:r>
              <a:rPr sz="2900" spc="-45" dirty="0">
                <a:solidFill>
                  <a:srgbClr val="292934"/>
                </a:solidFill>
                <a:latin typeface="Calibri"/>
                <a:cs typeface="Calibri"/>
              </a:rPr>
              <a:t>r</a:t>
            </a:r>
            <a:r>
              <a:rPr sz="2900" dirty="0">
                <a:solidFill>
                  <a:srgbClr val="292934"/>
                </a:solidFill>
                <a:latin typeface="Calibri"/>
                <a:cs typeface="Calibri"/>
              </a:rPr>
              <a:t>e</a:t>
            </a:r>
            <a:r>
              <a:rPr sz="2900" spc="-55" dirty="0">
                <a:solidFill>
                  <a:srgbClr val="292934"/>
                </a:solidFill>
                <a:latin typeface="Calibri"/>
                <a:cs typeface="Calibri"/>
              </a:rPr>
              <a:t>g</a:t>
            </a:r>
            <a:r>
              <a:rPr sz="2900" dirty="0">
                <a:solidFill>
                  <a:srgbClr val="292934"/>
                </a:solidFill>
                <a:latin typeface="Calibri"/>
                <a:cs typeface="Calibri"/>
              </a:rPr>
              <a:t>a</a:t>
            </a:r>
            <a:r>
              <a:rPr sz="2900" spc="-45" dirty="0">
                <a:solidFill>
                  <a:srgbClr val="292934"/>
                </a:solidFill>
                <a:latin typeface="Calibri"/>
                <a:cs typeface="Calibri"/>
              </a:rPr>
              <a:t>r</a:t>
            </a:r>
            <a:r>
              <a:rPr sz="2900" spc="-5" dirty="0">
                <a:solidFill>
                  <a:srgbClr val="292934"/>
                </a:solidFill>
                <a:latin typeface="Calibri"/>
                <a:cs typeface="Calibri"/>
              </a:rPr>
              <a:t>din</a:t>
            </a:r>
            <a:r>
              <a:rPr sz="2900" dirty="0">
                <a:solidFill>
                  <a:srgbClr val="292934"/>
                </a:solidFill>
                <a:latin typeface="Calibri"/>
                <a:cs typeface="Calibri"/>
              </a:rPr>
              <a:t>g</a:t>
            </a:r>
            <a:r>
              <a:rPr sz="2900" spc="-30" dirty="0">
                <a:solidFill>
                  <a:srgbClr val="292934"/>
                </a:solidFill>
                <a:latin typeface="Calibri"/>
                <a:cs typeface="Calibri"/>
              </a:rPr>
              <a:t> </a:t>
            </a:r>
            <a:r>
              <a:rPr sz="2900" dirty="0">
                <a:solidFill>
                  <a:srgbClr val="292934"/>
                </a:solidFill>
                <a:latin typeface="Calibri"/>
                <a:cs typeface="Calibri"/>
              </a:rPr>
              <a:t>this</a:t>
            </a:r>
            <a:r>
              <a:rPr sz="2900" spc="-20" dirty="0">
                <a:solidFill>
                  <a:srgbClr val="292934"/>
                </a:solidFill>
                <a:latin typeface="Calibri"/>
                <a:cs typeface="Calibri"/>
              </a:rPr>
              <a:t> </a:t>
            </a:r>
            <a:r>
              <a:rPr sz="2900" dirty="0">
                <a:solidFill>
                  <a:srgbClr val="292934"/>
                </a:solidFill>
                <a:latin typeface="Calibri"/>
                <a:cs typeface="Calibri"/>
              </a:rPr>
              <a:t>RFP</a:t>
            </a:r>
            <a:r>
              <a:rPr sz="2900" spc="-15" dirty="0">
                <a:solidFill>
                  <a:srgbClr val="292934"/>
                </a:solidFill>
                <a:latin typeface="Calibri"/>
                <a:cs typeface="Calibri"/>
              </a:rPr>
              <a:t> </a:t>
            </a:r>
            <a:r>
              <a:rPr sz="2900" dirty="0">
                <a:solidFill>
                  <a:srgbClr val="292934"/>
                </a:solidFill>
                <a:latin typeface="Calibri"/>
                <a:cs typeface="Calibri"/>
              </a:rPr>
              <a:t>mu</a:t>
            </a:r>
            <a:r>
              <a:rPr sz="2900" spc="-40" dirty="0">
                <a:solidFill>
                  <a:srgbClr val="292934"/>
                </a:solidFill>
                <a:latin typeface="Calibri"/>
                <a:cs typeface="Calibri"/>
              </a:rPr>
              <a:t>s</a:t>
            </a:r>
            <a:r>
              <a:rPr sz="2900" dirty="0">
                <a:solidFill>
                  <a:srgbClr val="292934"/>
                </a:solidFill>
                <a:latin typeface="Calibri"/>
                <a:cs typeface="Calibri"/>
              </a:rPr>
              <a:t>t </a:t>
            </a:r>
            <a:r>
              <a:rPr sz="2900" spc="-5" dirty="0">
                <a:solidFill>
                  <a:srgbClr val="292934"/>
                </a:solidFill>
                <a:latin typeface="Calibri"/>
                <a:cs typeface="Calibri"/>
              </a:rPr>
              <a:t>b</a:t>
            </a:r>
            <a:r>
              <a:rPr sz="2900" dirty="0">
                <a:solidFill>
                  <a:srgbClr val="292934"/>
                </a:solidFill>
                <a:latin typeface="Calibri"/>
                <a:cs typeface="Calibri"/>
              </a:rPr>
              <a:t>e</a:t>
            </a:r>
            <a:r>
              <a:rPr sz="2900" spc="-15" dirty="0">
                <a:solidFill>
                  <a:srgbClr val="292934"/>
                </a:solidFill>
                <a:latin typeface="Calibri"/>
                <a:cs typeface="Calibri"/>
              </a:rPr>
              <a:t> </a:t>
            </a:r>
            <a:r>
              <a:rPr sz="2900" dirty="0">
                <a:solidFill>
                  <a:srgbClr val="292934"/>
                </a:solidFill>
                <a:latin typeface="Calibri"/>
                <a:cs typeface="Calibri"/>
              </a:rPr>
              <a:t>e</a:t>
            </a:r>
            <a:r>
              <a:rPr sz="2900" spc="-5" dirty="0">
                <a:solidFill>
                  <a:srgbClr val="292934"/>
                </a:solidFill>
                <a:latin typeface="Calibri"/>
                <a:cs typeface="Calibri"/>
              </a:rPr>
              <a:t>-</a:t>
            </a:r>
            <a:r>
              <a:rPr sz="2900" dirty="0">
                <a:solidFill>
                  <a:srgbClr val="292934"/>
                </a:solidFill>
                <a:latin typeface="Calibri"/>
                <a:cs typeface="Calibri"/>
              </a:rPr>
              <a:t>mailed</a:t>
            </a:r>
            <a:r>
              <a:rPr sz="2900" spc="-55" dirty="0">
                <a:solidFill>
                  <a:srgbClr val="292934"/>
                </a:solidFill>
                <a:latin typeface="Calibri"/>
                <a:cs typeface="Calibri"/>
              </a:rPr>
              <a:t> </a:t>
            </a:r>
            <a:r>
              <a:rPr sz="2900" spc="-20" dirty="0">
                <a:solidFill>
                  <a:srgbClr val="292934"/>
                </a:solidFill>
                <a:latin typeface="Calibri"/>
                <a:cs typeface="Calibri"/>
              </a:rPr>
              <a:t>b</a:t>
            </a:r>
            <a:r>
              <a:rPr sz="2900" dirty="0">
                <a:solidFill>
                  <a:srgbClr val="292934"/>
                </a:solidFill>
                <a:latin typeface="Calibri"/>
                <a:cs typeface="Calibri"/>
              </a:rPr>
              <a:t>y</a:t>
            </a:r>
            <a:r>
              <a:rPr lang="en-US" sz="2900" dirty="0">
                <a:latin typeface="Calibri"/>
                <a:cs typeface="Calibri"/>
              </a:rPr>
              <a:t> </a:t>
            </a:r>
            <a:r>
              <a:rPr lang="en-US" sz="2900" b="1" spc="-30" dirty="0">
                <a:solidFill>
                  <a:srgbClr val="FF0000"/>
                </a:solidFill>
                <a:latin typeface="Calibri"/>
                <a:cs typeface="Calibri"/>
              </a:rPr>
              <a:t>October 4, 2019 </a:t>
            </a:r>
            <a:r>
              <a:rPr sz="2900" spc="-30" dirty="0">
                <a:solidFill>
                  <a:srgbClr val="292934"/>
                </a:solidFill>
                <a:latin typeface="Calibri"/>
                <a:cs typeface="Calibri"/>
              </a:rPr>
              <a:t>t</a:t>
            </a:r>
            <a:r>
              <a:rPr sz="2900" dirty="0">
                <a:solidFill>
                  <a:srgbClr val="292934"/>
                </a:solidFill>
                <a:latin typeface="Calibri"/>
                <a:cs typeface="Calibri"/>
              </a:rPr>
              <a:t>o</a:t>
            </a:r>
            <a:r>
              <a:rPr sz="2900" spc="-15" dirty="0">
                <a:solidFill>
                  <a:srgbClr val="292934"/>
                </a:solidFill>
                <a:latin typeface="Calibri"/>
                <a:cs typeface="Calibri"/>
              </a:rPr>
              <a:t> </a:t>
            </a:r>
            <a:r>
              <a:rPr sz="2900" u="heavy" spc="-5" dirty="0">
                <a:solidFill>
                  <a:srgbClr val="0000FF"/>
                </a:solidFill>
                <a:latin typeface="Calibri"/>
                <a:cs typeface="Calibri"/>
                <a:hlinkClick r:id="rId4"/>
              </a:rPr>
              <a:t>C</a:t>
            </a:r>
            <a:r>
              <a:rPr sz="2900" u="heavy" spc="-30" dirty="0">
                <a:solidFill>
                  <a:srgbClr val="0000FF"/>
                </a:solidFill>
                <a:latin typeface="Calibri"/>
                <a:cs typeface="Calibri"/>
                <a:hlinkClick r:id="rId4"/>
              </a:rPr>
              <a:t>S</a:t>
            </a:r>
            <a:r>
              <a:rPr sz="2900" u="heavy" spc="-5" dirty="0">
                <a:solidFill>
                  <a:srgbClr val="0000FF"/>
                </a:solidFill>
                <a:latin typeface="Calibri"/>
                <a:cs typeface="Calibri"/>
                <a:hlinkClick r:id="rId4"/>
              </a:rPr>
              <a:t>TEPRFP@</a:t>
            </a:r>
            <a:r>
              <a:rPr sz="2900" u="heavy" spc="-55" dirty="0">
                <a:solidFill>
                  <a:srgbClr val="0000FF"/>
                </a:solidFill>
                <a:latin typeface="Calibri"/>
                <a:cs typeface="Calibri"/>
                <a:hlinkClick r:id="rId4"/>
              </a:rPr>
              <a:t>n</a:t>
            </a:r>
            <a:r>
              <a:rPr sz="2900" u="heavy" spc="-20" dirty="0">
                <a:solidFill>
                  <a:srgbClr val="0000FF"/>
                </a:solidFill>
                <a:latin typeface="Calibri"/>
                <a:cs typeface="Calibri"/>
                <a:hlinkClick r:id="rId4"/>
              </a:rPr>
              <a:t>y</a:t>
            </a:r>
            <a:r>
              <a:rPr sz="2900" u="heavy" spc="-5" dirty="0">
                <a:solidFill>
                  <a:srgbClr val="0000FF"/>
                </a:solidFill>
                <a:latin typeface="Calibri"/>
                <a:cs typeface="Calibri"/>
                <a:hlinkClick r:id="rId4"/>
              </a:rPr>
              <a:t>sed</a:t>
            </a:r>
            <a:r>
              <a:rPr sz="2900" u="heavy" spc="30" dirty="0">
                <a:solidFill>
                  <a:srgbClr val="0000FF"/>
                </a:solidFill>
                <a:latin typeface="Calibri"/>
                <a:cs typeface="Calibri"/>
                <a:hlinkClick r:id="rId4"/>
              </a:rPr>
              <a:t>.</a:t>
            </a:r>
            <a:r>
              <a:rPr sz="2900" u="heavy" spc="-25" dirty="0">
                <a:solidFill>
                  <a:srgbClr val="0000FF"/>
                </a:solidFill>
                <a:latin typeface="Calibri"/>
                <a:cs typeface="Calibri"/>
                <a:hlinkClick r:id="rId4"/>
              </a:rPr>
              <a:t>g</a:t>
            </a:r>
            <a:r>
              <a:rPr sz="2900" u="heavy" spc="-5" dirty="0">
                <a:solidFill>
                  <a:srgbClr val="0000FF"/>
                </a:solidFill>
                <a:latin typeface="Calibri"/>
                <a:cs typeface="Calibri"/>
                <a:hlinkClick r:id="rId4"/>
              </a:rPr>
              <a:t>ov</a:t>
            </a:r>
            <a:endParaRPr sz="2900" dirty="0">
              <a:latin typeface="Calibri"/>
              <a:cs typeface="Calibri"/>
            </a:endParaRPr>
          </a:p>
          <a:p>
            <a:pPr marL="985519" marR="5080" indent="-457200" algn="just">
              <a:lnSpc>
                <a:spcPct val="100000"/>
              </a:lnSpc>
              <a:spcBef>
                <a:spcPts val="705"/>
              </a:spcBef>
              <a:buClr>
                <a:srgbClr val="AC8F67"/>
              </a:buClr>
              <a:buSzPct val="70000"/>
              <a:buFont typeface="Wingdings" panose="05000000000000000000" pitchFamily="2" charset="2"/>
              <a:buChar char="v"/>
              <a:tabLst>
                <a:tab pos="849630" algn="l"/>
              </a:tabLst>
            </a:pPr>
            <a:r>
              <a:rPr sz="2900" dirty="0">
                <a:solidFill>
                  <a:srgbClr val="292934"/>
                </a:solidFill>
                <a:latin typeface="Calibri"/>
                <a:cs typeface="Calibri"/>
              </a:rPr>
              <a:t>A</a:t>
            </a:r>
            <a:r>
              <a:rPr sz="2900" spc="-10" dirty="0">
                <a:solidFill>
                  <a:srgbClr val="292934"/>
                </a:solidFill>
                <a:latin typeface="Calibri"/>
                <a:cs typeface="Calibri"/>
              </a:rPr>
              <a:t> </a:t>
            </a:r>
            <a:r>
              <a:rPr sz="2900" spc="-5" dirty="0">
                <a:solidFill>
                  <a:srgbClr val="292934"/>
                </a:solidFill>
                <a:latin typeface="Calibri"/>
                <a:cs typeface="Calibri"/>
              </a:rPr>
              <a:t>summar</a:t>
            </a:r>
            <a:r>
              <a:rPr sz="2900" dirty="0">
                <a:solidFill>
                  <a:srgbClr val="292934"/>
                </a:solidFill>
                <a:latin typeface="Calibri"/>
                <a:cs typeface="Calibri"/>
              </a:rPr>
              <a:t>y</a:t>
            </a:r>
            <a:r>
              <a:rPr sz="2900" spc="-10" dirty="0">
                <a:solidFill>
                  <a:srgbClr val="292934"/>
                </a:solidFill>
                <a:latin typeface="Calibri"/>
                <a:cs typeface="Calibri"/>
              </a:rPr>
              <a:t> </a:t>
            </a:r>
            <a:r>
              <a:rPr sz="2900" spc="-5" dirty="0">
                <a:solidFill>
                  <a:srgbClr val="292934"/>
                </a:solidFill>
                <a:latin typeface="Calibri"/>
                <a:cs typeface="Calibri"/>
              </a:rPr>
              <a:t>o</a:t>
            </a:r>
            <a:r>
              <a:rPr sz="2900" dirty="0">
                <a:solidFill>
                  <a:srgbClr val="292934"/>
                </a:solidFill>
                <a:latin typeface="Calibri"/>
                <a:cs typeface="Calibri"/>
              </a:rPr>
              <a:t>f</a:t>
            </a:r>
            <a:r>
              <a:rPr sz="2900" spc="-15" dirty="0">
                <a:solidFill>
                  <a:srgbClr val="292934"/>
                </a:solidFill>
                <a:latin typeface="Calibri"/>
                <a:cs typeface="Calibri"/>
              </a:rPr>
              <a:t> </a:t>
            </a:r>
            <a:r>
              <a:rPr sz="2900" spc="-5" dirty="0">
                <a:solidFill>
                  <a:srgbClr val="292934"/>
                </a:solidFill>
                <a:latin typeface="Calibri"/>
                <a:cs typeface="Calibri"/>
              </a:rPr>
              <a:t>que</a:t>
            </a:r>
            <a:r>
              <a:rPr sz="2900" spc="-40" dirty="0">
                <a:solidFill>
                  <a:srgbClr val="292934"/>
                </a:solidFill>
                <a:latin typeface="Calibri"/>
                <a:cs typeface="Calibri"/>
              </a:rPr>
              <a:t>s</a:t>
            </a:r>
            <a:r>
              <a:rPr sz="2900" dirty="0">
                <a:solidFill>
                  <a:srgbClr val="292934"/>
                </a:solidFill>
                <a:latin typeface="Calibri"/>
                <a:cs typeface="Calibri"/>
              </a:rPr>
              <a:t>ti</a:t>
            </a:r>
            <a:r>
              <a:rPr sz="2900" spc="5" dirty="0">
                <a:solidFill>
                  <a:srgbClr val="292934"/>
                </a:solidFill>
                <a:latin typeface="Calibri"/>
                <a:cs typeface="Calibri"/>
              </a:rPr>
              <a:t>o</a:t>
            </a:r>
            <a:r>
              <a:rPr sz="2900" spc="-5" dirty="0">
                <a:solidFill>
                  <a:srgbClr val="292934"/>
                </a:solidFill>
                <a:latin typeface="Calibri"/>
                <a:cs typeface="Calibri"/>
              </a:rPr>
              <a:t>n</a:t>
            </a:r>
            <a:r>
              <a:rPr sz="2900" dirty="0">
                <a:solidFill>
                  <a:srgbClr val="292934"/>
                </a:solidFill>
                <a:latin typeface="Calibri"/>
                <a:cs typeface="Calibri"/>
              </a:rPr>
              <a:t>s</a:t>
            </a:r>
            <a:r>
              <a:rPr sz="2900" spc="-10" dirty="0">
                <a:solidFill>
                  <a:srgbClr val="292934"/>
                </a:solidFill>
                <a:latin typeface="Calibri"/>
                <a:cs typeface="Calibri"/>
              </a:rPr>
              <a:t> </a:t>
            </a:r>
            <a:r>
              <a:rPr sz="2900" dirty="0">
                <a:solidFill>
                  <a:srgbClr val="292934"/>
                </a:solidFill>
                <a:latin typeface="Calibri"/>
                <a:cs typeface="Calibri"/>
              </a:rPr>
              <a:t>and</a:t>
            </a:r>
            <a:r>
              <a:rPr sz="2900" spc="-10" dirty="0">
                <a:solidFill>
                  <a:srgbClr val="292934"/>
                </a:solidFill>
                <a:latin typeface="Calibri"/>
                <a:cs typeface="Calibri"/>
              </a:rPr>
              <a:t> </a:t>
            </a:r>
            <a:r>
              <a:rPr sz="2900" dirty="0">
                <a:solidFill>
                  <a:srgbClr val="292934"/>
                </a:solidFill>
                <a:latin typeface="Calibri"/>
                <a:cs typeface="Calibri"/>
              </a:rPr>
              <a:t>ans</a:t>
            </a:r>
            <a:r>
              <a:rPr sz="2900" spc="-30" dirty="0">
                <a:solidFill>
                  <a:srgbClr val="292934"/>
                </a:solidFill>
                <a:latin typeface="Calibri"/>
                <a:cs typeface="Calibri"/>
              </a:rPr>
              <a:t>w</a:t>
            </a:r>
            <a:r>
              <a:rPr sz="2900" dirty="0">
                <a:solidFill>
                  <a:srgbClr val="292934"/>
                </a:solidFill>
                <a:latin typeface="Calibri"/>
                <a:cs typeface="Calibri"/>
              </a:rPr>
              <a:t>e</a:t>
            </a:r>
            <a:r>
              <a:rPr sz="2900" spc="-60" dirty="0">
                <a:solidFill>
                  <a:srgbClr val="292934"/>
                </a:solidFill>
                <a:latin typeface="Calibri"/>
                <a:cs typeface="Calibri"/>
              </a:rPr>
              <a:t>r</a:t>
            </a:r>
            <a:r>
              <a:rPr sz="2900" dirty="0">
                <a:solidFill>
                  <a:srgbClr val="292934"/>
                </a:solidFill>
                <a:latin typeface="Calibri"/>
                <a:cs typeface="Calibri"/>
              </a:rPr>
              <a:t>s</a:t>
            </a:r>
            <a:r>
              <a:rPr sz="2900" spc="-15" dirty="0">
                <a:solidFill>
                  <a:srgbClr val="292934"/>
                </a:solidFill>
                <a:latin typeface="Calibri"/>
                <a:cs typeface="Calibri"/>
              </a:rPr>
              <a:t> </a:t>
            </a:r>
            <a:r>
              <a:rPr sz="2900" dirty="0">
                <a:solidFill>
                  <a:srgbClr val="292934"/>
                </a:solidFill>
                <a:latin typeface="Calibri"/>
                <a:cs typeface="Calibri"/>
              </a:rPr>
              <a:t>wi</a:t>
            </a:r>
            <a:r>
              <a:rPr sz="2900" spc="10" dirty="0">
                <a:solidFill>
                  <a:srgbClr val="292934"/>
                </a:solidFill>
                <a:latin typeface="Calibri"/>
                <a:cs typeface="Calibri"/>
              </a:rPr>
              <a:t>l</a:t>
            </a:r>
            <a:r>
              <a:rPr sz="2900" dirty="0">
                <a:solidFill>
                  <a:srgbClr val="292934"/>
                </a:solidFill>
                <a:latin typeface="Calibri"/>
                <a:cs typeface="Calibri"/>
              </a:rPr>
              <a:t>l</a:t>
            </a:r>
            <a:r>
              <a:rPr sz="2900" spc="-40" dirty="0">
                <a:solidFill>
                  <a:srgbClr val="292934"/>
                </a:solidFill>
                <a:latin typeface="Calibri"/>
                <a:cs typeface="Calibri"/>
              </a:rPr>
              <a:t> </a:t>
            </a:r>
            <a:r>
              <a:rPr sz="2900" spc="-5" dirty="0">
                <a:solidFill>
                  <a:srgbClr val="292934"/>
                </a:solidFill>
                <a:latin typeface="Calibri"/>
                <a:cs typeface="Calibri"/>
              </a:rPr>
              <a:t>be po</a:t>
            </a:r>
            <a:r>
              <a:rPr sz="2900" spc="-30" dirty="0">
                <a:solidFill>
                  <a:srgbClr val="292934"/>
                </a:solidFill>
                <a:latin typeface="Calibri"/>
                <a:cs typeface="Calibri"/>
              </a:rPr>
              <a:t>s</a:t>
            </a:r>
            <a:r>
              <a:rPr sz="2900" spc="-40" dirty="0">
                <a:solidFill>
                  <a:srgbClr val="292934"/>
                </a:solidFill>
                <a:latin typeface="Calibri"/>
                <a:cs typeface="Calibri"/>
              </a:rPr>
              <a:t>t</a:t>
            </a:r>
            <a:r>
              <a:rPr sz="2900" dirty="0">
                <a:solidFill>
                  <a:srgbClr val="292934"/>
                </a:solidFill>
                <a:latin typeface="Calibri"/>
                <a:cs typeface="Calibri"/>
              </a:rPr>
              <a:t>ed</a:t>
            </a:r>
            <a:r>
              <a:rPr sz="2900" spc="-20" dirty="0">
                <a:solidFill>
                  <a:srgbClr val="292934"/>
                </a:solidFill>
                <a:latin typeface="Calibri"/>
                <a:cs typeface="Calibri"/>
              </a:rPr>
              <a:t> </a:t>
            </a:r>
            <a:r>
              <a:rPr sz="2900" spc="-5" dirty="0">
                <a:solidFill>
                  <a:srgbClr val="292934"/>
                </a:solidFill>
                <a:latin typeface="Calibri"/>
                <a:cs typeface="Calibri"/>
              </a:rPr>
              <a:t>n</a:t>
            </a:r>
            <a:r>
              <a:rPr sz="2900" dirty="0">
                <a:solidFill>
                  <a:srgbClr val="292934"/>
                </a:solidFill>
                <a:latin typeface="Calibri"/>
                <a:cs typeface="Calibri"/>
              </a:rPr>
              <a:t>o</a:t>
            </a:r>
            <a:r>
              <a:rPr sz="2900" spc="-15" dirty="0">
                <a:solidFill>
                  <a:srgbClr val="292934"/>
                </a:solidFill>
                <a:latin typeface="Calibri"/>
                <a:cs typeface="Calibri"/>
              </a:rPr>
              <a:t> </a:t>
            </a:r>
            <a:r>
              <a:rPr sz="2900" dirty="0">
                <a:solidFill>
                  <a:srgbClr val="292934"/>
                </a:solidFill>
                <a:latin typeface="Calibri"/>
                <a:cs typeface="Calibri"/>
              </a:rPr>
              <a:t>l</a:t>
            </a:r>
            <a:r>
              <a:rPr sz="2900" spc="-25" dirty="0">
                <a:solidFill>
                  <a:srgbClr val="292934"/>
                </a:solidFill>
                <a:latin typeface="Calibri"/>
                <a:cs typeface="Calibri"/>
              </a:rPr>
              <a:t>a</a:t>
            </a:r>
            <a:r>
              <a:rPr sz="2900" spc="-40" dirty="0">
                <a:solidFill>
                  <a:srgbClr val="292934"/>
                </a:solidFill>
                <a:latin typeface="Calibri"/>
                <a:cs typeface="Calibri"/>
              </a:rPr>
              <a:t>t</a:t>
            </a:r>
            <a:r>
              <a:rPr sz="2900" dirty="0">
                <a:solidFill>
                  <a:srgbClr val="292934"/>
                </a:solidFill>
                <a:latin typeface="Calibri"/>
                <a:cs typeface="Calibri"/>
              </a:rPr>
              <a:t>er</a:t>
            </a:r>
            <a:r>
              <a:rPr sz="2900" spc="-10" dirty="0">
                <a:solidFill>
                  <a:srgbClr val="292934"/>
                </a:solidFill>
                <a:latin typeface="Calibri"/>
                <a:cs typeface="Calibri"/>
              </a:rPr>
              <a:t> t</a:t>
            </a:r>
            <a:r>
              <a:rPr sz="2900" spc="-5" dirty="0">
                <a:solidFill>
                  <a:srgbClr val="292934"/>
                </a:solidFill>
                <a:latin typeface="Calibri"/>
                <a:cs typeface="Calibri"/>
              </a:rPr>
              <a:t>ha</a:t>
            </a:r>
            <a:r>
              <a:rPr sz="2900" dirty="0">
                <a:solidFill>
                  <a:srgbClr val="292934"/>
                </a:solidFill>
                <a:latin typeface="Calibri"/>
                <a:cs typeface="Calibri"/>
              </a:rPr>
              <a:t>n</a:t>
            </a:r>
            <a:r>
              <a:rPr sz="2900" spc="-5" dirty="0">
                <a:solidFill>
                  <a:srgbClr val="292934"/>
                </a:solidFill>
                <a:latin typeface="Calibri"/>
                <a:cs typeface="Calibri"/>
              </a:rPr>
              <a:t> </a:t>
            </a:r>
            <a:r>
              <a:rPr lang="en-US" sz="2900" b="1" spc="-5" dirty="0">
                <a:solidFill>
                  <a:srgbClr val="FF0000"/>
                </a:solidFill>
                <a:latin typeface="Calibri"/>
                <a:cs typeface="Calibri"/>
              </a:rPr>
              <a:t>November 8, 2019 </a:t>
            </a:r>
            <a:r>
              <a:rPr sz="2900" spc="-30" dirty="0">
                <a:solidFill>
                  <a:srgbClr val="292934"/>
                </a:solidFill>
                <a:latin typeface="Calibri"/>
                <a:cs typeface="Calibri"/>
              </a:rPr>
              <a:t>t</a:t>
            </a:r>
            <a:r>
              <a:rPr sz="2900" dirty="0">
                <a:solidFill>
                  <a:srgbClr val="292934"/>
                </a:solidFill>
                <a:latin typeface="Calibri"/>
                <a:cs typeface="Calibri"/>
              </a:rPr>
              <a:t>o</a:t>
            </a:r>
            <a:r>
              <a:rPr sz="2900" spc="-15" dirty="0">
                <a:solidFill>
                  <a:srgbClr val="292934"/>
                </a:solidFill>
                <a:latin typeface="Calibri"/>
                <a:cs typeface="Calibri"/>
              </a:rPr>
              <a:t> </a:t>
            </a:r>
            <a:r>
              <a:rPr sz="2900" dirty="0">
                <a:solidFill>
                  <a:srgbClr val="292934"/>
                </a:solidFill>
                <a:latin typeface="Calibri"/>
                <a:cs typeface="Calibri"/>
              </a:rPr>
              <a:t>the </a:t>
            </a:r>
            <a:r>
              <a:rPr sz="2900" spc="-60" dirty="0">
                <a:solidFill>
                  <a:srgbClr val="292934"/>
                </a:solidFill>
                <a:latin typeface="Calibri"/>
                <a:cs typeface="Calibri"/>
              </a:rPr>
              <a:t>f</a:t>
            </a:r>
            <a:r>
              <a:rPr sz="2900" spc="-5" dirty="0">
                <a:solidFill>
                  <a:srgbClr val="292934"/>
                </a:solidFill>
                <a:latin typeface="Calibri"/>
                <a:cs typeface="Calibri"/>
              </a:rPr>
              <a:t>o</a:t>
            </a:r>
            <a:r>
              <a:rPr sz="2900" spc="5" dirty="0">
                <a:solidFill>
                  <a:srgbClr val="292934"/>
                </a:solidFill>
                <a:latin typeface="Calibri"/>
                <a:cs typeface="Calibri"/>
              </a:rPr>
              <a:t>l</a:t>
            </a:r>
            <a:r>
              <a:rPr sz="2900" dirty="0">
                <a:solidFill>
                  <a:srgbClr val="292934"/>
                </a:solidFill>
                <a:latin typeface="Calibri"/>
                <a:cs typeface="Calibri"/>
              </a:rPr>
              <a:t>l</a:t>
            </a:r>
            <a:r>
              <a:rPr sz="2900" spc="-20" dirty="0">
                <a:solidFill>
                  <a:srgbClr val="292934"/>
                </a:solidFill>
                <a:latin typeface="Calibri"/>
                <a:cs typeface="Calibri"/>
              </a:rPr>
              <a:t>o</a:t>
            </a:r>
            <a:r>
              <a:rPr sz="2900" dirty="0">
                <a:solidFill>
                  <a:srgbClr val="292934"/>
                </a:solidFill>
                <a:latin typeface="Calibri"/>
                <a:cs typeface="Calibri"/>
              </a:rPr>
              <a:t>wing</a:t>
            </a:r>
            <a:r>
              <a:rPr lang="en-US" sz="2900" dirty="0">
                <a:solidFill>
                  <a:srgbClr val="292934"/>
                </a:solidFill>
                <a:latin typeface="Calibri"/>
                <a:cs typeface="Calibri"/>
              </a:rPr>
              <a:t> </a:t>
            </a:r>
            <a:r>
              <a:rPr sz="2900" spc="-25" dirty="0">
                <a:solidFill>
                  <a:srgbClr val="292934"/>
                </a:solidFill>
                <a:latin typeface="Calibri"/>
                <a:cs typeface="Calibri"/>
              </a:rPr>
              <a:t>w</a:t>
            </a:r>
            <a:r>
              <a:rPr sz="2900" dirty="0">
                <a:solidFill>
                  <a:srgbClr val="292934"/>
                </a:solidFill>
                <a:latin typeface="Calibri"/>
                <a:cs typeface="Calibri"/>
              </a:rPr>
              <a:t>e</a:t>
            </a:r>
            <a:r>
              <a:rPr sz="2900" spc="-20" dirty="0">
                <a:solidFill>
                  <a:srgbClr val="292934"/>
                </a:solidFill>
                <a:latin typeface="Calibri"/>
                <a:cs typeface="Calibri"/>
              </a:rPr>
              <a:t>b</a:t>
            </a:r>
            <a:r>
              <a:rPr sz="2900" spc="-5" dirty="0">
                <a:solidFill>
                  <a:srgbClr val="292934"/>
                </a:solidFill>
                <a:latin typeface="Calibri"/>
                <a:cs typeface="Calibri"/>
              </a:rPr>
              <a:t>si</a:t>
            </a:r>
            <a:r>
              <a:rPr sz="2900" spc="-30" dirty="0">
                <a:solidFill>
                  <a:srgbClr val="292934"/>
                </a:solidFill>
                <a:latin typeface="Calibri"/>
                <a:cs typeface="Calibri"/>
              </a:rPr>
              <a:t>t</a:t>
            </a:r>
            <a:r>
              <a:rPr sz="2900" dirty="0">
                <a:solidFill>
                  <a:srgbClr val="292934"/>
                </a:solidFill>
                <a:latin typeface="Calibri"/>
                <a:cs typeface="Calibri"/>
              </a:rPr>
              <a:t>e:</a:t>
            </a:r>
            <a:endParaRPr lang="en-US" sz="2900" dirty="0">
              <a:solidFill>
                <a:srgbClr val="292934"/>
              </a:solidFill>
              <a:latin typeface="Calibri"/>
              <a:cs typeface="Calibri"/>
            </a:endParaRPr>
          </a:p>
          <a:p>
            <a:pPr marL="914400" marR="5080" algn="just">
              <a:lnSpc>
                <a:spcPct val="100000"/>
              </a:lnSpc>
              <a:spcBef>
                <a:spcPts val="705"/>
              </a:spcBef>
              <a:buClr>
                <a:srgbClr val="AC8F67"/>
              </a:buClr>
              <a:buSzPct val="58620"/>
              <a:tabLst>
                <a:tab pos="849630" algn="l"/>
              </a:tabLst>
            </a:pPr>
            <a:r>
              <a:rPr lang="en-US" sz="3200" dirty="0">
                <a:hlinkClick r:id="rId5"/>
              </a:rPr>
              <a:t>http://www.nysed.gov/postsecondary-services/collegiate-science-and-technology-entry-program-cstep</a:t>
            </a:r>
            <a:endParaRPr sz="2900" dirty="0">
              <a:latin typeface="Calibri"/>
              <a:cs typeface="Calibri"/>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5400" y="460867"/>
            <a:ext cx="7467600" cy="923355"/>
          </a:xfrm>
          <a:prstGeom prst="rect">
            <a:avLst/>
          </a:prstGeom>
        </p:spPr>
        <p:txBody>
          <a:bodyPr vert="horz" wrap="square" lIns="0" tIns="304825" rIns="0" bIns="0" rtlCol="0">
            <a:spAutoFit/>
          </a:bodyPr>
          <a:lstStyle/>
          <a:p>
            <a:pPr marL="173038">
              <a:lnSpc>
                <a:spcPct val="100000"/>
              </a:lnSpc>
            </a:pPr>
            <a:r>
              <a:rPr sz="4000" b="1" spc="-30" dirty="0">
                <a:solidFill>
                  <a:srgbClr val="FF0000"/>
                </a:solidFill>
                <a:latin typeface="Calibri"/>
                <a:cs typeface="Calibri"/>
              </a:rPr>
              <a:t>On</a:t>
            </a:r>
            <a:r>
              <a:rPr sz="4000" b="1" spc="-25" dirty="0">
                <a:solidFill>
                  <a:srgbClr val="FF0000"/>
                </a:solidFill>
                <a:latin typeface="Calibri"/>
                <a:cs typeface="Calibri"/>
              </a:rPr>
              <a:t>e</a:t>
            </a:r>
            <a:r>
              <a:rPr sz="4000" b="1" dirty="0">
                <a:solidFill>
                  <a:srgbClr val="FF0000"/>
                </a:solidFill>
                <a:latin typeface="Calibri"/>
                <a:cs typeface="Calibri"/>
              </a:rPr>
              <a:t> </a:t>
            </a:r>
            <a:r>
              <a:rPr sz="4000" b="1" spc="-30" dirty="0">
                <a:solidFill>
                  <a:srgbClr val="FF0000"/>
                </a:solidFill>
                <a:latin typeface="Calibri"/>
                <a:cs typeface="Calibri"/>
              </a:rPr>
              <a:t>Mo</a:t>
            </a:r>
            <a:r>
              <a:rPr sz="4000" b="1" spc="-80" dirty="0">
                <a:solidFill>
                  <a:srgbClr val="FF0000"/>
                </a:solidFill>
                <a:latin typeface="Calibri"/>
                <a:cs typeface="Calibri"/>
              </a:rPr>
              <a:t>r</a:t>
            </a:r>
            <a:r>
              <a:rPr sz="4000" b="1" dirty="0">
                <a:solidFill>
                  <a:srgbClr val="FF0000"/>
                </a:solidFill>
                <a:latin typeface="Calibri"/>
                <a:cs typeface="Calibri"/>
              </a:rPr>
              <a:t>e</a:t>
            </a:r>
            <a:r>
              <a:rPr sz="4000" b="1" spc="5" dirty="0">
                <a:solidFill>
                  <a:srgbClr val="FF0000"/>
                </a:solidFill>
                <a:latin typeface="Calibri"/>
                <a:cs typeface="Calibri"/>
              </a:rPr>
              <a:t> </a:t>
            </a:r>
            <a:r>
              <a:rPr sz="4000" b="1" spc="-30" dirty="0">
                <a:solidFill>
                  <a:srgbClr val="FF0000"/>
                </a:solidFill>
                <a:latin typeface="Calibri"/>
                <a:cs typeface="Calibri"/>
              </a:rPr>
              <a:t>Tim</a:t>
            </a:r>
            <a:r>
              <a:rPr sz="4000" b="1" spc="-25" dirty="0">
                <a:solidFill>
                  <a:srgbClr val="FF0000"/>
                </a:solidFill>
                <a:latin typeface="Calibri"/>
                <a:cs typeface="Calibri"/>
              </a:rPr>
              <a:t>e</a:t>
            </a:r>
            <a:r>
              <a:rPr sz="4000" b="1" spc="15" dirty="0">
                <a:solidFill>
                  <a:srgbClr val="FF0000"/>
                </a:solidFill>
                <a:latin typeface="Calibri"/>
                <a:cs typeface="Calibri"/>
              </a:rPr>
              <a:t> </a:t>
            </a:r>
            <a:r>
              <a:rPr sz="4000" b="1" dirty="0">
                <a:solidFill>
                  <a:srgbClr val="FF0000"/>
                </a:solidFill>
                <a:latin typeface="Calibri"/>
                <a:cs typeface="Calibri"/>
              </a:rPr>
              <a:t>-</a:t>
            </a:r>
            <a:r>
              <a:rPr sz="4000" b="1" spc="-5" dirty="0">
                <a:solidFill>
                  <a:srgbClr val="FF0000"/>
                </a:solidFill>
                <a:latin typeface="Calibri"/>
                <a:cs typeface="Calibri"/>
              </a:rPr>
              <a:t> </a:t>
            </a:r>
            <a:r>
              <a:rPr sz="4000" b="1" spc="-20" dirty="0">
                <a:solidFill>
                  <a:srgbClr val="FF0000"/>
                </a:solidFill>
                <a:latin typeface="Calibri"/>
                <a:cs typeface="Calibri"/>
              </a:rPr>
              <a:t>Impor</a:t>
            </a:r>
            <a:r>
              <a:rPr sz="4000" b="1" spc="-70" dirty="0">
                <a:solidFill>
                  <a:srgbClr val="FF0000"/>
                </a:solidFill>
                <a:latin typeface="Calibri"/>
                <a:cs typeface="Calibri"/>
              </a:rPr>
              <a:t>t</a:t>
            </a:r>
            <a:r>
              <a:rPr sz="4000" b="1" spc="-20" dirty="0">
                <a:solidFill>
                  <a:srgbClr val="FF0000"/>
                </a:solidFill>
                <a:latin typeface="Calibri"/>
                <a:cs typeface="Calibri"/>
              </a:rPr>
              <a:t>a</a:t>
            </a:r>
            <a:r>
              <a:rPr sz="4000" b="1" spc="-70" dirty="0">
                <a:solidFill>
                  <a:srgbClr val="FF0000"/>
                </a:solidFill>
                <a:latin typeface="Calibri"/>
                <a:cs typeface="Calibri"/>
              </a:rPr>
              <a:t>n</a:t>
            </a:r>
            <a:r>
              <a:rPr sz="4000" b="1" spc="-15" dirty="0">
                <a:solidFill>
                  <a:srgbClr val="FF0000"/>
                </a:solidFill>
                <a:latin typeface="Calibri"/>
                <a:cs typeface="Calibri"/>
              </a:rPr>
              <a:t>t</a:t>
            </a:r>
            <a:r>
              <a:rPr sz="4000" b="1" spc="15" dirty="0">
                <a:solidFill>
                  <a:srgbClr val="FF0000"/>
                </a:solidFill>
                <a:latin typeface="Calibri"/>
                <a:cs typeface="Calibri"/>
              </a:rPr>
              <a:t> </a:t>
            </a:r>
            <a:r>
              <a:rPr sz="4000" b="1" spc="-35" dirty="0">
                <a:solidFill>
                  <a:srgbClr val="FF0000"/>
                </a:solidFill>
                <a:latin typeface="Calibri"/>
                <a:cs typeface="Calibri"/>
              </a:rPr>
              <a:t>D</a:t>
            </a:r>
            <a:r>
              <a:rPr sz="4000" b="1" spc="-65" dirty="0">
                <a:solidFill>
                  <a:srgbClr val="FF0000"/>
                </a:solidFill>
                <a:latin typeface="Calibri"/>
                <a:cs typeface="Calibri"/>
              </a:rPr>
              <a:t>a</a:t>
            </a:r>
            <a:r>
              <a:rPr sz="4000" b="1" spc="-70" dirty="0">
                <a:solidFill>
                  <a:srgbClr val="FF0000"/>
                </a:solidFill>
                <a:latin typeface="Calibri"/>
                <a:cs typeface="Calibri"/>
              </a:rPr>
              <a:t>t</a:t>
            </a:r>
            <a:r>
              <a:rPr sz="4000" b="1" spc="-25" dirty="0">
                <a:solidFill>
                  <a:srgbClr val="FF0000"/>
                </a:solidFill>
                <a:latin typeface="Calibri"/>
                <a:cs typeface="Calibri"/>
              </a:rPr>
              <a:t>es</a:t>
            </a:r>
            <a:endParaRPr sz="4000" dirty="0">
              <a:latin typeface="Calibri"/>
              <a:cs typeface="Calibri"/>
            </a:endParaRPr>
          </a:p>
        </p:txBody>
      </p:sp>
      <p:sp>
        <p:nvSpPr>
          <p:cNvPr id="3" name="object 3"/>
          <p:cNvSpPr/>
          <p:nvPr/>
        </p:nvSpPr>
        <p:spPr>
          <a:xfrm>
            <a:off x="285750" y="228600"/>
            <a:ext cx="1143000" cy="1219200"/>
          </a:xfrm>
          <a:prstGeom prst="rect">
            <a:avLst/>
          </a:prstGeom>
          <a:blipFill>
            <a:blip r:embed="rId3" cstate="print"/>
            <a:stretch>
              <a:fillRect/>
            </a:stretch>
          </a:blipFill>
        </p:spPr>
        <p:txBody>
          <a:bodyPr wrap="square" lIns="0" tIns="0" rIns="0" bIns="0" rtlCol="0"/>
          <a:lstStyle/>
          <a:p>
            <a:endParaRPr dirty="0"/>
          </a:p>
        </p:txBody>
      </p:sp>
      <p:sp>
        <p:nvSpPr>
          <p:cNvPr id="4" name="object 4"/>
          <p:cNvSpPr txBox="1"/>
          <p:nvPr/>
        </p:nvSpPr>
        <p:spPr>
          <a:xfrm>
            <a:off x="285750" y="1459730"/>
            <a:ext cx="8248650" cy="5078313"/>
          </a:xfrm>
          <a:prstGeom prst="rect">
            <a:avLst/>
          </a:prstGeom>
        </p:spPr>
        <p:txBody>
          <a:bodyPr vert="horz" wrap="square" lIns="0" tIns="0" rIns="0" bIns="0" rtlCol="0">
            <a:spAutoFit/>
          </a:bodyPr>
          <a:lstStyle/>
          <a:p>
            <a:pPr marL="515938" indent="-342900" algn="just">
              <a:lnSpc>
                <a:spcPts val="2700"/>
              </a:lnSpc>
              <a:spcBef>
                <a:spcPts val="600"/>
              </a:spcBef>
              <a:spcAft>
                <a:spcPts val="600"/>
              </a:spcAft>
              <a:buClr>
                <a:srgbClr val="AC8F67"/>
              </a:buClr>
              <a:buSzPct val="75000"/>
              <a:buFont typeface="Wingdings" panose="05000000000000000000" pitchFamily="2" charset="2"/>
              <a:buChar char="v"/>
              <a:tabLst>
                <a:tab pos="849630" algn="l"/>
              </a:tabLst>
            </a:pPr>
            <a:r>
              <a:rPr sz="2400" b="1" dirty="0">
                <a:solidFill>
                  <a:srgbClr val="292934"/>
                </a:solidFill>
                <a:latin typeface="Calibri"/>
                <a:cs typeface="Calibri"/>
              </a:rPr>
              <a:t>Que</a:t>
            </a:r>
            <a:r>
              <a:rPr sz="2400" b="1" spc="-45" dirty="0">
                <a:solidFill>
                  <a:srgbClr val="292934"/>
                </a:solidFill>
                <a:latin typeface="Calibri"/>
                <a:cs typeface="Calibri"/>
              </a:rPr>
              <a:t>s</a:t>
            </a:r>
            <a:r>
              <a:rPr sz="2400" b="1" spc="-10" dirty="0">
                <a:solidFill>
                  <a:srgbClr val="292934"/>
                </a:solidFill>
                <a:latin typeface="Calibri"/>
                <a:cs typeface="Calibri"/>
              </a:rPr>
              <a:t>ti</a:t>
            </a:r>
            <a:r>
              <a:rPr sz="2400" b="1" spc="-25" dirty="0">
                <a:solidFill>
                  <a:srgbClr val="292934"/>
                </a:solidFill>
                <a:latin typeface="Calibri"/>
                <a:cs typeface="Calibri"/>
              </a:rPr>
              <a:t>o</a:t>
            </a:r>
            <a:r>
              <a:rPr sz="2400" b="1" dirty="0">
                <a:solidFill>
                  <a:srgbClr val="292934"/>
                </a:solidFill>
                <a:latin typeface="Calibri"/>
                <a:cs typeface="Calibri"/>
              </a:rPr>
              <a:t>ns</a:t>
            </a:r>
            <a:r>
              <a:rPr sz="2400" b="1" spc="-5" dirty="0">
                <a:solidFill>
                  <a:srgbClr val="292934"/>
                </a:solidFill>
                <a:latin typeface="Calibri"/>
                <a:cs typeface="Calibri"/>
              </a:rPr>
              <a:t> </a:t>
            </a:r>
            <a:r>
              <a:rPr sz="2400" b="1" spc="-35" dirty="0">
                <a:solidFill>
                  <a:srgbClr val="292934"/>
                </a:solidFill>
                <a:latin typeface="Calibri"/>
                <a:cs typeface="Calibri"/>
              </a:rPr>
              <a:t>r</a:t>
            </a:r>
            <a:r>
              <a:rPr sz="2400" b="1" spc="-5" dirty="0">
                <a:solidFill>
                  <a:srgbClr val="292934"/>
                </a:solidFill>
                <a:latin typeface="Calibri"/>
                <a:cs typeface="Calibri"/>
              </a:rPr>
              <a:t>e</a:t>
            </a:r>
            <a:r>
              <a:rPr sz="2400" b="1" spc="-50" dirty="0">
                <a:solidFill>
                  <a:srgbClr val="292934"/>
                </a:solidFill>
                <a:latin typeface="Calibri"/>
                <a:cs typeface="Calibri"/>
              </a:rPr>
              <a:t>g</a:t>
            </a:r>
            <a:r>
              <a:rPr sz="2400" b="1" dirty="0">
                <a:solidFill>
                  <a:srgbClr val="292934"/>
                </a:solidFill>
                <a:latin typeface="Calibri"/>
                <a:cs typeface="Calibri"/>
              </a:rPr>
              <a:t>a</a:t>
            </a:r>
            <a:r>
              <a:rPr sz="2400" b="1" spc="-40" dirty="0">
                <a:solidFill>
                  <a:srgbClr val="292934"/>
                </a:solidFill>
                <a:latin typeface="Calibri"/>
                <a:cs typeface="Calibri"/>
              </a:rPr>
              <a:t>r</a:t>
            </a:r>
            <a:r>
              <a:rPr sz="2400" b="1" dirty="0">
                <a:solidFill>
                  <a:srgbClr val="292934"/>
                </a:solidFill>
                <a:latin typeface="Calibri"/>
                <a:cs typeface="Calibri"/>
              </a:rPr>
              <a:t>ding</a:t>
            </a:r>
            <a:r>
              <a:rPr sz="2400" b="1" spc="5" dirty="0">
                <a:solidFill>
                  <a:srgbClr val="292934"/>
                </a:solidFill>
                <a:latin typeface="Calibri"/>
                <a:cs typeface="Calibri"/>
              </a:rPr>
              <a:t> </a:t>
            </a:r>
            <a:r>
              <a:rPr sz="2400" b="1" dirty="0">
                <a:solidFill>
                  <a:srgbClr val="292934"/>
                </a:solidFill>
                <a:latin typeface="Calibri"/>
                <a:cs typeface="Calibri"/>
              </a:rPr>
              <a:t>this</a:t>
            </a:r>
            <a:r>
              <a:rPr sz="2400" b="1" spc="-5" dirty="0">
                <a:solidFill>
                  <a:srgbClr val="292934"/>
                </a:solidFill>
                <a:latin typeface="Calibri"/>
                <a:cs typeface="Calibri"/>
              </a:rPr>
              <a:t> </a:t>
            </a:r>
            <a:r>
              <a:rPr sz="2400" b="1" dirty="0">
                <a:solidFill>
                  <a:srgbClr val="292934"/>
                </a:solidFill>
                <a:latin typeface="Calibri"/>
                <a:cs typeface="Calibri"/>
              </a:rPr>
              <a:t>RFP </a:t>
            </a:r>
            <a:r>
              <a:rPr sz="2400" dirty="0">
                <a:solidFill>
                  <a:srgbClr val="292934"/>
                </a:solidFill>
                <a:latin typeface="Calibri"/>
                <a:cs typeface="Calibri"/>
              </a:rPr>
              <a:t>mu</a:t>
            </a:r>
            <a:r>
              <a:rPr sz="2400" spc="-40" dirty="0">
                <a:solidFill>
                  <a:srgbClr val="292934"/>
                </a:solidFill>
                <a:latin typeface="Calibri"/>
                <a:cs typeface="Calibri"/>
              </a:rPr>
              <a:t>s</a:t>
            </a:r>
            <a:r>
              <a:rPr sz="2400" dirty="0">
                <a:solidFill>
                  <a:srgbClr val="292934"/>
                </a:solidFill>
                <a:latin typeface="Calibri"/>
                <a:cs typeface="Calibri"/>
              </a:rPr>
              <a:t>t </a:t>
            </a:r>
            <a:r>
              <a:rPr sz="2400" spc="-5" dirty="0">
                <a:solidFill>
                  <a:srgbClr val="292934"/>
                </a:solidFill>
                <a:latin typeface="Calibri"/>
                <a:cs typeface="Calibri"/>
              </a:rPr>
              <a:t>b</a:t>
            </a:r>
            <a:r>
              <a:rPr sz="2400" dirty="0">
                <a:solidFill>
                  <a:srgbClr val="292934"/>
                </a:solidFill>
                <a:latin typeface="Calibri"/>
                <a:cs typeface="Calibri"/>
              </a:rPr>
              <a:t>e</a:t>
            </a:r>
            <a:r>
              <a:rPr sz="2400" spc="-20" dirty="0">
                <a:solidFill>
                  <a:srgbClr val="292934"/>
                </a:solidFill>
                <a:latin typeface="Calibri"/>
                <a:cs typeface="Calibri"/>
              </a:rPr>
              <a:t> </a:t>
            </a:r>
            <a:r>
              <a:rPr sz="2400" spc="-5" dirty="0">
                <a:solidFill>
                  <a:srgbClr val="292934"/>
                </a:solidFill>
                <a:latin typeface="Calibri"/>
                <a:cs typeface="Calibri"/>
              </a:rPr>
              <a:t>e</a:t>
            </a:r>
            <a:r>
              <a:rPr sz="2400" dirty="0">
                <a:solidFill>
                  <a:srgbClr val="292934"/>
                </a:solidFill>
                <a:latin typeface="Calibri"/>
                <a:cs typeface="Calibri"/>
              </a:rPr>
              <a:t>-mai</a:t>
            </a:r>
            <a:r>
              <a:rPr sz="2400" spc="10" dirty="0">
                <a:solidFill>
                  <a:srgbClr val="292934"/>
                </a:solidFill>
                <a:latin typeface="Calibri"/>
                <a:cs typeface="Calibri"/>
              </a:rPr>
              <a:t>l</a:t>
            </a:r>
            <a:r>
              <a:rPr sz="2400" dirty="0">
                <a:solidFill>
                  <a:srgbClr val="292934"/>
                </a:solidFill>
                <a:latin typeface="Calibri"/>
                <a:cs typeface="Calibri"/>
              </a:rPr>
              <a:t>ed</a:t>
            </a:r>
            <a:r>
              <a:rPr sz="2400" spc="-30" dirty="0">
                <a:solidFill>
                  <a:srgbClr val="292934"/>
                </a:solidFill>
                <a:latin typeface="Calibri"/>
                <a:cs typeface="Calibri"/>
              </a:rPr>
              <a:t> </a:t>
            </a:r>
            <a:r>
              <a:rPr sz="2400" spc="-15" dirty="0">
                <a:solidFill>
                  <a:srgbClr val="292934"/>
                </a:solidFill>
                <a:latin typeface="Calibri"/>
                <a:cs typeface="Calibri"/>
              </a:rPr>
              <a:t>b</a:t>
            </a:r>
            <a:r>
              <a:rPr sz="2400" dirty="0">
                <a:solidFill>
                  <a:srgbClr val="292934"/>
                </a:solidFill>
                <a:latin typeface="Calibri"/>
                <a:cs typeface="Calibri"/>
              </a:rPr>
              <a:t>y</a:t>
            </a:r>
            <a:r>
              <a:rPr lang="en-US" sz="2400" dirty="0">
                <a:latin typeface="Calibri"/>
                <a:cs typeface="Calibri"/>
              </a:rPr>
              <a:t> </a:t>
            </a:r>
            <a:r>
              <a:rPr lang="en-US" sz="2400" b="1" spc="-40" dirty="0">
                <a:solidFill>
                  <a:srgbClr val="FF0000"/>
                </a:solidFill>
                <a:latin typeface="Calibri"/>
                <a:cs typeface="Calibri"/>
              </a:rPr>
              <a:t>October 4, 2019 </a:t>
            </a:r>
            <a:r>
              <a:rPr sz="2400" spc="-40" dirty="0">
                <a:solidFill>
                  <a:srgbClr val="292934"/>
                </a:solidFill>
                <a:latin typeface="Calibri"/>
                <a:cs typeface="Calibri"/>
              </a:rPr>
              <a:t>t</a:t>
            </a:r>
            <a:r>
              <a:rPr sz="2400" dirty="0">
                <a:solidFill>
                  <a:srgbClr val="292934"/>
                </a:solidFill>
                <a:latin typeface="Calibri"/>
                <a:cs typeface="Calibri"/>
              </a:rPr>
              <a:t>o</a:t>
            </a:r>
            <a:r>
              <a:rPr sz="2400" spc="-5" dirty="0">
                <a:solidFill>
                  <a:srgbClr val="292934"/>
                </a:solidFill>
                <a:latin typeface="Calibri"/>
                <a:cs typeface="Calibri"/>
              </a:rPr>
              <a:t> </a:t>
            </a:r>
            <a:r>
              <a:rPr sz="2400" u="heavy" spc="-5" dirty="0">
                <a:solidFill>
                  <a:srgbClr val="0000FF"/>
                </a:solidFill>
                <a:latin typeface="Calibri"/>
                <a:cs typeface="Calibri"/>
                <a:hlinkClick r:id="rId4"/>
              </a:rPr>
              <a:t>C</a:t>
            </a:r>
            <a:r>
              <a:rPr sz="2400" u="heavy" spc="-30" dirty="0">
                <a:solidFill>
                  <a:srgbClr val="0000FF"/>
                </a:solidFill>
                <a:latin typeface="Calibri"/>
                <a:cs typeface="Calibri"/>
                <a:hlinkClick r:id="rId4"/>
              </a:rPr>
              <a:t>S</a:t>
            </a:r>
            <a:r>
              <a:rPr sz="2400" u="heavy" spc="-5" dirty="0">
                <a:solidFill>
                  <a:srgbClr val="0000FF"/>
                </a:solidFill>
                <a:latin typeface="Calibri"/>
                <a:cs typeface="Calibri"/>
                <a:hlinkClick r:id="rId4"/>
              </a:rPr>
              <a:t>TEPRFP@</a:t>
            </a:r>
            <a:r>
              <a:rPr sz="2400" u="heavy" spc="-50" dirty="0">
                <a:solidFill>
                  <a:srgbClr val="0000FF"/>
                </a:solidFill>
                <a:latin typeface="Calibri"/>
                <a:cs typeface="Calibri"/>
                <a:hlinkClick r:id="rId4"/>
              </a:rPr>
              <a:t>n</a:t>
            </a:r>
            <a:r>
              <a:rPr sz="2400" u="heavy" spc="-40" dirty="0">
                <a:solidFill>
                  <a:srgbClr val="0000FF"/>
                </a:solidFill>
                <a:latin typeface="Calibri"/>
                <a:cs typeface="Calibri"/>
                <a:hlinkClick r:id="rId4"/>
              </a:rPr>
              <a:t>y</a:t>
            </a:r>
            <a:r>
              <a:rPr sz="2400" u="heavy" spc="-5" dirty="0">
                <a:solidFill>
                  <a:srgbClr val="0000FF"/>
                </a:solidFill>
                <a:latin typeface="Calibri"/>
                <a:cs typeface="Calibri"/>
                <a:hlinkClick r:id="rId4"/>
              </a:rPr>
              <a:t>sed</a:t>
            </a:r>
            <a:r>
              <a:rPr sz="2400" u="heavy" spc="20" dirty="0">
                <a:solidFill>
                  <a:srgbClr val="0000FF"/>
                </a:solidFill>
                <a:latin typeface="Calibri"/>
                <a:cs typeface="Calibri"/>
                <a:hlinkClick r:id="rId4"/>
              </a:rPr>
              <a:t>.</a:t>
            </a:r>
            <a:r>
              <a:rPr sz="2400" u="heavy" spc="-40" dirty="0">
                <a:solidFill>
                  <a:srgbClr val="0000FF"/>
                </a:solidFill>
                <a:latin typeface="Calibri"/>
                <a:cs typeface="Calibri"/>
                <a:hlinkClick r:id="rId4"/>
              </a:rPr>
              <a:t>g</a:t>
            </a:r>
            <a:r>
              <a:rPr sz="2400" u="heavy" spc="-5" dirty="0">
                <a:solidFill>
                  <a:srgbClr val="0000FF"/>
                </a:solidFill>
                <a:latin typeface="Calibri"/>
                <a:cs typeface="Calibri"/>
                <a:hlinkClick r:id="rId4"/>
              </a:rPr>
              <a:t>ov</a:t>
            </a:r>
            <a:endParaRPr sz="2400" dirty="0">
              <a:latin typeface="Calibri"/>
              <a:cs typeface="Calibri"/>
            </a:endParaRPr>
          </a:p>
          <a:p>
            <a:pPr marL="515938" marR="5080" indent="-342900" algn="just">
              <a:lnSpc>
                <a:spcPts val="2700"/>
              </a:lnSpc>
              <a:spcBef>
                <a:spcPts val="600"/>
              </a:spcBef>
              <a:spcAft>
                <a:spcPts val="600"/>
              </a:spcAft>
              <a:buClr>
                <a:srgbClr val="AC8F67"/>
              </a:buClr>
              <a:buSzPct val="75000"/>
              <a:buFont typeface="Wingdings" panose="05000000000000000000" pitchFamily="2" charset="2"/>
              <a:buChar char="v"/>
              <a:tabLst>
                <a:tab pos="849630" algn="l"/>
              </a:tabLst>
            </a:pPr>
            <a:r>
              <a:rPr sz="2400" b="1" dirty="0">
                <a:solidFill>
                  <a:srgbClr val="292934"/>
                </a:solidFill>
                <a:latin typeface="Calibri"/>
                <a:cs typeface="Calibri"/>
              </a:rPr>
              <a:t>Que</a:t>
            </a:r>
            <a:r>
              <a:rPr sz="2400" b="1" spc="-35" dirty="0">
                <a:solidFill>
                  <a:srgbClr val="292934"/>
                </a:solidFill>
                <a:latin typeface="Calibri"/>
                <a:cs typeface="Calibri"/>
              </a:rPr>
              <a:t>s</a:t>
            </a:r>
            <a:r>
              <a:rPr sz="2400" b="1" spc="-15" dirty="0">
                <a:solidFill>
                  <a:srgbClr val="292934"/>
                </a:solidFill>
                <a:latin typeface="Calibri"/>
                <a:cs typeface="Calibri"/>
              </a:rPr>
              <a:t>tions</a:t>
            </a:r>
            <a:r>
              <a:rPr sz="2400" b="1" spc="-5" dirty="0">
                <a:solidFill>
                  <a:srgbClr val="292934"/>
                </a:solidFill>
                <a:latin typeface="Calibri"/>
                <a:cs typeface="Calibri"/>
              </a:rPr>
              <a:t> </a:t>
            </a:r>
            <a:r>
              <a:rPr sz="2400" b="1" spc="-15" dirty="0">
                <a:solidFill>
                  <a:srgbClr val="292934"/>
                </a:solidFill>
                <a:latin typeface="Calibri"/>
                <a:cs typeface="Calibri"/>
              </a:rPr>
              <a:t>and</a:t>
            </a:r>
            <a:r>
              <a:rPr sz="2400" b="1" spc="-5" dirty="0">
                <a:solidFill>
                  <a:srgbClr val="292934"/>
                </a:solidFill>
                <a:latin typeface="Calibri"/>
                <a:cs typeface="Calibri"/>
              </a:rPr>
              <a:t> </a:t>
            </a:r>
            <a:r>
              <a:rPr sz="2400" b="1" spc="-15" dirty="0">
                <a:solidFill>
                  <a:srgbClr val="292934"/>
                </a:solidFill>
                <a:latin typeface="Calibri"/>
                <a:cs typeface="Calibri"/>
              </a:rPr>
              <a:t>Ans</a:t>
            </a:r>
            <a:r>
              <a:rPr sz="2400" b="1" spc="-50" dirty="0">
                <a:solidFill>
                  <a:srgbClr val="292934"/>
                </a:solidFill>
                <a:latin typeface="Calibri"/>
                <a:cs typeface="Calibri"/>
              </a:rPr>
              <a:t>w</a:t>
            </a:r>
            <a:r>
              <a:rPr sz="2400" b="1" spc="-5" dirty="0">
                <a:solidFill>
                  <a:srgbClr val="292934"/>
                </a:solidFill>
                <a:latin typeface="Calibri"/>
                <a:cs typeface="Calibri"/>
              </a:rPr>
              <a:t>e</a:t>
            </a:r>
            <a:r>
              <a:rPr sz="2400" b="1" spc="-40" dirty="0">
                <a:solidFill>
                  <a:srgbClr val="292934"/>
                </a:solidFill>
                <a:latin typeface="Calibri"/>
                <a:cs typeface="Calibri"/>
              </a:rPr>
              <a:t>r</a:t>
            </a:r>
            <a:r>
              <a:rPr sz="2400" b="1" spc="-15" dirty="0">
                <a:solidFill>
                  <a:srgbClr val="292934"/>
                </a:solidFill>
                <a:latin typeface="Calibri"/>
                <a:cs typeface="Calibri"/>
              </a:rPr>
              <a:t>s</a:t>
            </a:r>
            <a:r>
              <a:rPr sz="2400" b="1" spc="10" dirty="0">
                <a:solidFill>
                  <a:srgbClr val="292934"/>
                </a:solidFill>
                <a:latin typeface="Calibri"/>
                <a:cs typeface="Calibri"/>
              </a:rPr>
              <a:t> </a:t>
            </a:r>
            <a:r>
              <a:rPr sz="2400" b="1" dirty="0">
                <a:solidFill>
                  <a:srgbClr val="292934"/>
                </a:solidFill>
                <a:latin typeface="Calibri"/>
                <a:cs typeface="Calibri"/>
              </a:rPr>
              <a:t>Summa</a:t>
            </a:r>
            <a:r>
              <a:rPr sz="2400" b="1" spc="5" dirty="0">
                <a:solidFill>
                  <a:srgbClr val="292934"/>
                </a:solidFill>
                <a:latin typeface="Calibri"/>
                <a:cs typeface="Calibri"/>
              </a:rPr>
              <a:t>r</a:t>
            </a:r>
            <a:r>
              <a:rPr sz="2400" b="1" spc="-15" dirty="0">
                <a:solidFill>
                  <a:srgbClr val="292934"/>
                </a:solidFill>
                <a:latin typeface="Calibri"/>
                <a:cs typeface="Calibri"/>
              </a:rPr>
              <a:t>y</a:t>
            </a:r>
            <a:r>
              <a:rPr sz="2400" b="1" spc="10" dirty="0">
                <a:solidFill>
                  <a:srgbClr val="292934"/>
                </a:solidFill>
                <a:latin typeface="Calibri"/>
                <a:cs typeface="Calibri"/>
              </a:rPr>
              <a:t> </a:t>
            </a:r>
            <a:r>
              <a:rPr sz="2400" dirty="0">
                <a:solidFill>
                  <a:srgbClr val="292934"/>
                </a:solidFill>
                <a:latin typeface="Calibri"/>
                <a:cs typeface="Calibri"/>
              </a:rPr>
              <a:t>wi</a:t>
            </a:r>
            <a:r>
              <a:rPr sz="2400" spc="10" dirty="0">
                <a:solidFill>
                  <a:srgbClr val="292934"/>
                </a:solidFill>
                <a:latin typeface="Calibri"/>
                <a:cs typeface="Calibri"/>
              </a:rPr>
              <a:t>l</a:t>
            </a:r>
            <a:r>
              <a:rPr sz="2400" dirty="0">
                <a:solidFill>
                  <a:srgbClr val="292934"/>
                </a:solidFill>
                <a:latin typeface="Calibri"/>
                <a:cs typeface="Calibri"/>
              </a:rPr>
              <a:t>l </a:t>
            </a:r>
            <a:r>
              <a:rPr sz="2400" spc="-20" dirty="0">
                <a:solidFill>
                  <a:srgbClr val="292934"/>
                </a:solidFill>
                <a:latin typeface="Calibri"/>
                <a:cs typeface="Calibri"/>
              </a:rPr>
              <a:t>b</a:t>
            </a:r>
            <a:r>
              <a:rPr sz="2400" spc="-15" dirty="0">
                <a:solidFill>
                  <a:srgbClr val="292934"/>
                </a:solidFill>
                <a:latin typeface="Calibri"/>
                <a:cs typeface="Calibri"/>
              </a:rPr>
              <a:t>e</a:t>
            </a:r>
            <a:r>
              <a:rPr sz="2400" dirty="0">
                <a:solidFill>
                  <a:srgbClr val="292934"/>
                </a:solidFill>
                <a:latin typeface="Calibri"/>
                <a:cs typeface="Calibri"/>
              </a:rPr>
              <a:t> </a:t>
            </a:r>
            <a:r>
              <a:rPr sz="2400" spc="-10" dirty="0">
                <a:solidFill>
                  <a:srgbClr val="292934"/>
                </a:solidFill>
                <a:latin typeface="Calibri"/>
                <a:cs typeface="Calibri"/>
              </a:rPr>
              <a:t>p</a:t>
            </a:r>
            <a:r>
              <a:rPr sz="2400" spc="-5" dirty="0">
                <a:solidFill>
                  <a:srgbClr val="292934"/>
                </a:solidFill>
                <a:latin typeface="Calibri"/>
                <a:cs typeface="Calibri"/>
              </a:rPr>
              <a:t>o</a:t>
            </a:r>
            <a:r>
              <a:rPr sz="2400" spc="-30" dirty="0">
                <a:solidFill>
                  <a:srgbClr val="292934"/>
                </a:solidFill>
                <a:latin typeface="Calibri"/>
                <a:cs typeface="Calibri"/>
              </a:rPr>
              <a:t>s</a:t>
            </a:r>
            <a:r>
              <a:rPr sz="2400" spc="-40" dirty="0">
                <a:solidFill>
                  <a:srgbClr val="292934"/>
                </a:solidFill>
                <a:latin typeface="Calibri"/>
                <a:cs typeface="Calibri"/>
              </a:rPr>
              <a:t>t</a:t>
            </a:r>
            <a:r>
              <a:rPr sz="2400" spc="-15" dirty="0">
                <a:solidFill>
                  <a:srgbClr val="292934"/>
                </a:solidFill>
                <a:latin typeface="Calibri"/>
                <a:cs typeface="Calibri"/>
              </a:rPr>
              <a:t>ed</a:t>
            </a:r>
            <a:r>
              <a:rPr sz="2400" spc="-20" dirty="0">
                <a:solidFill>
                  <a:srgbClr val="292934"/>
                </a:solidFill>
                <a:latin typeface="Calibri"/>
                <a:cs typeface="Calibri"/>
              </a:rPr>
              <a:t> </a:t>
            </a:r>
            <a:r>
              <a:rPr sz="2400" spc="-5" dirty="0">
                <a:solidFill>
                  <a:srgbClr val="292934"/>
                </a:solidFill>
                <a:latin typeface="Calibri"/>
                <a:cs typeface="Calibri"/>
              </a:rPr>
              <a:t>no </a:t>
            </a:r>
            <a:r>
              <a:rPr sz="2400" dirty="0">
                <a:solidFill>
                  <a:srgbClr val="292934"/>
                </a:solidFill>
                <a:latin typeface="Calibri"/>
                <a:cs typeface="Calibri"/>
              </a:rPr>
              <a:t>l</a:t>
            </a:r>
            <a:r>
              <a:rPr sz="2400" spc="-20" dirty="0">
                <a:solidFill>
                  <a:srgbClr val="292934"/>
                </a:solidFill>
                <a:latin typeface="Calibri"/>
                <a:cs typeface="Calibri"/>
              </a:rPr>
              <a:t>a</a:t>
            </a:r>
            <a:r>
              <a:rPr sz="2400" spc="-40" dirty="0">
                <a:solidFill>
                  <a:srgbClr val="292934"/>
                </a:solidFill>
                <a:latin typeface="Calibri"/>
                <a:cs typeface="Calibri"/>
              </a:rPr>
              <a:t>t</a:t>
            </a:r>
            <a:r>
              <a:rPr sz="2400" spc="-15" dirty="0">
                <a:solidFill>
                  <a:srgbClr val="292934"/>
                </a:solidFill>
                <a:latin typeface="Calibri"/>
                <a:cs typeface="Calibri"/>
              </a:rPr>
              <a:t>er</a:t>
            </a:r>
            <a:r>
              <a:rPr sz="2400" spc="-30" dirty="0">
                <a:solidFill>
                  <a:srgbClr val="292934"/>
                </a:solidFill>
                <a:latin typeface="Calibri"/>
                <a:cs typeface="Calibri"/>
              </a:rPr>
              <a:t> </a:t>
            </a:r>
            <a:r>
              <a:rPr sz="2400" dirty="0">
                <a:solidFill>
                  <a:srgbClr val="292934"/>
                </a:solidFill>
                <a:latin typeface="Calibri"/>
                <a:cs typeface="Calibri"/>
              </a:rPr>
              <a:t>than</a:t>
            </a:r>
            <a:r>
              <a:rPr sz="2400" spc="-20" dirty="0">
                <a:solidFill>
                  <a:srgbClr val="292934"/>
                </a:solidFill>
                <a:latin typeface="Calibri"/>
                <a:cs typeface="Calibri"/>
              </a:rPr>
              <a:t> </a:t>
            </a:r>
            <a:r>
              <a:rPr lang="en-US" sz="2400" b="1" spc="-20" dirty="0">
                <a:solidFill>
                  <a:srgbClr val="FF0000"/>
                </a:solidFill>
                <a:latin typeface="Calibri"/>
                <a:cs typeface="Calibri"/>
              </a:rPr>
              <a:t>October 18, 2019 </a:t>
            </a:r>
            <a:r>
              <a:rPr sz="2400" spc="-40" dirty="0">
                <a:solidFill>
                  <a:srgbClr val="292934"/>
                </a:solidFill>
                <a:latin typeface="Calibri"/>
                <a:cs typeface="Calibri"/>
              </a:rPr>
              <a:t>t</a:t>
            </a:r>
            <a:r>
              <a:rPr sz="2400" dirty="0">
                <a:solidFill>
                  <a:srgbClr val="292934"/>
                </a:solidFill>
                <a:latin typeface="Calibri"/>
                <a:cs typeface="Calibri"/>
              </a:rPr>
              <a:t>o</a:t>
            </a:r>
            <a:r>
              <a:rPr sz="2400" spc="-5" dirty="0">
                <a:solidFill>
                  <a:srgbClr val="292934"/>
                </a:solidFill>
                <a:latin typeface="Calibri"/>
                <a:cs typeface="Calibri"/>
              </a:rPr>
              <a:t> </a:t>
            </a:r>
            <a:r>
              <a:rPr sz="2400" spc="-15" dirty="0">
                <a:solidFill>
                  <a:srgbClr val="292934"/>
                </a:solidFill>
                <a:latin typeface="Calibri"/>
                <a:cs typeface="Calibri"/>
              </a:rPr>
              <a:t>the </a:t>
            </a:r>
            <a:r>
              <a:rPr sz="2400" spc="-60" dirty="0">
                <a:solidFill>
                  <a:srgbClr val="292934"/>
                </a:solidFill>
                <a:latin typeface="Calibri"/>
                <a:cs typeface="Calibri"/>
              </a:rPr>
              <a:t>f</a:t>
            </a:r>
            <a:r>
              <a:rPr sz="2400" spc="-5" dirty="0">
                <a:solidFill>
                  <a:srgbClr val="292934"/>
                </a:solidFill>
                <a:latin typeface="Calibri"/>
                <a:cs typeface="Calibri"/>
              </a:rPr>
              <a:t>ol</a:t>
            </a:r>
            <a:r>
              <a:rPr sz="2400" spc="10" dirty="0">
                <a:solidFill>
                  <a:srgbClr val="292934"/>
                </a:solidFill>
                <a:latin typeface="Calibri"/>
                <a:cs typeface="Calibri"/>
              </a:rPr>
              <a:t>l</a:t>
            </a:r>
            <a:r>
              <a:rPr sz="2400" spc="-5" dirty="0">
                <a:solidFill>
                  <a:srgbClr val="292934"/>
                </a:solidFill>
                <a:latin typeface="Calibri"/>
                <a:cs typeface="Calibri"/>
              </a:rPr>
              <a:t>owin</a:t>
            </a:r>
            <a:r>
              <a:rPr sz="2400" dirty="0">
                <a:solidFill>
                  <a:srgbClr val="292934"/>
                </a:solidFill>
                <a:latin typeface="Calibri"/>
                <a:cs typeface="Calibri"/>
              </a:rPr>
              <a:t>g</a:t>
            </a:r>
            <a:r>
              <a:rPr sz="2400" spc="-5" dirty="0">
                <a:solidFill>
                  <a:srgbClr val="292934"/>
                </a:solidFill>
                <a:latin typeface="Calibri"/>
                <a:cs typeface="Calibri"/>
              </a:rPr>
              <a:t> </a:t>
            </a:r>
            <a:r>
              <a:rPr sz="2400" spc="-40" dirty="0">
                <a:solidFill>
                  <a:srgbClr val="292934"/>
                </a:solidFill>
                <a:latin typeface="Calibri"/>
                <a:cs typeface="Calibri"/>
              </a:rPr>
              <a:t>w</a:t>
            </a:r>
            <a:r>
              <a:rPr sz="2400" spc="-15" dirty="0">
                <a:solidFill>
                  <a:srgbClr val="292934"/>
                </a:solidFill>
                <a:latin typeface="Calibri"/>
                <a:cs typeface="Calibri"/>
              </a:rPr>
              <a:t>e</a:t>
            </a:r>
            <a:r>
              <a:rPr sz="2400" spc="-30" dirty="0">
                <a:solidFill>
                  <a:srgbClr val="292934"/>
                </a:solidFill>
                <a:latin typeface="Calibri"/>
                <a:cs typeface="Calibri"/>
              </a:rPr>
              <a:t>b</a:t>
            </a:r>
            <a:r>
              <a:rPr sz="2400" spc="-5" dirty="0">
                <a:solidFill>
                  <a:srgbClr val="292934"/>
                </a:solidFill>
                <a:latin typeface="Calibri"/>
                <a:cs typeface="Calibri"/>
              </a:rPr>
              <a:t>si</a:t>
            </a:r>
            <a:r>
              <a:rPr sz="2400" spc="-25" dirty="0">
                <a:solidFill>
                  <a:srgbClr val="292934"/>
                </a:solidFill>
                <a:latin typeface="Calibri"/>
                <a:cs typeface="Calibri"/>
              </a:rPr>
              <a:t>t</a:t>
            </a:r>
            <a:r>
              <a:rPr sz="2400" spc="-15" dirty="0">
                <a:solidFill>
                  <a:srgbClr val="292934"/>
                </a:solidFill>
                <a:latin typeface="Calibri"/>
                <a:cs typeface="Calibri"/>
              </a:rPr>
              <a:t>e:</a:t>
            </a:r>
            <a:endParaRPr lang="en-US" sz="2400" spc="-15" dirty="0">
              <a:solidFill>
                <a:srgbClr val="292934"/>
              </a:solidFill>
              <a:latin typeface="Calibri"/>
              <a:cs typeface="Calibri"/>
            </a:endParaRPr>
          </a:p>
          <a:p>
            <a:pPr marL="509588" marR="5080" algn="just">
              <a:lnSpc>
                <a:spcPts val="2700"/>
              </a:lnSpc>
              <a:spcBef>
                <a:spcPts val="600"/>
              </a:spcBef>
              <a:spcAft>
                <a:spcPts val="600"/>
              </a:spcAft>
              <a:buClr>
                <a:srgbClr val="AC8F67"/>
              </a:buClr>
              <a:buSzPct val="75000"/>
              <a:tabLst>
                <a:tab pos="849630" algn="l"/>
              </a:tabLst>
            </a:pPr>
            <a:r>
              <a:rPr lang="en-US" sz="2400" dirty="0">
                <a:hlinkClick r:id="rId5"/>
              </a:rPr>
              <a:t>http://www.nysed.gov/postsecondary-services/collegiate-science-and-technology-entry-program-cstep</a:t>
            </a:r>
            <a:r>
              <a:rPr sz="2400" spc="-10" dirty="0">
                <a:solidFill>
                  <a:srgbClr val="292934"/>
                </a:solidFill>
                <a:latin typeface="Calibri"/>
                <a:cs typeface="Calibri"/>
              </a:rPr>
              <a:t> </a:t>
            </a:r>
            <a:endParaRPr lang="en-US" sz="2400" spc="-10" dirty="0">
              <a:solidFill>
                <a:srgbClr val="292934"/>
              </a:solidFill>
              <a:latin typeface="Calibri"/>
              <a:cs typeface="Calibri"/>
            </a:endParaRPr>
          </a:p>
          <a:p>
            <a:pPr marL="515938" marR="5080" indent="-342900" algn="just">
              <a:lnSpc>
                <a:spcPts val="2700"/>
              </a:lnSpc>
              <a:spcBef>
                <a:spcPts val="600"/>
              </a:spcBef>
              <a:spcAft>
                <a:spcPts val="600"/>
              </a:spcAft>
              <a:buClr>
                <a:srgbClr val="AC8F67"/>
              </a:buClr>
              <a:buSzPct val="75000"/>
              <a:buFont typeface="Wingdings" panose="05000000000000000000" pitchFamily="2" charset="2"/>
              <a:buChar char="v"/>
              <a:tabLst>
                <a:tab pos="849630" algn="l"/>
              </a:tabLst>
            </a:pPr>
            <a:r>
              <a:rPr sz="2400" b="1" spc="-15" dirty="0">
                <a:solidFill>
                  <a:srgbClr val="292934"/>
                </a:solidFill>
                <a:latin typeface="Calibri"/>
                <a:cs typeface="Calibri"/>
              </a:rPr>
              <a:t>Applic</a:t>
            </a:r>
            <a:r>
              <a:rPr sz="2400" b="1" spc="-45" dirty="0">
                <a:solidFill>
                  <a:srgbClr val="292934"/>
                </a:solidFill>
                <a:latin typeface="Calibri"/>
                <a:cs typeface="Calibri"/>
              </a:rPr>
              <a:t>a</a:t>
            </a:r>
            <a:r>
              <a:rPr sz="2400" b="1" spc="-15" dirty="0">
                <a:solidFill>
                  <a:srgbClr val="292934"/>
                </a:solidFill>
                <a:latin typeface="Calibri"/>
                <a:cs typeface="Calibri"/>
              </a:rPr>
              <a:t>tions</a:t>
            </a:r>
            <a:r>
              <a:rPr sz="2400" b="1" dirty="0">
                <a:solidFill>
                  <a:srgbClr val="292934"/>
                </a:solidFill>
                <a:latin typeface="Calibri"/>
                <a:cs typeface="Calibri"/>
              </a:rPr>
              <a:t> </a:t>
            </a:r>
            <a:r>
              <a:rPr sz="2400" b="1" spc="-5" dirty="0">
                <a:solidFill>
                  <a:srgbClr val="292934"/>
                </a:solidFill>
                <a:latin typeface="Calibri"/>
                <a:cs typeface="Calibri"/>
              </a:rPr>
              <a:t>Due</a:t>
            </a:r>
            <a:r>
              <a:rPr sz="2400" b="1" dirty="0">
                <a:solidFill>
                  <a:srgbClr val="292934"/>
                </a:solidFill>
                <a:latin typeface="Calibri"/>
                <a:cs typeface="Calibri"/>
              </a:rPr>
              <a:t>:</a:t>
            </a:r>
            <a:r>
              <a:rPr sz="2400" b="1" spc="20" dirty="0">
                <a:solidFill>
                  <a:srgbClr val="292934"/>
                </a:solidFill>
                <a:latin typeface="Calibri"/>
                <a:cs typeface="Calibri"/>
              </a:rPr>
              <a:t> </a:t>
            </a:r>
            <a:r>
              <a:rPr sz="2400" b="1" spc="-45" dirty="0">
                <a:solidFill>
                  <a:srgbClr val="FF0000"/>
                </a:solidFill>
                <a:latin typeface="Calibri"/>
                <a:cs typeface="Calibri"/>
              </a:rPr>
              <a:t>P</a:t>
            </a:r>
            <a:r>
              <a:rPr sz="2400" b="1" spc="-15" dirty="0">
                <a:solidFill>
                  <a:srgbClr val="FF0000"/>
                </a:solidFill>
                <a:latin typeface="Calibri"/>
                <a:cs typeface="Calibri"/>
              </a:rPr>
              <a:t>o</a:t>
            </a:r>
            <a:r>
              <a:rPr sz="2400" b="1" spc="-50" dirty="0">
                <a:solidFill>
                  <a:srgbClr val="FF0000"/>
                </a:solidFill>
                <a:latin typeface="Calibri"/>
                <a:cs typeface="Calibri"/>
              </a:rPr>
              <a:t>s</a:t>
            </a:r>
            <a:r>
              <a:rPr sz="2400" b="1" dirty="0">
                <a:solidFill>
                  <a:srgbClr val="FF0000"/>
                </a:solidFill>
                <a:latin typeface="Calibri"/>
                <a:cs typeface="Calibri"/>
              </a:rPr>
              <a:t>tmar</a:t>
            </a:r>
            <a:r>
              <a:rPr sz="2400" b="1" spc="-75" dirty="0">
                <a:solidFill>
                  <a:srgbClr val="FF0000"/>
                </a:solidFill>
                <a:latin typeface="Calibri"/>
                <a:cs typeface="Calibri"/>
              </a:rPr>
              <a:t>k</a:t>
            </a:r>
            <a:r>
              <a:rPr sz="2400" b="1" spc="-5" dirty="0">
                <a:solidFill>
                  <a:srgbClr val="FF0000"/>
                </a:solidFill>
                <a:latin typeface="Calibri"/>
                <a:cs typeface="Calibri"/>
              </a:rPr>
              <a:t>e</a:t>
            </a:r>
            <a:r>
              <a:rPr sz="2400" b="1" dirty="0">
                <a:solidFill>
                  <a:srgbClr val="FF0000"/>
                </a:solidFill>
                <a:latin typeface="Calibri"/>
                <a:cs typeface="Calibri"/>
              </a:rPr>
              <a:t>d</a:t>
            </a:r>
            <a:r>
              <a:rPr sz="2400" b="1" spc="10" dirty="0">
                <a:solidFill>
                  <a:srgbClr val="FF0000"/>
                </a:solidFill>
                <a:latin typeface="Calibri"/>
                <a:cs typeface="Calibri"/>
              </a:rPr>
              <a:t> </a:t>
            </a:r>
            <a:r>
              <a:rPr sz="2400" b="1" spc="-25" dirty="0">
                <a:solidFill>
                  <a:srgbClr val="FF0000"/>
                </a:solidFill>
                <a:latin typeface="Calibri"/>
                <a:cs typeface="Calibri"/>
              </a:rPr>
              <a:t>b</a:t>
            </a:r>
            <a:r>
              <a:rPr sz="2400" b="1" spc="-15" dirty="0">
                <a:solidFill>
                  <a:srgbClr val="FF0000"/>
                </a:solidFill>
                <a:latin typeface="Calibri"/>
                <a:cs typeface="Calibri"/>
              </a:rPr>
              <a:t>y</a:t>
            </a:r>
            <a:r>
              <a:rPr sz="2400" b="1" dirty="0">
                <a:solidFill>
                  <a:srgbClr val="FF0000"/>
                </a:solidFill>
                <a:latin typeface="Calibri"/>
                <a:cs typeface="Calibri"/>
              </a:rPr>
              <a:t> </a:t>
            </a:r>
            <a:r>
              <a:rPr lang="en-US" sz="2400" b="1" dirty="0">
                <a:solidFill>
                  <a:srgbClr val="FF0000"/>
                </a:solidFill>
                <a:latin typeface="Calibri"/>
                <a:cs typeface="Calibri"/>
              </a:rPr>
              <a:t>November 8, 2019</a:t>
            </a:r>
          </a:p>
          <a:p>
            <a:pPr marL="515938" marR="5080" indent="-342900" algn="just">
              <a:lnSpc>
                <a:spcPts val="2700"/>
              </a:lnSpc>
              <a:spcBef>
                <a:spcPts val="600"/>
              </a:spcBef>
              <a:spcAft>
                <a:spcPts val="600"/>
              </a:spcAft>
              <a:buClr>
                <a:srgbClr val="AC8F67"/>
              </a:buClr>
              <a:buSzPct val="75000"/>
              <a:buFont typeface="Wingdings" panose="05000000000000000000" pitchFamily="2" charset="2"/>
              <a:buChar char="v"/>
              <a:tabLst>
                <a:tab pos="849630" algn="l"/>
              </a:tabLst>
            </a:pPr>
            <a:r>
              <a:rPr sz="2400" b="1" dirty="0">
                <a:solidFill>
                  <a:srgbClr val="292934"/>
                </a:solidFill>
                <a:latin typeface="Calibri"/>
                <a:cs typeface="Calibri"/>
              </a:rPr>
              <a:t>A</a:t>
            </a:r>
            <a:r>
              <a:rPr sz="2400" b="1" spc="-30" dirty="0">
                <a:solidFill>
                  <a:srgbClr val="292934"/>
                </a:solidFill>
                <a:latin typeface="Calibri"/>
                <a:cs typeface="Calibri"/>
              </a:rPr>
              <a:t>n</a:t>
            </a:r>
            <a:r>
              <a:rPr sz="2400" b="1" dirty="0">
                <a:solidFill>
                  <a:srgbClr val="292934"/>
                </a:solidFill>
                <a:latin typeface="Calibri"/>
                <a:cs typeface="Calibri"/>
              </a:rPr>
              <a:t>ti</a:t>
            </a:r>
            <a:r>
              <a:rPr sz="2400" b="1" spc="-10" dirty="0">
                <a:solidFill>
                  <a:srgbClr val="292934"/>
                </a:solidFill>
                <a:latin typeface="Calibri"/>
                <a:cs typeface="Calibri"/>
              </a:rPr>
              <a:t>c</a:t>
            </a:r>
            <a:r>
              <a:rPr sz="2400" b="1" dirty="0">
                <a:solidFill>
                  <a:srgbClr val="292934"/>
                </a:solidFill>
                <a:latin typeface="Calibri"/>
                <a:cs typeface="Calibri"/>
              </a:rPr>
              <a:t>ip</a:t>
            </a:r>
            <a:r>
              <a:rPr sz="2400" b="1" spc="-30" dirty="0">
                <a:solidFill>
                  <a:srgbClr val="292934"/>
                </a:solidFill>
                <a:latin typeface="Calibri"/>
                <a:cs typeface="Calibri"/>
              </a:rPr>
              <a:t>a</a:t>
            </a:r>
            <a:r>
              <a:rPr sz="2400" b="1" spc="-50" dirty="0">
                <a:solidFill>
                  <a:srgbClr val="292934"/>
                </a:solidFill>
                <a:latin typeface="Calibri"/>
                <a:cs typeface="Calibri"/>
              </a:rPr>
              <a:t>t</a:t>
            </a:r>
            <a:r>
              <a:rPr sz="2400" b="1" spc="-5" dirty="0">
                <a:solidFill>
                  <a:srgbClr val="292934"/>
                </a:solidFill>
                <a:latin typeface="Calibri"/>
                <a:cs typeface="Calibri"/>
              </a:rPr>
              <a:t>e</a:t>
            </a:r>
            <a:r>
              <a:rPr sz="2400" b="1" dirty="0">
                <a:solidFill>
                  <a:srgbClr val="292934"/>
                </a:solidFill>
                <a:latin typeface="Calibri"/>
                <a:cs typeface="Calibri"/>
              </a:rPr>
              <a:t>d</a:t>
            </a:r>
            <a:r>
              <a:rPr sz="2400" b="1" spc="25" dirty="0">
                <a:solidFill>
                  <a:srgbClr val="292934"/>
                </a:solidFill>
                <a:latin typeface="Calibri"/>
                <a:cs typeface="Calibri"/>
              </a:rPr>
              <a:t> </a:t>
            </a:r>
            <a:r>
              <a:rPr sz="2400" b="1" dirty="0">
                <a:solidFill>
                  <a:srgbClr val="292934"/>
                </a:solidFill>
                <a:latin typeface="Calibri"/>
                <a:cs typeface="Calibri"/>
              </a:rPr>
              <a:t>No</a:t>
            </a:r>
            <a:r>
              <a:rPr sz="2400" b="1" spc="-10" dirty="0">
                <a:solidFill>
                  <a:srgbClr val="292934"/>
                </a:solidFill>
                <a:latin typeface="Calibri"/>
                <a:cs typeface="Calibri"/>
              </a:rPr>
              <a:t>t</a:t>
            </a:r>
            <a:r>
              <a:rPr sz="2400" b="1" dirty="0">
                <a:solidFill>
                  <a:srgbClr val="292934"/>
                </a:solidFill>
                <a:latin typeface="Calibri"/>
                <a:cs typeface="Calibri"/>
              </a:rPr>
              <a:t>if</a:t>
            </a:r>
            <a:r>
              <a:rPr sz="2400" b="1" spc="-15" dirty="0">
                <a:solidFill>
                  <a:srgbClr val="292934"/>
                </a:solidFill>
                <a:latin typeface="Calibri"/>
                <a:cs typeface="Calibri"/>
              </a:rPr>
              <a:t>ic</a:t>
            </a:r>
            <a:r>
              <a:rPr sz="2400" b="1" spc="-30" dirty="0">
                <a:solidFill>
                  <a:srgbClr val="292934"/>
                </a:solidFill>
                <a:latin typeface="Calibri"/>
                <a:cs typeface="Calibri"/>
              </a:rPr>
              <a:t>a</a:t>
            </a:r>
            <a:r>
              <a:rPr sz="2400" b="1" spc="-10" dirty="0">
                <a:solidFill>
                  <a:srgbClr val="292934"/>
                </a:solidFill>
                <a:latin typeface="Calibri"/>
                <a:cs typeface="Calibri"/>
              </a:rPr>
              <a:t>ti</a:t>
            </a:r>
            <a:r>
              <a:rPr sz="2400" b="1" spc="-25" dirty="0">
                <a:solidFill>
                  <a:srgbClr val="292934"/>
                </a:solidFill>
                <a:latin typeface="Calibri"/>
                <a:cs typeface="Calibri"/>
              </a:rPr>
              <a:t>o</a:t>
            </a:r>
            <a:r>
              <a:rPr sz="2400" b="1" dirty="0">
                <a:solidFill>
                  <a:srgbClr val="292934"/>
                </a:solidFill>
                <a:latin typeface="Calibri"/>
                <a:cs typeface="Calibri"/>
              </a:rPr>
              <a:t>n</a:t>
            </a:r>
            <a:r>
              <a:rPr sz="2400" b="1" spc="-10" dirty="0">
                <a:solidFill>
                  <a:srgbClr val="292934"/>
                </a:solidFill>
                <a:latin typeface="Calibri"/>
                <a:cs typeface="Calibri"/>
              </a:rPr>
              <a:t> </a:t>
            </a:r>
            <a:r>
              <a:rPr sz="2400" b="1" dirty="0">
                <a:solidFill>
                  <a:srgbClr val="292934"/>
                </a:solidFill>
                <a:latin typeface="Calibri"/>
                <a:cs typeface="Calibri"/>
              </a:rPr>
              <a:t>of</a:t>
            </a:r>
            <a:r>
              <a:rPr sz="2400" b="1" spc="-5" dirty="0">
                <a:solidFill>
                  <a:srgbClr val="292934"/>
                </a:solidFill>
                <a:latin typeface="Calibri"/>
                <a:cs typeface="Calibri"/>
              </a:rPr>
              <a:t> </a:t>
            </a:r>
            <a:r>
              <a:rPr sz="2400" b="1" spc="-10" dirty="0">
                <a:solidFill>
                  <a:srgbClr val="292934"/>
                </a:solidFill>
                <a:latin typeface="Calibri"/>
                <a:cs typeface="Calibri"/>
              </a:rPr>
              <a:t>A</a:t>
            </a:r>
            <a:r>
              <a:rPr sz="2400" b="1" spc="-20" dirty="0">
                <a:solidFill>
                  <a:srgbClr val="292934"/>
                </a:solidFill>
                <a:latin typeface="Calibri"/>
                <a:cs typeface="Calibri"/>
              </a:rPr>
              <a:t>w</a:t>
            </a:r>
            <a:r>
              <a:rPr sz="2400" b="1" dirty="0">
                <a:solidFill>
                  <a:srgbClr val="292934"/>
                </a:solidFill>
                <a:latin typeface="Calibri"/>
                <a:cs typeface="Calibri"/>
              </a:rPr>
              <a:t>a</a:t>
            </a:r>
            <a:r>
              <a:rPr sz="2400" b="1" spc="-40" dirty="0">
                <a:solidFill>
                  <a:srgbClr val="292934"/>
                </a:solidFill>
                <a:latin typeface="Calibri"/>
                <a:cs typeface="Calibri"/>
              </a:rPr>
              <a:t>r</a:t>
            </a:r>
            <a:r>
              <a:rPr sz="2400" b="1" dirty="0">
                <a:solidFill>
                  <a:srgbClr val="292934"/>
                </a:solidFill>
                <a:latin typeface="Calibri"/>
                <a:cs typeface="Calibri"/>
              </a:rPr>
              <a:t>ds:</a:t>
            </a:r>
            <a:r>
              <a:rPr sz="2400" b="1" spc="10" dirty="0">
                <a:solidFill>
                  <a:srgbClr val="292934"/>
                </a:solidFill>
                <a:latin typeface="Calibri"/>
                <a:cs typeface="Calibri"/>
              </a:rPr>
              <a:t> </a:t>
            </a:r>
            <a:r>
              <a:rPr lang="en-US" sz="2400" b="1" spc="10" dirty="0">
                <a:solidFill>
                  <a:srgbClr val="FF0000"/>
                </a:solidFill>
                <a:latin typeface="Calibri"/>
                <a:cs typeface="Calibri"/>
              </a:rPr>
              <a:t>January </a:t>
            </a:r>
            <a:r>
              <a:rPr lang="en-US" sz="2400" b="1" spc="10" dirty="0" smtClean="0">
                <a:solidFill>
                  <a:srgbClr val="FF0000"/>
                </a:solidFill>
                <a:latin typeface="Calibri"/>
                <a:cs typeface="Calibri"/>
              </a:rPr>
              <a:t>21, 2020 </a:t>
            </a:r>
            <a:r>
              <a:rPr sz="2400" i="1" spc="-15" dirty="0">
                <a:solidFill>
                  <a:srgbClr val="292934"/>
                </a:solidFill>
                <a:latin typeface="Calibri"/>
                <a:cs typeface="Calibri"/>
              </a:rPr>
              <a:t>(</a:t>
            </a:r>
            <a:r>
              <a:rPr sz="2400" i="1" spc="-70" dirty="0">
                <a:solidFill>
                  <a:srgbClr val="292934"/>
                </a:solidFill>
                <a:latin typeface="Calibri"/>
                <a:cs typeface="Calibri"/>
              </a:rPr>
              <a:t>P</a:t>
            </a:r>
            <a:r>
              <a:rPr sz="2400" i="1" dirty="0">
                <a:solidFill>
                  <a:srgbClr val="292934"/>
                </a:solidFill>
                <a:latin typeface="Calibri"/>
                <a:cs typeface="Calibri"/>
              </a:rPr>
              <a:t>ending</a:t>
            </a:r>
            <a:r>
              <a:rPr sz="2400" i="1" spc="-25" dirty="0">
                <a:solidFill>
                  <a:srgbClr val="292934"/>
                </a:solidFill>
                <a:latin typeface="Calibri"/>
                <a:cs typeface="Calibri"/>
              </a:rPr>
              <a:t> </a:t>
            </a:r>
            <a:r>
              <a:rPr sz="2400" i="1" dirty="0">
                <a:solidFill>
                  <a:srgbClr val="292934"/>
                </a:solidFill>
                <a:latin typeface="Calibri"/>
                <a:cs typeface="Calibri"/>
              </a:rPr>
              <a:t>an</a:t>
            </a:r>
            <a:r>
              <a:rPr sz="2400" i="1" spc="-10" dirty="0">
                <a:solidFill>
                  <a:srgbClr val="292934"/>
                </a:solidFill>
                <a:latin typeface="Calibri"/>
                <a:cs typeface="Calibri"/>
              </a:rPr>
              <a:t> </a:t>
            </a:r>
            <a:r>
              <a:rPr sz="2400" i="1" dirty="0">
                <a:solidFill>
                  <a:srgbClr val="292934"/>
                </a:solidFill>
                <a:latin typeface="Calibri"/>
                <a:cs typeface="Calibri"/>
              </a:rPr>
              <a:t>app</a:t>
            </a:r>
            <a:r>
              <a:rPr sz="2400" i="1" spc="-55" dirty="0">
                <a:solidFill>
                  <a:srgbClr val="292934"/>
                </a:solidFill>
                <a:latin typeface="Calibri"/>
                <a:cs typeface="Calibri"/>
              </a:rPr>
              <a:t>r</a:t>
            </a:r>
            <a:r>
              <a:rPr sz="2400" i="1" spc="-5" dirty="0">
                <a:solidFill>
                  <a:srgbClr val="292934"/>
                </a:solidFill>
                <a:latin typeface="Calibri"/>
                <a:cs typeface="Calibri"/>
              </a:rPr>
              <a:t>o</a:t>
            </a:r>
            <a:r>
              <a:rPr sz="2400" i="1" spc="-30" dirty="0">
                <a:solidFill>
                  <a:srgbClr val="292934"/>
                </a:solidFill>
                <a:latin typeface="Calibri"/>
                <a:cs typeface="Calibri"/>
              </a:rPr>
              <a:t>v</a:t>
            </a:r>
            <a:r>
              <a:rPr sz="2400" i="1" spc="-15" dirty="0">
                <a:solidFill>
                  <a:srgbClr val="292934"/>
                </a:solidFill>
                <a:latin typeface="Calibri"/>
                <a:cs typeface="Calibri"/>
              </a:rPr>
              <a:t>ed</a:t>
            </a:r>
            <a:r>
              <a:rPr sz="2400" i="1" spc="-30" dirty="0">
                <a:solidFill>
                  <a:srgbClr val="292934"/>
                </a:solidFill>
                <a:latin typeface="Calibri"/>
                <a:cs typeface="Calibri"/>
              </a:rPr>
              <a:t> </a:t>
            </a:r>
            <a:r>
              <a:rPr sz="2400" i="1" spc="-40" dirty="0">
                <a:solidFill>
                  <a:srgbClr val="292934"/>
                </a:solidFill>
                <a:latin typeface="Calibri"/>
                <a:cs typeface="Calibri"/>
              </a:rPr>
              <a:t>s</a:t>
            </a:r>
            <a:r>
              <a:rPr sz="2400" i="1" spc="-55" dirty="0">
                <a:solidFill>
                  <a:srgbClr val="292934"/>
                </a:solidFill>
                <a:latin typeface="Calibri"/>
                <a:cs typeface="Calibri"/>
              </a:rPr>
              <a:t>t</a:t>
            </a:r>
            <a:r>
              <a:rPr sz="2400" i="1" spc="-25" dirty="0">
                <a:solidFill>
                  <a:srgbClr val="292934"/>
                </a:solidFill>
                <a:latin typeface="Calibri"/>
                <a:cs typeface="Calibri"/>
              </a:rPr>
              <a:t>a</a:t>
            </a:r>
            <a:r>
              <a:rPr sz="2400" i="1" spc="-40" dirty="0">
                <a:solidFill>
                  <a:srgbClr val="292934"/>
                </a:solidFill>
                <a:latin typeface="Calibri"/>
                <a:cs typeface="Calibri"/>
              </a:rPr>
              <a:t>t</a:t>
            </a:r>
            <a:r>
              <a:rPr sz="2400" i="1" spc="-15" dirty="0">
                <a:solidFill>
                  <a:srgbClr val="292934"/>
                </a:solidFill>
                <a:latin typeface="Calibri"/>
                <a:cs typeface="Calibri"/>
              </a:rPr>
              <a:t>e</a:t>
            </a:r>
            <a:r>
              <a:rPr sz="2400" i="1" spc="-25" dirty="0">
                <a:solidFill>
                  <a:srgbClr val="292934"/>
                </a:solidFill>
                <a:latin typeface="Calibri"/>
                <a:cs typeface="Calibri"/>
              </a:rPr>
              <a:t> </a:t>
            </a:r>
            <a:r>
              <a:rPr sz="2400" i="1" spc="-5" dirty="0">
                <a:solidFill>
                  <a:srgbClr val="292934"/>
                </a:solidFill>
                <a:latin typeface="Calibri"/>
                <a:cs typeface="Calibri"/>
              </a:rPr>
              <a:t>bud</a:t>
            </a:r>
            <a:r>
              <a:rPr sz="2400" i="1" spc="-30" dirty="0">
                <a:solidFill>
                  <a:srgbClr val="292934"/>
                </a:solidFill>
                <a:latin typeface="Calibri"/>
                <a:cs typeface="Calibri"/>
              </a:rPr>
              <a:t>ge</a:t>
            </a:r>
            <a:r>
              <a:rPr sz="2400" i="1" spc="-10" dirty="0">
                <a:solidFill>
                  <a:srgbClr val="292934"/>
                </a:solidFill>
                <a:latin typeface="Calibri"/>
                <a:cs typeface="Calibri"/>
              </a:rPr>
              <a:t>t</a:t>
            </a:r>
            <a:r>
              <a:rPr sz="2400" i="1" spc="-15" dirty="0">
                <a:solidFill>
                  <a:srgbClr val="292934"/>
                </a:solidFill>
                <a:latin typeface="Calibri"/>
                <a:cs typeface="Calibri"/>
              </a:rPr>
              <a:t> </a:t>
            </a:r>
            <a:r>
              <a:rPr sz="2400" i="1" dirty="0">
                <a:solidFill>
                  <a:srgbClr val="292934"/>
                </a:solidFill>
                <a:latin typeface="Calibri"/>
                <a:cs typeface="Calibri"/>
              </a:rPr>
              <a:t>and</a:t>
            </a:r>
            <a:r>
              <a:rPr sz="2400" i="1" spc="-15" dirty="0">
                <a:solidFill>
                  <a:srgbClr val="292934"/>
                </a:solidFill>
                <a:latin typeface="Calibri"/>
                <a:cs typeface="Calibri"/>
              </a:rPr>
              <a:t> </a:t>
            </a:r>
            <a:r>
              <a:rPr sz="2400" i="1" dirty="0">
                <a:solidFill>
                  <a:srgbClr val="292934"/>
                </a:solidFill>
                <a:latin typeface="Calibri"/>
                <a:cs typeface="Calibri"/>
              </a:rPr>
              <a:t>app</a:t>
            </a:r>
            <a:r>
              <a:rPr sz="2400" i="1" spc="-55" dirty="0">
                <a:solidFill>
                  <a:srgbClr val="292934"/>
                </a:solidFill>
                <a:latin typeface="Calibri"/>
                <a:cs typeface="Calibri"/>
              </a:rPr>
              <a:t>r</a:t>
            </a:r>
            <a:r>
              <a:rPr sz="2400" i="1" spc="-5" dirty="0">
                <a:solidFill>
                  <a:srgbClr val="292934"/>
                </a:solidFill>
                <a:latin typeface="Calibri"/>
                <a:cs typeface="Calibri"/>
              </a:rPr>
              <a:t>o</a:t>
            </a:r>
            <a:r>
              <a:rPr sz="2400" i="1" spc="-40" dirty="0">
                <a:solidFill>
                  <a:srgbClr val="292934"/>
                </a:solidFill>
                <a:latin typeface="Calibri"/>
                <a:cs typeface="Calibri"/>
              </a:rPr>
              <a:t>v</a:t>
            </a:r>
            <a:r>
              <a:rPr sz="2400" i="1" dirty="0">
                <a:solidFill>
                  <a:srgbClr val="292934"/>
                </a:solidFill>
                <a:latin typeface="Calibri"/>
                <a:cs typeface="Calibri"/>
              </a:rPr>
              <a:t>al</a:t>
            </a:r>
            <a:r>
              <a:rPr sz="2400" i="1" spc="-15" dirty="0">
                <a:solidFill>
                  <a:srgbClr val="292934"/>
                </a:solidFill>
                <a:latin typeface="Calibri"/>
                <a:cs typeface="Calibri"/>
              </a:rPr>
              <a:t> f</a:t>
            </a:r>
            <a:r>
              <a:rPr sz="2400" i="1" spc="-60" dirty="0">
                <a:solidFill>
                  <a:srgbClr val="292934"/>
                </a:solidFill>
                <a:latin typeface="Calibri"/>
                <a:cs typeface="Calibri"/>
              </a:rPr>
              <a:t>r</a:t>
            </a:r>
            <a:r>
              <a:rPr sz="2400" i="1" spc="-5" dirty="0">
                <a:solidFill>
                  <a:srgbClr val="292934"/>
                </a:solidFill>
                <a:latin typeface="Calibri"/>
                <a:cs typeface="Calibri"/>
              </a:rPr>
              <a:t>om Divis</a:t>
            </a:r>
            <a:r>
              <a:rPr sz="2400" i="1" spc="10" dirty="0">
                <a:solidFill>
                  <a:srgbClr val="292934"/>
                </a:solidFill>
                <a:latin typeface="Calibri"/>
                <a:cs typeface="Calibri"/>
              </a:rPr>
              <a:t>i</a:t>
            </a:r>
            <a:r>
              <a:rPr sz="2400" i="1" spc="-5" dirty="0">
                <a:solidFill>
                  <a:srgbClr val="292934"/>
                </a:solidFill>
                <a:latin typeface="Calibri"/>
                <a:cs typeface="Calibri"/>
              </a:rPr>
              <a:t>o</a:t>
            </a:r>
            <a:r>
              <a:rPr sz="2400" i="1" dirty="0">
                <a:solidFill>
                  <a:srgbClr val="292934"/>
                </a:solidFill>
                <a:latin typeface="Calibri"/>
                <a:cs typeface="Calibri"/>
              </a:rPr>
              <a:t>n</a:t>
            </a:r>
            <a:r>
              <a:rPr sz="2400" i="1" spc="-5" dirty="0">
                <a:solidFill>
                  <a:srgbClr val="292934"/>
                </a:solidFill>
                <a:latin typeface="Calibri"/>
                <a:cs typeface="Calibri"/>
              </a:rPr>
              <a:t> </a:t>
            </a:r>
            <a:r>
              <a:rPr sz="2400" i="1" spc="5" dirty="0">
                <a:solidFill>
                  <a:srgbClr val="292934"/>
                </a:solidFill>
                <a:latin typeface="Calibri"/>
                <a:cs typeface="Calibri"/>
              </a:rPr>
              <a:t>o</a:t>
            </a:r>
            <a:r>
              <a:rPr sz="2400" i="1" dirty="0">
                <a:solidFill>
                  <a:srgbClr val="292934"/>
                </a:solidFill>
                <a:latin typeface="Calibri"/>
                <a:cs typeface="Calibri"/>
              </a:rPr>
              <a:t>f</a:t>
            </a:r>
            <a:r>
              <a:rPr sz="2400" i="1" spc="-5" dirty="0">
                <a:solidFill>
                  <a:srgbClr val="292934"/>
                </a:solidFill>
                <a:latin typeface="Calibri"/>
                <a:cs typeface="Calibri"/>
              </a:rPr>
              <a:t> </a:t>
            </a:r>
            <a:r>
              <a:rPr sz="2400" i="1" spc="-30" dirty="0">
                <a:solidFill>
                  <a:srgbClr val="292934"/>
                </a:solidFill>
                <a:latin typeface="Calibri"/>
                <a:cs typeface="Calibri"/>
              </a:rPr>
              <a:t>B</a:t>
            </a:r>
            <a:r>
              <a:rPr sz="2400" i="1" spc="-5" dirty="0">
                <a:solidFill>
                  <a:srgbClr val="292934"/>
                </a:solidFill>
                <a:latin typeface="Calibri"/>
                <a:cs typeface="Calibri"/>
              </a:rPr>
              <a:t>ud</a:t>
            </a:r>
            <a:r>
              <a:rPr sz="2400" i="1" spc="-30" dirty="0">
                <a:solidFill>
                  <a:srgbClr val="292934"/>
                </a:solidFill>
                <a:latin typeface="Calibri"/>
                <a:cs typeface="Calibri"/>
              </a:rPr>
              <a:t>ge</a:t>
            </a:r>
            <a:r>
              <a:rPr sz="2400" i="1" spc="-5" dirty="0">
                <a:solidFill>
                  <a:srgbClr val="292934"/>
                </a:solidFill>
                <a:latin typeface="Calibri"/>
                <a:cs typeface="Calibri"/>
              </a:rPr>
              <a:t>t)</a:t>
            </a:r>
            <a:r>
              <a:rPr lang="en-US" sz="2400" i="1" spc="-5" dirty="0">
                <a:solidFill>
                  <a:srgbClr val="292934"/>
                </a:solidFill>
                <a:latin typeface="Calibri"/>
                <a:cs typeface="Calibri"/>
              </a:rPr>
              <a:t>.</a:t>
            </a:r>
          </a:p>
          <a:p>
            <a:pPr marL="515938" marR="5080" indent="-342900" algn="just">
              <a:lnSpc>
                <a:spcPts val="2700"/>
              </a:lnSpc>
              <a:spcBef>
                <a:spcPts val="600"/>
              </a:spcBef>
              <a:spcAft>
                <a:spcPts val="600"/>
              </a:spcAft>
              <a:buClr>
                <a:srgbClr val="AC8F67"/>
              </a:buClr>
              <a:buSzPct val="75000"/>
              <a:buFont typeface="Wingdings" panose="05000000000000000000" pitchFamily="2" charset="2"/>
              <a:buChar char="v"/>
              <a:tabLst>
                <a:tab pos="849630" algn="l"/>
              </a:tabLst>
            </a:pPr>
            <a:r>
              <a:rPr sz="2400" b="1" spc="-20" dirty="0">
                <a:solidFill>
                  <a:srgbClr val="292934"/>
                </a:solidFill>
                <a:latin typeface="Calibri"/>
                <a:cs typeface="Calibri"/>
              </a:rPr>
              <a:t>C</a:t>
            </a:r>
            <a:r>
              <a:rPr sz="2400" b="1" spc="-45" dirty="0">
                <a:solidFill>
                  <a:srgbClr val="292934"/>
                </a:solidFill>
                <a:latin typeface="Calibri"/>
                <a:cs typeface="Calibri"/>
              </a:rPr>
              <a:t>S</a:t>
            </a:r>
            <a:r>
              <a:rPr sz="2400" b="1" spc="-5" dirty="0">
                <a:solidFill>
                  <a:srgbClr val="292934"/>
                </a:solidFill>
                <a:latin typeface="Calibri"/>
                <a:cs typeface="Calibri"/>
              </a:rPr>
              <a:t>TE</a:t>
            </a:r>
            <a:r>
              <a:rPr sz="2400" b="1" dirty="0">
                <a:solidFill>
                  <a:srgbClr val="292934"/>
                </a:solidFill>
                <a:latin typeface="Calibri"/>
                <a:cs typeface="Calibri"/>
              </a:rPr>
              <a:t>P</a:t>
            </a:r>
            <a:r>
              <a:rPr sz="2400" b="1" spc="-10" dirty="0">
                <a:solidFill>
                  <a:srgbClr val="292934"/>
                </a:solidFill>
                <a:latin typeface="Calibri"/>
                <a:cs typeface="Calibri"/>
              </a:rPr>
              <a:t> </a:t>
            </a:r>
            <a:r>
              <a:rPr sz="2400" b="1" spc="-45" dirty="0">
                <a:solidFill>
                  <a:srgbClr val="292934"/>
                </a:solidFill>
                <a:latin typeface="Calibri"/>
                <a:cs typeface="Calibri"/>
              </a:rPr>
              <a:t>P</a:t>
            </a:r>
            <a:r>
              <a:rPr sz="2400" b="1" spc="-20" dirty="0">
                <a:solidFill>
                  <a:srgbClr val="292934"/>
                </a:solidFill>
                <a:latin typeface="Calibri"/>
                <a:cs typeface="Calibri"/>
              </a:rPr>
              <a:t>erio</a:t>
            </a:r>
            <a:r>
              <a:rPr sz="2400" b="1" spc="-15" dirty="0">
                <a:solidFill>
                  <a:srgbClr val="292934"/>
                </a:solidFill>
                <a:latin typeface="Calibri"/>
                <a:cs typeface="Calibri"/>
              </a:rPr>
              <a:t>d:</a:t>
            </a:r>
            <a:r>
              <a:rPr sz="2400" b="1" spc="25" dirty="0">
                <a:solidFill>
                  <a:srgbClr val="292934"/>
                </a:solidFill>
                <a:latin typeface="Calibri"/>
                <a:cs typeface="Calibri"/>
              </a:rPr>
              <a:t> </a:t>
            </a:r>
            <a:r>
              <a:rPr sz="2400" spc="-15" dirty="0">
                <a:solidFill>
                  <a:srgbClr val="292934"/>
                </a:solidFill>
                <a:latin typeface="Calibri"/>
                <a:cs typeface="Calibri"/>
              </a:rPr>
              <a:t>P</a:t>
            </a:r>
            <a:r>
              <a:rPr sz="2400" spc="-70" dirty="0">
                <a:solidFill>
                  <a:srgbClr val="292934"/>
                </a:solidFill>
                <a:latin typeface="Calibri"/>
                <a:cs typeface="Calibri"/>
              </a:rPr>
              <a:t>r</a:t>
            </a:r>
            <a:r>
              <a:rPr sz="2400" spc="-20" dirty="0">
                <a:solidFill>
                  <a:srgbClr val="292934"/>
                </a:solidFill>
                <a:latin typeface="Calibri"/>
                <a:cs typeface="Calibri"/>
              </a:rPr>
              <a:t>og</a:t>
            </a:r>
            <a:r>
              <a:rPr sz="2400" spc="-70" dirty="0">
                <a:solidFill>
                  <a:srgbClr val="292934"/>
                </a:solidFill>
                <a:latin typeface="Calibri"/>
                <a:cs typeface="Calibri"/>
              </a:rPr>
              <a:t>r</a:t>
            </a:r>
            <a:r>
              <a:rPr sz="2400" spc="-15" dirty="0">
                <a:solidFill>
                  <a:srgbClr val="292934"/>
                </a:solidFill>
                <a:latin typeface="Calibri"/>
                <a:cs typeface="Calibri"/>
              </a:rPr>
              <a:t>ams</a:t>
            </a:r>
            <a:r>
              <a:rPr sz="2400" spc="15" dirty="0">
                <a:solidFill>
                  <a:srgbClr val="292934"/>
                </a:solidFill>
                <a:latin typeface="Calibri"/>
                <a:cs typeface="Calibri"/>
              </a:rPr>
              <a:t> </a:t>
            </a:r>
            <a:r>
              <a:rPr sz="2400" spc="-25" dirty="0">
                <a:solidFill>
                  <a:srgbClr val="292934"/>
                </a:solidFill>
                <a:latin typeface="Calibri"/>
                <a:cs typeface="Calibri"/>
              </a:rPr>
              <a:t>m</a:t>
            </a:r>
            <a:r>
              <a:rPr sz="2400" spc="-60" dirty="0">
                <a:solidFill>
                  <a:srgbClr val="292934"/>
                </a:solidFill>
                <a:latin typeface="Calibri"/>
                <a:cs typeface="Calibri"/>
              </a:rPr>
              <a:t>a</a:t>
            </a:r>
            <a:r>
              <a:rPr sz="2400" spc="-15" dirty="0">
                <a:solidFill>
                  <a:srgbClr val="292934"/>
                </a:solidFill>
                <a:latin typeface="Calibri"/>
                <a:cs typeface="Calibri"/>
              </a:rPr>
              <a:t>y</a:t>
            </a:r>
            <a:r>
              <a:rPr sz="2400" spc="-10" dirty="0">
                <a:solidFill>
                  <a:srgbClr val="292934"/>
                </a:solidFill>
                <a:latin typeface="Calibri"/>
                <a:cs typeface="Calibri"/>
              </a:rPr>
              <a:t> </a:t>
            </a:r>
            <a:r>
              <a:rPr sz="2400" spc="-5" dirty="0">
                <a:solidFill>
                  <a:srgbClr val="292934"/>
                </a:solidFill>
                <a:latin typeface="Calibri"/>
                <a:cs typeface="Calibri"/>
              </a:rPr>
              <a:t>begi</a:t>
            </a:r>
            <a:r>
              <a:rPr sz="2400" dirty="0">
                <a:solidFill>
                  <a:srgbClr val="292934"/>
                </a:solidFill>
                <a:latin typeface="Calibri"/>
                <a:cs typeface="Calibri"/>
              </a:rPr>
              <a:t>n</a:t>
            </a:r>
            <a:r>
              <a:rPr sz="2400" spc="-5" dirty="0">
                <a:solidFill>
                  <a:srgbClr val="292934"/>
                </a:solidFill>
                <a:latin typeface="Calibri"/>
                <a:cs typeface="Calibri"/>
              </a:rPr>
              <a:t> </a:t>
            </a:r>
            <a:r>
              <a:rPr sz="2400" dirty="0">
                <a:solidFill>
                  <a:srgbClr val="292934"/>
                </a:solidFill>
                <a:latin typeface="Calibri"/>
                <a:cs typeface="Calibri"/>
              </a:rPr>
              <a:t>as</a:t>
            </a:r>
            <a:r>
              <a:rPr sz="2400" spc="-5" dirty="0">
                <a:solidFill>
                  <a:srgbClr val="292934"/>
                </a:solidFill>
                <a:latin typeface="Calibri"/>
                <a:cs typeface="Calibri"/>
              </a:rPr>
              <a:t> </a:t>
            </a:r>
            <a:r>
              <a:rPr sz="2400" spc="-15" dirty="0">
                <a:solidFill>
                  <a:srgbClr val="292934"/>
                </a:solidFill>
                <a:latin typeface="Calibri"/>
                <a:cs typeface="Calibri"/>
              </a:rPr>
              <a:t>ea</a:t>
            </a:r>
            <a:r>
              <a:rPr sz="2400" spc="-25" dirty="0">
                <a:solidFill>
                  <a:srgbClr val="292934"/>
                </a:solidFill>
                <a:latin typeface="Calibri"/>
                <a:cs typeface="Calibri"/>
              </a:rPr>
              <a:t>r</a:t>
            </a:r>
            <a:r>
              <a:rPr sz="2400" dirty="0">
                <a:solidFill>
                  <a:srgbClr val="292934"/>
                </a:solidFill>
                <a:latin typeface="Calibri"/>
                <a:cs typeface="Calibri"/>
              </a:rPr>
              <a:t>ly</a:t>
            </a:r>
            <a:r>
              <a:rPr sz="2400" spc="-5" dirty="0">
                <a:solidFill>
                  <a:srgbClr val="292934"/>
                </a:solidFill>
                <a:latin typeface="Calibri"/>
                <a:cs typeface="Calibri"/>
              </a:rPr>
              <a:t> </a:t>
            </a:r>
            <a:r>
              <a:rPr sz="2400" dirty="0">
                <a:solidFill>
                  <a:srgbClr val="292934"/>
                </a:solidFill>
                <a:latin typeface="Calibri"/>
                <a:cs typeface="Calibri"/>
              </a:rPr>
              <a:t>as</a:t>
            </a:r>
            <a:r>
              <a:rPr sz="2400" spc="-15" dirty="0">
                <a:solidFill>
                  <a:srgbClr val="292934"/>
                </a:solidFill>
                <a:latin typeface="Calibri"/>
                <a:cs typeface="Calibri"/>
              </a:rPr>
              <a:t> </a:t>
            </a:r>
            <a:r>
              <a:rPr sz="2400" dirty="0">
                <a:solidFill>
                  <a:srgbClr val="292934"/>
                </a:solidFill>
                <a:latin typeface="Calibri"/>
                <a:cs typeface="Calibri"/>
              </a:rPr>
              <a:t>July</a:t>
            </a:r>
            <a:r>
              <a:rPr sz="2400" spc="-5" dirty="0">
                <a:solidFill>
                  <a:srgbClr val="292934"/>
                </a:solidFill>
                <a:latin typeface="Calibri"/>
                <a:cs typeface="Calibri"/>
              </a:rPr>
              <a:t> </a:t>
            </a:r>
            <a:r>
              <a:rPr sz="2400" spc="-15" dirty="0">
                <a:solidFill>
                  <a:srgbClr val="292934"/>
                </a:solidFill>
                <a:latin typeface="Calibri"/>
                <a:cs typeface="Calibri"/>
              </a:rPr>
              <a:t>1, 20</a:t>
            </a:r>
            <a:r>
              <a:rPr lang="en-US" sz="2400" spc="-15" dirty="0">
                <a:solidFill>
                  <a:srgbClr val="292934"/>
                </a:solidFill>
                <a:latin typeface="Calibri"/>
                <a:cs typeface="Calibri"/>
              </a:rPr>
              <a:t>20</a:t>
            </a:r>
            <a:r>
              <a:rPr sz="2400" spc="-25" dirty="0">
                <a:solidFill>
                  <a:srgbClr val="292934"/>
                </a:solidFill>
                <a:latin typeface="Calibri"/>
                <a:cs typeface="Calibri"/>
              </a:rPr>
              <a:t> </a:t>
            </a:r>
            <a:r>
              <a:rPr sz="2400" dirty="0">
                <a:solidFill>
                  <a:srgbClr val="292934"/>
                </a:solidFill>
                <a:latin typeface="Calibri"/>
                <a:cs typeface="Calibri"/>
              </a:rPr>
              <a:t>and</a:t>
            </a:r>
            <a:r>
              <a:rPr sz="2400" spc="-15" dirty="0">
                <a:solidFill>
                  <a:srgbClr val="292934"/>
                </a:solidFill>
                <a:latin typeface="Calibri"/>
                <a:cs typeface="Calibri"/>
              </a:rPr>
              <a:t> </a:t>
            </a:r>
            <a:r>
              <a:rPr sz="2400" dirty="0">
                <a:solidFill>
                  <a:srgbClr val="292934"/>
                </a:solidFill>
                <a:latin typeface="Calibri"/>
                <a:cs typeface="Calibri"/>
              </a:rPr>
              <a:t>mu</a:t>
            </a:r>
            <a:r>
              <a:rPr sz="2400" spc="-35" dirty="0">
                <a:solidFill>
                  <a:srgbClr val="292934"/>
                </a:solidFill>
                <a:latin typeface="Calibri"/>
                <a:cs typeface="Calibri"/>
              </a:rPr>
              <a:t>s</a:t>
            </a:r>
            <a:r>
              <a:rPr sz="2400" spc="-10" dirty="0">
                <a:solidFill>
                  <a:srgbClr val="292934"/>
                </a:solidFill>
                <a:latin typeface="Calibri"/>
                <a:cs typeface="Calibri"/>
              </a:rPr>
              <a:t>t</a:t>
            </a:r>
            <a:r>
              <a:rPr sz="2400" dirty="0">
                <a:solidFill>
                  <a:srgbClr val="292934"/>
                </a:solidFill>
                <a:latin typeface="Calibri"/>
                <a:cs typeface="Calibri"/>
              </a:rPr>
              <a:t> </a:t>
            </a:r>
            <a:r>
              <a:rPr sz="2400" spc="-20" dirty="0">
                <a:solidFill>
                  <a:srgbClr val="292934"/>
                </a:solidFill>
                <a:latin typeface="Calibri"/>
                <a:cs typeface="Calibri"/>
              </a:rPr>
              <a:t>b</a:t>
            </a:r>
            <a:r>
              <a:rPr sz="2400" spc="-15" dirty="0">
                <a:solidFill>
                  <a:srgbClr val="292934"/>
                </a:solidFill>
                <a:latin typeface="Calibri"/>
                <a:cs typeface="Calibri"/>
              </a:rPr>
              <a:t>e </a:t>
            </a:r>
            <a:r>
              <a:rPr sz="2400" spc="-45" dirty="0">
                <a:solidFill>
                  <a:srgbClr val="292934"/>
                </a:solidFill>
                <a:latin typeface="Calibri"/>
                <a:cs typeface="Calibri"/>
              </a:rPr>
              <a:t>c</a:t>
            </a:r>
            <a:r>
              <a:rPr sz="2400" spc="-5" dirty="0">
                <a:solidFill>
                  <a:srgbClr val="292934"/>
                </a:solidFill>
                <a:latin typeface="Calibri"/>
                <a:cs typeface="Calibri"/>
              </a:rPr>
              <a:t>o</a:t>
            </a:r>
            <a:r>
              <a:rPr sz="2400" spc="5" dirty="0">
                <a:solidFill>
                  <a:srgbClr val="292934"/>
                </a:solidFill>
                <a:latin typeface="Calibri"/>
                <a:cs typeface="Calibri"/>
              </a:rPr>
              <a:t>m</a:t>
            </a:r>
            <a:r>
              <a:rPr sz="2400" spc="-5" dirty="0">
                <a:solidFill>
                  <a:srgbClr val="292934"/>
                </a:solidFill>
                <a:latin typeface="Calibri"/>
                <a:cs typeface="Calibri"/>
              </a:rPr>
              <a:t>pl</a:t>
            </a:r>
            <a:r>
              <a:rPr sz="2400" spc="-10" dirty="0">
                <a:solidFill>
                  <a:srgbClr val="292934"/>
                </a:solidFill>
                <a:latin typeface="Calibri"/>
                <a:cs typeface="Calibri"/>
              </a:rPr>
              <a:t>e</a:t>
            </a:r>
            <a:r>
              <a:rPr sz="2400" spc="-40" dirty="0">
                <a:solidFill>
                  <a:srgbClr val="292934"/>
                </a:solidFill>
                <a:latin typeface="Calibri"/>
                <a:cs typeface="Calibri"/>
              </a:rPr>
              <a:t>t</a:t>
            </a:r>
            <a:r>
              <a:rPr sz="2400" spc="-15" dirty="0">
                <a:solidFill>
                  <a:srgbClr val="292934"/>
                </a:solidFill>
                <a:latin typeface="Calibri"/>
                <a:cs typeface="Calibri"/>
              </a:rPr>
              <a:t>ed</a:t>
            </a:r>
            <a:r>
              <a:rPr sz="2400" spc="-30" dirty="0">
                <a:solidFill>
                  <a:srgbClr val="292934"/>
                </a:solidFill>
                <a:latin typeface="Calibri"/>
                <a:cs typeface="Calibri"/>
              </a:rPr>
              <a:t> </a:t>
            </a:r>
            <a:r>
              <a:rPr sz="2400" spc="-15" dirty="0">
                <a:solidFill>
                  <a:srgbClr val="292934"/>
                </a:solidFill>
                <a:latin typeface="Calibri"/>
                <a:cs typeface="Calibri"/>
              </a:rPr>
              <a:t>by</a:t>
            </a:r>
            <a:r>
              <a:rPr sz="2400" dirty="0">
                <a:solidFill>
                  <a:srgbClr val="292934"/>
                </a:solidFill>
                <a:latin typeface="Calibri"/>
                <a:cs typeface="Calibri"/>
              </a:rPr>
              <a:t> June</a:t>
            </a:r>
            <a:r>
              <a:rPr sz="2400" spc="-25" dirty="0">
                <a:solidFill>
                  <a:srgbClr val="292934"/>
                </a:solidFill>
                <a:latin typeface="Calibri"/>
                <a:cs typeface="Calibri"/>
              </a:rPr>
              <a:t> </a:t>
            </a:r>
            <a:r>
              <a:rPr sz="2400" spc="-15" dirty="0">
                <a:solidFill>
                  <a:srgbClr val="292934"/>
                </a:solidFill>
                <a:latin typeface="Calibri"/>
                <a:cs typeface="Calibri"/>
              </a:rPr>
              <a:t>30,</a:t>
            </a:r>
            <a:r>
              <a:rPr sz="2400" spc="5" dirty="0">
                <a:solidFill>
                  <a:srgbClr val="292934"/>
                </a:solidFill>
                <a:latin typeface="Calibri"/>
                <a:cs typeface="Calibri"/>
              </a:rPr>
              <a:t> </a:t>
            </a:r>
            <a:r>
              <a:rPr sz="2400" spc="-15" dirty="0">
                <a:solidFill>
                  <a:srgbClr val="292934"/>
                </a:solidFill>
                <a:latin typeface="Calibri"/>
                <a:cs typeface="Calibri"/>
              </a:rPr>
              <a:t>202</a:t>
            </a:r>
            <a:r>
              <a:rPr lang="en-US" sz="2400" spc="-15" dirty="0">
                <a:solidFill>
                  <a:srgbClr val="292934"/>
                </a:solidFill>
                <a:latin typeface="Calibri"/>
                <a:cs typeface="Calibri"/>
              </a:rPr>
              <a:t>5</a:t>
            </a:r>
            <a:r>
              <a:rPr sz="2400" spc="-15" dirty="0">
                <a:solidFill>
                  <a:srgbClr val="292934"/>
                </a:solidFill>
                <a:latin typeface="Calibri"/>
                <a:cs typeface="Calibri"/>
              </a:rPr>
              <a:t>.</a:t>
            </a:r>
            <a:endParaRPr sz="2400" dirty="0">
              <a:latin typeface="Calibri"/>
              <a:cs typeface="Calibri"/>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idx="1"/>
          </p:nvPr>
        </p:nvSpPr>
        <p:spPr>
          <a:xfrm>
            <a:off x="1828800" y="2133600"/>
            <a:ext cx="5486400" cy="2358338"/>
          </a:xfrm>
          <a:prstGeom prst="rect">
            <a:avLst/>
          </a:prstGeom>
        </p:spPr>
        <p:txBody>
          <a:bodyPr vert="horz" wrap="square" lIns="0" tIns="0" rIns="0" bIns="0" rtlCol="0">
            <a:spAutoFit/>
          </a:bodyPr>
          <a:lstStyle/>
          <a:p>
            <a:pPr marL="952500" indent="-952500" algn="ctr">
              <a:lnSpc>
                <a:spcPts val="9000"/>
              </a:lnSpc>
              <a:spcBef>
                <a:spcPts val="0"/>
              </a:spcBef>
              <a:buNone/>
            </a:pPr>
            <a:r>
              <a:rPr lang="en-US" sz="10000" b="1" dirty="0">
                <a:latin typeface="Calibri"/>
                <a:cs typeface="Calibri"/>
              </a:rPr>
              <a:t>THANK </a:t>
            </a:r>
          </a:p>
          <a:p>
            <a:pPr marL="801688" indent="-744538" algn="ctr">
              <a:lnSpc>
                <a:spcPts val="9000"/>
              </a:lnSpc>
              <a:spcBef>
                <a:spcPts val="0"/>
              </a:spcBef>
              <a:buNone/>
            </a:pPr>
            <a:r>
              <a:rPr lang="en-US" sz="10000" b="1" dirty="0">
                <a:latin typeface="Calibri"/>
                <a:cs typeface="Calibri"/>
              </a:rPr>
              <a:t>YOU!</a:t>
            </a:r>
            <a:endParaRPr sz="10000" b="1" dirty="0">
              <a:latin typeface="Calibri"/>
              <a:cs typeface="Calibri"/>
            </a:endParaRPr>
          </a:p>
        </p:txBody>
      </p:sp>
      <p:sp>
        <p:nvSpPr>
          <p:cNvPr id="3" name="object 3"/>
          <p:cNvSpPr/>
          <p:nvPr/>
        </p:nvSpPr>
        <p:spPr>
          <a:xfrm>
            <a:off x="457200" y="381000"/>
            <a:ext cx="1143000" cy="1219200"/>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5400" y="450520"/>
            <a:ext cx="4343400" cy="901041"/>
          </a:xfrm>
          <a:prstGeom prst="rect">
            <a:avLst/>
          </a:prstGeom>
        </p:spPr>
        <p:txBody>
          <a:bodyPr vert="horz" wrap="square" lIns="0" tIns="282727" rIns="0" bIns="0" rtlCol="0">
            <a:spAutoFit/>
          </a:bodyPr>
          <a:lstStyle/>
          <a:p>
            <a:pPr marL="733425" indent="-501650">
              <a:lnSpc>
                <a:spcPct val="100000"/>
              </a:lnSpc>
            </a:pPr>
            <a:r>
              <a:rPr b="1" dirty="0"/>
              <a:t>Gene</a:t>
            </a:r>
            <a:r>
              <a:rPr b="1" spc="-75" dirty="0"/>
              <a:t>r</a:t>
            </a:r>
            <a:r>
              <a:rPr b="1" dirty="0"/>
              <a:t>al</a:t>
            </a:r>
            <a:r>
              <a:rPr b="1" spc="-25" dirty="0"/>
              <a:t> </a:t>
            </a:r>
            <a:r>
              <a:rPr b="1" spc="-5" dirty="0"/>
              <a:t>El</a:t>
            </a:r>
            <a:r>
              <a:rPr b="1" spc="-10" dirty="0"/>
              <a:t>i</a:t>
            </a:r>
            <a:r>
              <a:rPr b="1" dirty="0"/>
              <a:t>gibil</a:t>
            </a:r>
            <a:r>
              <a:rPr b="1" spc="-20" dirty="0"/>
              <a:t>i</a:t>
            </a:r>
            <a:r>
              <a:rPr b="1" dirty="0"/>
              <a:t>ty</a:t>
            </a:r>
          </a:p>
        </p:txBody>
      </p:sp>
      <p:sp>
        <p:nvSpPr>
          <p:cNvPr id="3" name="object 3"/>
          <p:cNvSpPr/>
          <p:nvPr/>
        </p:nvSpPr>
        <p:spPr>
          <a:xfrm>
            <a:off x="300990" y="291441"/>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5240" y="1339469"/>
            <a:ext cx="8702040" cy="5318379"/>
          </a:xfrm>
          <a:prstGeom prst="rect">
            <a:avLst/>
          </a:prstGeom>
        </p:spPr>
        <p:txBody>
          <a:bodyPr vert="horz" wrap="square" lIns="0" tIns="0" rIns="0" bIns="0" rtlCol="0">
            <a:spAutoFit/>
          </a:bodyPr>
          <a:lstStyle/>
          <a:p>
            <a:pPr marL="488950" marR="6985">
              <a:lnSpc>
                <a:spcPct val="90000"/>
              </a:lnSpc>
              <a:buClr>
                <a:srgbClr val="AC8F67"/>
              </a:buClr>
              <a:buSzPct val="58333"/>
              <a:tabLst>
                <a:tab pos="809625" algn="l"/>
              </a:tabLst>
            </a:pPr>
            <a:endParaRPr lang="en-US" sz="2400" dirty="0">
              <a:solidFill>
                <a:srgbClr val="292934"/>
              </a:solidFill>
              <a:latin typeface="Calibri"/>
              <a:cs typeface="Calibri"/>
            </a:endParaRPr>
          </a:p>
          <a:p>
            <a:pPr marL="685800" marR="6985" indent="-336550">
              <a:lnSpc>
                <a:spcPct val="90000"/>
              </a:lnSpc>
              <a:buClr>
                <a:schemeClr val="accent6">
                  <a:lumMod val="50000"/>
                </a:schemeClr>
              </a:buClr>
              <a:buSzPct val="75000"/>
              <a:buFont typeface="Wingdings" panose="05000000000000000000" pitchFamily="2" charset="2"/>
              <a:buChar char="v"/>
              <a:tabLst>
                <a:tab pos="685800" algn="l"/>
              </a:tabLst>
            </a:pPr>
            <a:r>
              <a:rPr sz="2400" dirty="0">
                <a:solidFill>
                  <a:srgbClr val="292934"/>
                </a:solidFill>
                <a:latin typeface="Calibri"/>
                <a:cs typeface="Calibri"/>
              </a:rPr>
              <a:t>Ac</a:t>
            </a:r>
            <a:r>
              <a:rPr sz="2400" spc="-15" dirty="0">
                <a:solidFill>
                  <a:srgbClr val="292934"/>
                </a:solidFill>
                <a:latin typeface="Calibri"/>
                <a:cs typeface="Calibri"/>
              </a:rPr>
              <a:t>c</a:t>
            </a:r>
            <a:r>
              <a:rPr sz="2400" spc="-5" dirty="0">
                <a:solidFill>
                  <a:srgbClr val="292934"/>
                </a:solidFill>
                <a:latin typeface="Calibri"/>
                <a:cs typeface="Calibri"/>
              </a:rPr>
              <a:t>o</a:t>
            </a:r>
            <a:r>
              <a:rPr sz="2400" spc="-40" dirty="0">
                <a:solidFill>
                  <a:srgbClr val="292934"/>
                </a:solidFill>
                <a:latin typeface="Calibri"/>
                <a:cs typeface="Calibri"/>
              </a:rPr>
              <a:t>r</a:t>
            </a:r>
            <a:r>
              <a:rPr sz="2400" spc="-5" dirty="0">
                <a:solidFill>
                  <a:srgbClr val="292934"/>
                </a:solidFill>
                <a:latin typeface="Calibri"/>
                <a:cs typeface="Calibri"/>
              </a:rPr>
              <a:t>din</a:t>
            </a:r>
            <a:r>
              <a:rPr sz="2400" dirty="0">
                <a:solidFill>
                  <a:srgbClr val="292934"/>
                </a:solidFill>
                <a:latin typeface="Calibri"/>
                <a:cs typeface="Calibri"/>
              </a:rPr>
              <a:t>g</a:t>
            </a:r>
            <a:r>
              <a:rPr sz="2400" spc="-20" dirty="0">
                <a:solidFill>
                  <a:srgbClr val="292934"/>
                </a:solidFill>
                <a:latin typeface="Calibri"/>
                <a:cs typeface="Calibri"/>
              </a:rPr>
              <a:t> </a:t>
            </a:r>
            <a:r>
              <a:rPr sz="2400" spc="-25" dirty="0">
                <a:solidFill>
                  <a:srgbClr val="292934"/>
                </a:solidFill>
                <a:latin typeface="Calibri"/>
                <a:cs typeface="Calibri"/>
              </a:rPr>
              <a:t>t</a:t>
            </a:r>
            <a:r>
              <a:rPr sz="2400" dirty="0">
                <a:solidFill>
                  <a:srgbClr val="292934"/>
                </a:solidFill>
                <a:latin typeface="Calibri"/>
                <a:cs typeface="Calibri"/>
              </a:rPr>
              <a:t>o</a:t>
            </a:r>
            <a:r>
              <a:rPr sz="2400" spc="-25" dirty="0">
                <a:solidFill>
                  <a:srgbClr val="292934"/>
                </a:solidFill>
                <a:latin typeface="Calibri"/>
                <a:cs typeface="Calibri"/>
              </a:rPr>
              <a:t> </a:t>
            </a:r>
            <a:r>
              <a:rPr sz="2400" dirty="0">
                <a:solidFill>
                  <a:srgbClr val="292934"/>
                </a:solidFill>
                <a:latin typeface="Calibri"/>
                <a:cs typeface="Calibri"/>
              </a:rPr>
              <a:t>§ </a:t>
            </a:r>
            <a:r>
              <a:rPr sz="2400" spc="-10" dirty="0">
                <a:solidFill>
                  <a:srgbClr val="292934"/>
                </a:solidFill>
                <a:latin typeface="Calibri"/>
                <a:cs typeface="Calibri"/>
              </a:rPr>
              <a:t>145</a:t>
            </a:r>
            <a:r>
              <a:rPr sz="2400" spc="-5" dirty="0">
                <a:solidFill>
                  <a:srgbClr val="292934"/>
                </a:solidFill>
                <a:latin typeface="Calibri"/>
                <a:cs typeface="Calibri"/>
              </a:rPr>
              <a:t>-</a:t>
            </a:r>
            <a:r>
              <a:rPr sz="2400" dirty="0">
                <a:solidFill>
                  <a:srgbClr val="292934"/>
                </a:solidFill>
                <a:latin typeface="Calibri"/>
                <a:cs typeface="Calibri"/>
              </a:rPr>
              <a:t>6</a:t>
            </a:r>
            <a:r>
              <a:rPr sz="2400" spc="-15" dirty="0">
                <a:solidFill>
                  <a:srgbClr val="292934"/>
                </a:solidFill>
                <a:latin typeface="Calibri"/>
                <a:cs typeface="Calibri"/>
              </a:rPr>
              <a:t>.</a:t>
            </a:r>
            <a:r>
              <a:rPr sz="2400" dirty="0">
                <a:solidFill>
                  <a:srgbClr val="292934"/>
                </a:solidFill>
                <a:latin typeface="Calibri"/>
                <a:cs typeface="Calibri"/>
              </a:rPr>
              <a:t>6(b) </a:t>
            </a:r>
            <a:r>
              <a:rPr sz="2400" spc="-10" dirty="0">
                <a:solidFill>
                  <a:srgbClr val="292934"/>
                </a:solidFill>
                <a:latin typeface="Calibri"/>
                <a:cs typeface="Calibri"/>
              </a:rPr>
              <a:t>o</a:t>
            </a:r>
            <a:r>
              <a:rPr sz="2400" dirty="0">
                <a:solidFill>
                  <a:srgbClr val="292934"/>
                </a:solidFill>
                <a:latin typeface="Calibri"/>
                <a:cs typeface="Calibri"/>
              </a:rPr>
              <a:t>f the C</a:t>
            </a:r>
            <a:r>
              <a:rPr sz="2400" spc="-10" dirty="0">
                <a:solidFill>
                  <a:srgbClr val="292934"/>
                </a:solidFill>
                <a:latin typeface="Calibri"/>
                <a:cs typeface="Calibri"/>
              </a:rPr>
              <a:t>o</a:t>
            </a:r>
            <a:r>
              <a:rPr sz="2400" dirty="0">
                <a:solidFill>
                  <a:srgbClr val="292934"/>
                </a:solidFill>
                <a:latin typeface="Calibri"/>
                <a:cs typeface="Calibri"/>
              </a:rPr>
              <a:t>mmissi</a:t>
            </a:r>
            <a:r>
              <a:rPr sz="2400" spc="-10" dirty="0">
                <a:solidFill>
                  <a:srgbClr val="292934"/>
                </a:solidFill>
                <a:latin typeface="Calibri"/>
                <a:cs typeface="Calibri"/>
              </a:rPr>
              <a:t>o</a:t>
            </a:r>
            <a:r>
              <a:rPr sz="2400" dirty="0">
                <a:solidFill>
                  <a:srgbClr val="292934"/>
                </a:solidFill>
                <a:latin typeface="Calibri"/>
                <a:cs typeface="Calibri"/>
              </a:rPr>
              <a:t>ne</a:t>
            </a:r>
            <a:r>
              <a:rPr sz="2400" spc="110" dirty="0">
                <a:solidFill>
                  <a:srgbClr val="292934"/>
                </a:solidFill>
                <a:latin typeface="Calibri"/>
                <a:cs typeface="Calibri"/>
              </a:rPr>
              <a:t>r</a:t>
            </a:r>
            <a:r>
              <a:rPr sz="2400" spc="-145" dirty="0">
                <a:solidFill>
                  <a:srgbClr val="292934"/>
                </a:solidFill>
                <a:latin typeface="Calibri"/>
                <a:cs typeface="Calibri"/>
              </a:rPr>
              <a:t>’</a:t>
            </a:r>
            <a:r>
              <a:rPr sz="2400" dirty="0">
                <a:solidFill>
                  <a:srgbClr val="292934"/>
                </a:solidFill>
                <a:latin typeface="Calibri"/>
                <a:cs typeface="Calibri"/>
              </a:rPr>
              <a:t>s</a:t>
            </a:r>
            <a:r>
              <a:rPr sz="2400" spc="-35" dirty="0">
                <a:solidFill>
                  <a:srgbClr val="292934"/>
                </a:solidFill>
                <a:latin typeface="Calibri"/>
                <a:cs typeface="Calibri"/>
              </a:rPr>
              <a:t> R</a:t>
            </a:r>
            <a:r>
              <a:rPr sz="2400" dirty="0">
                <a:solidFill>
                  <a:srgbClr val="292934"/>
                </a:solidFill>
                <a:latin typeface="Calibri"/>
                <a:cs typeface="Calibri"/>
              </a:rPr>
              <a:t>egul</a:t>
            </a:r>
            <a:r>
              <a:rPr sz="2400" spc="-25" dirty="0">
                <a:solidFill>
                  <a:srgbClr val="292934"/>
                </a:solidFill>
                <a:latin typeface="Calibri"/>
                <a:cs typeface="Calibri"/>
              </a:rPr>
              <a:t>a</a:t>
            </a:r>
            <a:r>
              <a:rPr sz="2400" dirty="0">
                <a:solidFill>
                  <a:srgbClr val="292934"/>
                </a:solidFill>
                <a:latin typeface="Calibri"/>
                <a:cs typeface="Calibri"/>
              </a:rPr>
              <a:t>ti</a:t>
            </a:r>
            <a:r>
              <a:rPr sz="2400" spc="-10" dirty="0">
                <a:solidFill>
                  <a:srgbClr val="292934"/>
                </a:solidFill>
                <a:latin typeface="Calibri"/>
                <a:cs typeface="Calibri"/>
              </a:rPr>
              <a:t>o</a:t>
            </a:r>
            <a:r>
              <a:rPr sz="2400" dirty="0">
                <a:solidFill>
                  <a:srgbClr val="292934"/>
                </a:solidFill>
                <a:latin typeface="Calibri"/>
                <a:cs typeface="Calibri"/>
              </a:rPr>
              <a:t>ns, eligible</a:t>
            </a:r>
            <a:r>
              <a:rPr sz="2400" spc="-15" dirty="0">
                <a:solidFill>
                  <a:srgbClr val="292934"/>
                </a:solidFill>
                <a:latin typeface="Calibri"/>
                <a:cs typeface="Calibri"/>
              </a:rPr>
              <a:t> </a:t>
            </a:r>
            <a:r>
              <a:rPr sz="2400" dirty="0">
                <a:solidFill>
                  <a:srgbClr val="292934"/>
                </a:solidFill>
                <a:latin typeface="Calibri"/>
                <a:cs typeface="Calibri"/>
              </a:rPr>
              <a:t>appli</a:t>
            </a:r>
            <a:r>
              <a:rPr sz="2400" spc="-20" dirty="0">
                <a:solidFill>
                  <a:srgbClr val="292934"/>
                </a:solidFill>
                <a:latin typeface="Calibri"/>
                <a:cs typeface="Calibri"/>
              </a:rPr>
              <a:t>c</a:t>
            </a:r>
            <a:r>
              <a:rPr sz="2400" dirty="0">
                <a:solidFill>
                  <a:srgbClr val="292934"/>
                </a:solidFill>
                <a:latin typeface="Calibri"/>
                <a:cs typeface="Calibri"/>
              </a:rPr>
              <a:t>a</a:t>
            </a:r>
            <a:r>
              <a:rPr sz="2400" spc="-25" dirty="0">
                <a:solidFill>
                  <a:srgbClr val="292934"/>
                </a:solidFill>
                <a:latin typeface="Calibri"/>
                <a:cs typeface="Calibri"/>
              </a:rPr>
              <a:t>n</a:t>
            </a:r>
            <a:r>
              <a:rPr sz="2400" spc="-10" dirty="0">
                <a:solidFill>
                  <a:srgbClr val="292934"/>
                </a:solidFill>
                <a:latin typeface="Calibri"/>
                <a:cs typeface="Calibri"/>
              </a:rPr>
              <a:t>t</a:t>
            </a:r>
            <a:r>
              <a:rPr sz="2400" spc="-15" dirty="0">
                <a:solidFill>
                  <a:srgbClr val="292934"/>
                </a:solidFill>
                <a:latin typeface="Calibri"/>
                <a:cs typeface="Calibri"/>
              </a:rPr>
              <a:t> </a:t>
            </a:r>
            <a:r>
              <a:rPr sz="2400" spc="-20" dirty="0">
                <a:solidFill>
                  <a:srgbClr val="292934"/>
                </a:solidFill>
                <a:latin typeface="Calibri"/>
                <a:cs typeface="Calibri"/>
              </a:rPr>
              <a:t>m</a:t>
            </a:r>
            <a:r>
              <a:rPr sz="2400" spc="-10" dirty="0">
                <a:solidFill>
                  <a:srgbClr val="292934"/>
                </a:solidFill>
                <a:latin typeface="Calibri"/>
                <a:cs typeface="Calibri"/>
              </a:rPr>
              <a:t>e</a:t>
            </a:r>
            <a:r>
              <a:rPr sz="2400" dirty="0">
                <a:solidFill>
                  <a:srgbClr val="292934"/>
                </a:solidFill>
                <a:latin typeface="Calibri"/>
                <a:cs typeface="Calibri"/>
              </a:rPr>
              <a:t>ans</a:t>
            </a:r>
            <a:r>
              <a:rPr lang="en-US" sz="2400" dirty="0">
                <a:solidFill>
                  <a:srgbClr val="292934"/>
                </a:solidFill>
                <a:latin typeface="Calibri"/>
                <a:cs typeface="Calibri"/>
              </a:rPr>
              <a:t>:                                                                        </a:t>
            </a:r>
            <a:r>
              <a:rPr sz="2400" dirty="0">
                <a:solidFill>
                  <a:srgbClr val="292934"/>
                </a:solidFill>
                <a:latin typeface="Calibri"/>
                <a:cs typeface="Calibri"/>
              </a:rPr>
              <a:t> </a:t>
            </a:r>
            <a:r>
              <a:rPr sz="2400" b="1" i="1" spc="-75" dirty="0">
                <a:solidFill>
                  <a:srgbClr val="FF0000"/>
                </a:solidFill>
                <a:latin typeface="Calibri"/>
                <a:cs typeface="Calibri"/>
              </a:rPr>
              <a:t>“</a:t>
            </a:r>
            <a:r>
              <a:rPr sz="2400" b="1" i="1" dirty="0">
                <a:solidFill>
                  <a:srgbClr val="FF0000"/>
                </a:solidFill>
                <a:latin typeface="Calibri"/>
                <a:cs typeface="Calibri"/>
              </a:rPr>
              <a:t>a deg</a:t>
            </a:r>
            <a:r>
              <a:rPr sz="2400" b="1" i="1" spc="-25" dirty="0">
                <a:solidFill>
                  <a:srgbClr val="FF0000"/>
                </a:solidFill>
                <a:latin typeface="Calibri"/>
                <a:cs typeface="Calibri"/>
              </a:rPr>
              <a:t>r</a:t>
            </a:r>
            <a:r>
              <a:rPr sz="2400" b="1" i="1" dirty="0">
                <a:solidFill>
                  <a:srgbClr val="FF0000"/>
                </a:solidFill>
                <a:latin typeface="Calibri"/>
                <a:cs typeface="Calibri"/>
              </a:rPr>
              <a:t>e</a:t>
            </a:r>
            <a:r>
              <a:rPr sz="2400" b="1" i="1" spc="10" dirty="0">
                <a:solidFill>
                  <a:srgbClr val="FF0000"/>
                </a:solidFill>
                <a:latin typeface="Calibri"/>
                <a:cs typeface="Calibri"/>
              </a:rPr>
              <a:t>e</a:t>
            </a:r>
            <a:r>
              <a:rPr sz="2400" b="1" i="1" spc="-5" dirty="0">
                <a:solidFill>
                  <a:srgbClr val="FF0000"/>
                </a:solidFill>
                <a:latin typeface="Calibri"/>
                <a:cs typeface="Calibri"/>
              </a:rPr>
              <a:t>-g</a:t>
            </a:r>
            <a:r>
              <a:rPr sz="2400" b="1" i="1" spc="-50" dirty="0">
                <a:solidFill>
                  <a:srgbClr val="FF0000"/>
                </a:solidFill>
                <a:latin typeface="Calibri"/>
                <a:cs typeface="Calibri"/>
              </a:rPr>
              <a:t>r</a:t>
            </a:r>
            <a:r>
              <a:rPr sz="2400" b="1" i="1" spc="-15" dirty="0">
                <a:solidFill>
                  <a:srgbClr val="FF0000"/>
                </a:solidFill>
                <a:latin typeface="Calibri"/>
                <a:cs typeface="Calibri"/>
              </a:rPr>
              <a:t>a</a:t>
            </a:r>
            <a:r>
              <a:rPr sz="2400" b="1" i="1" spc="-45" dirty="0">
                <a:solidFill>
                  <a:srgbClr val="FF0000"/>
                </a:solidFill>
                <a:latin typeface="Calibri"/>
                <a:cs typeface="Calibri"/>
              </a:rPr>
              <a:t>n</a:t>
            </a:r>
            <a:r>
              <a:rPr sz="2400" b="1" i="1" spc="-10" dirty="0">
                <a:solidFill>
                  <a:srgbClr val="FF0000"/>
                </a:solidFill>
                <a:latin typeface="Calibri"/>
                <a:cs typeface="Calibri"/>
              </a:rPr>
              <a:t>ti</a:t>
            </a:r>
            <a:r>
              <a:rPr sz="2400" b="1" i="1" spc="-30" dirty="0">
                <a:solidFill>
                  <a:srgbClr val="FF0000"/>
                </a:solidFill>
                <a:latin typeface="Calibri"/>
                <a:cs typeface="Calibri"/>
              </a:rPr>
              <a:t>n</a:t>
            </a:r>
            <a:r>
              <a:rPr sz="2400" b="1" i="1" dirty="0">
                <a:solidFill>
                  <a:srgbClr val="FF0000"/>
                </a:solidFill>
                <a:latin typeface="Calibri"/>
                <a:cs typeface="Calibri"/>
              </a:rPr>
              <a:t>g</a:t>
            </a:r>
            <a:r>
              <a:rPr sz="2400" b="1" i="1" spc="5" dirty="0">
                <a:solidFill>
                  <a:srgbClr val="FF0000"/>
                </a:solidFill>
                <a:latin typeface="Calibri"/>
                <a:cs typeface="Calibri"/>
              </a:rPr>
              <a:t> </a:t>
            </a:r>
            <a:r>
              <a:rPr sz="2400" b="1" i="1" spc="-15" dirty="0">
                <a:solidFill>
                  <a:srgbClr val="FF0000"/>
                </a:solidFill>
                <a:latin typeface="Calibri"/>
                <a:cs typeface="Calibri"/>
              </a:rPr>
              <a:t>po</a:t>
            </a:r>
            <a:r>
              <a:rPr sz="2400" b="1" i="1" spc="-35" dirty="0">
                <a:solidFill>
                  <a:srgbClr val="FF0000"/>
                </a:solidFill>
                <a:latin typeface="Calibri"/>
                <a:cs typeface="Calibri"/>
              </a:rPr>
              <a:t>s</a:t>
            </a:r>
            <a:r>
              <a:rPr sz="2400" b="1" i="1" spc="-15" dirty="0">
                <a:solidFill>
                  <a:srgbClr val="FF0000"/>
                </a:solidFill>
                <a:latin typeface="Calibri"/>
                <a:cs typeface="Calibri"/>
              </a:rPr>
              <a:t>tsecon</a:t>
            </a:r>
            <a:r>
              <a:rPr sz="2400" b="1" i="1" spc="-30" dirty="0">
                <a:solidFill>
                  <a:srgbClr val="FF0000"/>
                </a:solidFill>
                <a:latin typeface="Calibri"/>
                <a:cs typeface="Calibri"/>
              </a:rPr>
              <a:t>d</a:t>
            </a:r>
            <a:r>
              <a:rPr sz="2400" b="1" i="1" dirty="0">
                <a:solidFill>
                  <a:srgbClr val="FF0000"/>
                </a:solidFill>
                <a:latin typeface="Calibri"/>
                <a:cs typeface="Calibri"/>
              </a:rPr>
              <a:t>a</a:t>
            </a:r>
            <a:r>
              <a:rPr sz="2400" b="1" i="1" spc="10" dirty="0">
                <a:solidFill>
                  <a:srgbClr val="FF0000"/>
                </a:solidFill>
                <a:latin typeface="Calibri"/>
                <a:cs typeface="Calibri"/>
              </a:rPr>
              <a:t>r</a:t>
            </a:r>
            <a:r>
              <a:rPr sz="2400" b="1" i="1" spc="-15" dirty="0">
                <a:solidFill>
                  <a:srgbClr val="FF0000"/>
                </a:solidFill>
                <a:latin typeface="Calibri"/>
                <a:cs typeface="Calibri"/>
              </a:rPr>
              <a:t>y</a:t>
            </a:r>
            <a:r>
              <a:rPr sz="2400" b="1" i="1" spc="-10" dirty="0">
                <a:solidFill>
                  <a:srgbClr val="FF0000"/>
                </a:solidFill>
                <a:latin typeface="Calibri"/>
                <a:cs typeface="Calibri"/>
              </a:rPr>
              <a:t> in</a:t>
            </a:r>
            <a:r>
              <a:rPr sz="2400" b="1" i="1" spc="-40" dirty="0">
                <a:solidFill>
                  <a:srgbClr val="FF0000"/>
                </a:solidFill>
                <a:latin typeface="Calibri"/>
                <a:cs typeface="Calibri"/>
              </a:rPr>
              <a:t>s</a:t>
            </a:r>
            <a:r>
              <a:rPr sz="2400" b="1" i="1" spc="-10" dirty="0">
                <a:solidFill>
                  <a:srgbClr val="FF0000"/>
                </a:solidFill>
                <a:latin typeface="Calibri"/>
                <a:cs typeface="Calibri"/>
              </a:rPr>
              <a:t>ti</a:t>
            </a:r>
            <a:r>
              <a:rPr sz="2400" b="1" i="1" spc="-25" dirty="0">
                <a:solidFill>
                  <a:srgbClr val="FF0000"/>
                </a:solidFill>
                <a:latin typeface="Calibri"/>
                <a:cs typeface="Calibri"/>
              </a:rPr>
              <a:t>t</a:t>
            </a:r>
            <a:r>
              <a:rPr sz="2400" b="1" i="1" spc="-15" dirty="0">
                <a:solidFill>
                  <a:srgbClr val="FF0000"/>
                </a:solidFill>
                <a:latin typeface="Calibri"/>
                <a:cs typeface="Calibri"/>
              </a:rPr>
              <a:t>u</a:t>
            </a:r>
            <a:r>
              <a:rPr sz="2400" b="1" i="1" spc="-20" dirty="0">
                <a:solidFill>
                  <a:srgbClr val="FF0000"/>
                </a:solidFill>
                <a:latin typeface="Calibri"/>
                <a:cs typeface="Calibri"/>
              </a:rPr>
              <a:t>t</a:t>
            </a:r>
            <a:r>
              <a:rPr sz="2400" b="1" i="1" spc="-10" dirty="0">
                <a:solidFill>
                  <a:srgbClr val="FF0000"/>
                </a:solidFill>
                <a:latin typeface="Calibri"/>
                <a:cs typeface="Calibri"/>
              </a:rPr>
              <a:t>ion,</a:t>
            </a:r>
            <a:r>
              <a:rPr sz="2400" b="1" i="1" spc="15" dirty="0">
                <a:solidFill>
                  <a:srgbClr val="FF0000"/>
                </a:solidFill>
                <a:latin typeface="Calibri"/>
                <a:cs typeface="Calibri"/>
              </a:rPr>
              <a:t> </a:t>
            </a:r>
            <a:r>
              <a:rPr sz="2400" b="1" i="1" dirty="0">
                <a:solidFill>
                  <a:srgbClr val="FF0000"/>
                </a:solidFill>
                <a:latin typeface="Calibri"/>
                <a:cs typeface="Calibri"/>
              </a:rPr>
              <a:t>or</a:t>
            </a:r>
            <a:r>
              <a:rPr sz="2400" b="1" i="1" spc="-15" dirty="0">
                <a:solidFill>
                  <a:srgbClr val="FF0000"/>
                </a:solidFill>
                <a:latin typeface="Calibri"/>
                <a:cs typeface="Calibri"/>
              </a:rPr>
              <a:t> a</a:t>
            </a:r>
            <a:r>
              <a:rPr sz="2400" b="1" i="1" dirty="0">
                <a:solidFill>
                  <a:srgbClr val="FF0000"/>
                </a:solidFill>
                <a:latin typeface="Calibri"/>
                <a:cs typeface="Calibri"/>
              </a:rPr>
              <a:t> </a:t>
            </a:r>
            <a:r>
              <a:rPr sz="2400" b="1" i="1" spc="-10" dirty="0">
                <a:solidFill>
                  <a:srgbClr val="FF0000"/>
                </a:solidFill>
                <a:latin typeface="Calibri"/>
                <a:cs typeface="Calibri"/>
              </a:rPr>
              <a:t>c</a:t>
            </a:r>
            <a:r>
              <a:rPr sz="2400" b="1" i="1" spc="-15" dirty="0">
                <a:solidFill>
                  <a:srgbClr val="FF0000"/>
                </a:solidFill>
                <a:latin typeface="Calibri"/>
                <a:cs typeface="Calibri"/>
              </a:rPr>
              <a:t>ons</a:t>
            </a:r>
            <a:r>
              <a:rPr sz="2400" b="1" i="1" spc="-10" dirty="0">
                <a:solidFill>
                  <a:srgbClr val="FF0000"/>
                </a:solidFill>
                <a:latin typeface="Calibri"/>
                <a:cs typeface="Calibri"/>
              </a:rPr>
              <a:t>o</a:t>
            </a:r>
            <a:r>
              <a:rPr sz="2400" b="1" i="1" spc="-15" dirty="0">
                <a:solidFill>
                  <a:srgbClr val="FF0000"/>
                </a:solidFill>
                <a:latin typeface="Calibri"/>
                <a:cs typeface="Calibri"/>
              </a:rPr>
              <a:t>rti</a:t>
            </a:r>
            <a:r>
              <a:rPr sz="2400" b="1" i="1" dirty="0">
                <a:solidFill>
                  <a:srgbClr val="FF0000"/>
                </a:solidFill>
                <a:latin typeface="Calibri"/>
                <a:cs typeface="Calibri"/>
              </a:rPr>
              <a:t>um</a:t>
            </a:r>
            <a:r>
              <a:rPr sz="2400" b="1" i="1" spc="-15" dirty="0">
                <a:solidFill>
                  <a:srgbClr val="FF0000"/>
                </a:solidFill>
                <a:latin typeface="Calibri"/>
                <a:cs typeface="Calibri"/>
              </a:rPr>
              <a:t> </a:t>
            </a:r>
            <a:r>
              <a:rPr sz="2400" b="1" i="1" dirty="0">
                <a:solidFill>
                  <a:srgbClr val="FF0000"/>
                </a:solidFill>
                <a:latin typeface="Calibri"/>
                <a:cs typeface="Calibri"/>
              </a:rPr>
              <a:t>of</a:t>
            </a:r>
            <a:r>
              <a:rPr sz="2400" b="1" i="1" spc="-15" dirty="0">
                <a:solidFill>
                  <a:srgbClr val="FF0000"/>
                </a:solidFill>
                <a:latin typeface="Calibri"/>
                <a:cs typeface="Calibri"/>
              </a:rPr>
              <a:t> such</a:t>
            </a:r>
            <a:r>
              <a:rPr sz="2400" b="1" i="1" spc="-5" dirty="0">
                <a:solidFill>
                  <a:srgbClr val="FF0000"/>
                </a:solidFill>
                <a:latin typeface="Calibri"/>
                <a:cs typeface="Calibri"/>
              </a:rPr>
              <a:t> </a:t>
            </a:r>
            <a:r>
              <a:rPr sz="2400" b="1" i="1" spc="-20" dirty="0">
                <a:solidFill>
                  <a:srgbClr val="FF0000"/>
                </a:solidFill>
                <a:latin typeface="Calibri"/>
                <a:cs typeface="Calibri"/>
              </a:rPr>
              <a:t>i</a:t>
            </a:r>
            <a:r>
              <a:rPr sz="2400" b="1" i="1" spc="-15" dirty="0">
                <a:solidFill>
                  <a:srgbClr val="FF0000"/>
                </a:solidFill>
                <a:latin typeface="Calibri"/>
                <a:cs typeface="Calibri"/>
              </a:rPr>
              <a:t>n</a:t>
            </a:r>
            <a:r>
              <a:rPr sz="2400" b="1" i="1" spc="-40" dirty="0">
                <a:solidFill>
                  <a:srgbClr val="FF0000"/>
                </a:solidFill>
                <a:latin typeface="Calibri"/>
                <a:cs typeface="Calibri"/>
              </a:rPr>
              <a:t>s</a:t>
            </a:r>
            <a:r>
              <a:rPr sz="2400" b="1" i="1" spc="-10" dirty="0">
                <a:solidFill>
                  <a:srgbClr val="FF0000"/>
                </a:solidFill>
                <a:latin typeface="Calibri"/>
                <a:cs typeface="Calibri"/>
              </a:rPr>
              <a:t>ti</a:t>
            </a:r>
            <a:r>
              <a:rPr sz="2400" b="1" i="1" spc="-25" dirty="0">
                <a:solidFill>
                  <a:srgbClr val="FF0000"/>
                </a:solidFill>
                <a:latin typeface="Calibri"/>
                <a:cs typeface="Calibri"/>
              </a:rPr>
              <a:t>t</a:t>
            </a:r>
            <a:r>
              <a:rPr sz="2400" b="1" i="1" spc="-15" dirty="0">
                <a:solidFill>
                  <a:srgbClr val="FF0000"/>
                </a:solidFill>
                <a:latin typeface="Calibri"/>
                <a:cs typeface="Calibri"/>
              </a:rPr>
              <a:t>u</a:t>
            </a:r>
            <a:r>
              <a:rPr sz="2400" b="1" i="1" spc="-20" dirty="0">
                <a:solidFill>
                  <a:srgbClr val="FF0000"/>
                </a:solidFill>
                <a:latin typeface="Calibri"/>
                <a:cs typeface="Calibri"/>
              </a:rPr>
              <a:t>t</a:t>
            </a:r>
            <a:r>
              <a:rPr sz="2400" b="1" i="1" spc="-10" dirty="0">
                <a:solidFill>
                  <a:srgbClr val="FF0000"/>
                </a:solidFill>
                <a:latin typeface="Calibri"/>
                <a:cs typeface="Calibri"/>
              </a:rPr>
              <a:t>ions,</a:t>
            </a:r>
            <a:r>
              <a:rPr sz="2400" b="1" i="1" spc="30" dirty="0">
                <a:solidFill>
                  <a:srgbClr val="FF0000"/>
                </a:solidFill>
                <a:latin typeface="Calibri"/>
                <a:cs typeface="Calibri"/>
              </a:rPr>
              <a:t> </a:t>
            </a:r>
            <a:r>
              <a:rPr sz="2400" b="1" i="1" spc="-20" dirty="0">
                <a:solidFill>
                  <a:srgbClr val="FF0000"/>
                </a:solidFill>
                <a:latin typeface="Calibri"/>
                <a:cs typeface="Calibri"/>
              </a:rPr>
              <a:t>whic</a:t>
            </a:r>
            <a:r>
              <a:rPr sz="2400" b="1" i="1" spc="-15" dirty="0">
                <a:solidFill>
                  <a:srgbClr val="FF0000"/>
                </a:solidFill>
                <a:latin typeface="Calibri"/>
                <a:cs typeface="Calibri"/>
              </a:rPr>
              <a:t>h</a:t>
            </a:r>
            <a:r>
              <a:rPr sz="2400" b="1" i="1" spc="-20" dirty="0">
                <a:solidFill>
                  <a:srgbClr val="FF0000"/>
                </a:solidFill>
                <a:latin typeface="Calibri"/>
                <a:cs typeface="Calibri"/>
              </a:rPr>
              <a:t> </a:t>
            </a:r>
            <a:r>
              <a:rPr sz="2400" b="1" i="1" dirty="0">
                <a:solidFill>
                  <a:srgbClr val="FF0000"/>
                </a:solidFill>
                <a:latin typeface="Calibri"/>
                <a:cs typeface="Calibri"/>
              </a:rPr>
              <a:t>of</a:t>
            </a:r>
            <a:r>
              <a:rPr sz="2400" b="1" i="1" spc="-40" dirty="0">
                <a:solidFill>
                  <a:srgbClr val="FF0000"/>
                </a:solidFill>
                <a:latin typeface="Calibri"/>
                <a:cs typeface="Calibri"/>
              </a:rPr>
              <a:t>f</a:t>
            </a:r>
            <a:r>
              <a:rPr sz="2400" b="1" i="1" spc="-5" dirty="0">
                <a:solidFill>
                  <a:srgbClr val="FF0000"/>
                </a:solidFill>
                <a:latin typeface="Calibri"/>
                <a:cs typeface="Calibri"/>
              </a:rPr>
              <a:t>e</a:t>
            </a:r>
            <a:r>
              <a:rPr sz="2400" b="1" i="1" spc="-25" dirty="0">
                <a:solidFill>
                  <a:srgbClr val="FF0000"/>
                </a:solidFill>
                <a:latin typeface="Calibri"/>
                <a:cs typeface="Calibri"/>
              </a:rPr>
              <a:t>r</a:t>
            </a:r>
            <a:r>
              <a:rPr sz="2400" b="1" i="1" spc="-10" dirty="0">
                <a:solidFill>
                  <a:srgbClr val="FF0000"/>
                </a:solidFill>
                <a:latin typeface="Calibri"/>
                <a:cs typeface="Calibri"/>
              </a:rPr>
              <a:t>s an</a:t>
            </a:r>
            <a:r>
              <a:rPr sz="2400" b="1" i="1" dirty="0">
                <a:solidFill>
                  <a:srgbClr val="FF0000"/>
                </a:solidFill>
                <a:latin typeface="Calibri"/>
                <a:cs typeface="Calibri"/>
              </a:rPr>
              <a:t> </a:t>
            </a:r>
            <a:r>
              <a:rPr sz="2400" b="1" i="1" spc="-15" dirty="0">
                <a:solidFill>
                  <a:srgbClr val="FF0000"/>
                </a:solidFill>
                <a:latin typeface="Calibri"/>
                <a:cs typeface="Calibri"/>
              </a:rPr>
              <a:t>ap</a:t>
            </a:r>
            <a:r>
              <a:rPr sz="2400" b="1" i="1" spc="-30" dirty="0">
                <a:solidFill>
                  <a:srgbClr val="FF0000"/>
                </a:solidFill>
                <a:latin typeface="Calibri"/>
                <a:cs typeface="Calibri"/>
              </a:rPr>
              <a:t>pr</a:t>
            </a:r>
            <a:r>
              <a:rPr sz="2400" b="1" i="1" spc="-15" dirty="0">
                <a:solidFill>
                  <a:srgbClr val="FF0000"/>
                </a:solidFill>
                <a:latin typeface="Calibri"/>
                <a:cs typeface="Calibri"/>
              </a:rPr>
              <a:t>o</a:t>
            </a:r>
            <a:r>
              <a:rPr sz="2400" b="1" i="1" spc="-45" dirty="0">
                <a:solidFill>
                  <a:srgbClr val="FF0000"/>
                </a:solidFill>
                <a:latin typeface="Calibri"/>
                <a:cs typeface="Calibri"/>
              </a:rPr>
              <a:t>v</a:t>
            </a:r>
            <a:r>
              <a:rPr sz="2400" b="1" i="1" spc="-5" dirty="0">
                <a:solidFill>
                  <a:srgbClr val="FF0000"/>
                </a:solidFill>
                <a:latin typeface="Calibri"/>
                <a:cs typeface="Calibri"/>
              </a:rPr>
              <a:t>e</a:t>
            </a:r>
            <a:r>
              <a:rPr sz="2400" b="1" i="1" dirty="0">
                <a:solidFill>
                  <a:srgbClr val="FF0000"/>
                </a:solidFill>
                <a:latin typeface="Calibri"/>
                <a:cs typeface="Calibri"/>
              </a:rPr>
              <a:t>d </a:t>
            </a:r>
            <a:r>
              <a:rPr sz="2400" b="1" i="1" spc="-25" dirty="0">
                <a:solidFill>
                  <a:srgbClr val="FF0000"/>
                </a:solidFill>
                <a:latin typeface="Calibri"/>
                <a:cs typeface="Calibri"/>
              </a:rPr>
              <a:t>u</a:t>
            </a:r>
            <a:r>
              <a:rPr sz="2400" b="1" i="1" spc="-15" dirty="0">
                <a:solidFill>
                  <a:srgbClr val="FF0000"/>
                </a:solidFill>
                <a:latin typeface="Calibri"/>
                <a:cs typeface="Calibri"/>
              </a:rPr>
              <a:t>n</a:t>
            </a:r>
            <a:r>
              <a:rPr sz="2400" b="1" i="1" spc="-25" dirty="0">
                <a:solidFill>
                  <a:srgbClr val="FF0000"/>
                </a:solidFill>
                <a:latin typeface="Calibri"/>
                <a:cs typeface="Calibri"/>
              </a:rPr>
              <a:t>d</a:t>
            </a:r>
            <a:r>
              <a:rPr sz="2400" b="1" i="1" spc="-5" dirty="0">
                <a:solidFill>
                  <a:srgbClr val="FF0000"/>
                </a:solidFill>
                <a:latin typeface="Calibri"/>
                <a:cs typeface="Calibri"/>
              </a:rPr>
              <a:t>e</a:t>
            </a:r>
            <a:r>
              <a:rPr sz="2400" b="1" i="1" spc="-25" dirty="0">
                <a:solidFill>
                  <a:srgbClr val="FF0000"/>
                </a:solidFill>
                <a:latin typeface="Calibri"/>
                <a:cs typeface="Calibri"/>
              </a:rPr>
              <a:t>r</a:t>
            </a:r>
            <a:r>
              <a:rPr sz="2400" b="1" i="1" spc="-5" dirty="0">
                <a:solidFill>
                  <a:srgbClr val="FF0000"/>
                </a:solidFill>
                <a:latin typeface="Calibri"/>
                <a:cs typeface="Calibri"/>
              </a:rPr>
              <a:t>g</a:t>
            </a:r>
            <a:r>
              <a:rPr sz="2400" b="1" i="1" spc="-50" dirty="0">
                <a:solidFill>
                  <a:srgbClr val="FF0000"/>
                </a:solidFill>
                <a:latin typeface="Calibri"/>
                <a:cs typeface="Calibri"/>
              </a:rPr>
              <a:t>r</a:t>
            </a:r>
            <a:r>
              <a:rPr sz="2400" b="1" i="1" spc="-15" dirty="0">
                <a:solidFill>
                  <a:srgbClr val="FF0000"/>
                </a:solidFill>
                <a:latin typeface="Calibri"/>
                <a:cs typeface="Calibri"/>
              </a:rPr>
              <a:t>ad</a:t>
            </a:r>
            <a:r>
              <a:rPr sz="2400" b="1" i="1" spc="-25" dirty="0">
                <a:solidFill>
                  <a:srgbClr val="FF0000"/>
                </a:solidFill>
                <a:latin typeface="Calibri"/>
                <a:cs typeface="Calibri"/>
              </a:rPr>
              <a:t>u</a:t>
            </a:r>
            <a:r>
              <a:rPr sz="2400" b="1" i="1" spc="-40" dirty="0">
                <a:solidFill>
                  <a:srgbClr val="FF0000"/>
                </a:solidFill>
                <a:latin typeface="Calibri"/>
                <a:cs typeface="Calibri"/>
              </a:rPr>
              <a:t>at</a:t>
            </a:r>
            <a:r>
              <a:rPr sz="2400" b="1" i="1" dirty="0">
                <a:solidFill>
                  <a:srgbClr val="FF0000"/>
                </a:solidFill>
                <a:latin typeface="Calibri"/>
                <a:cs typeface="Calibri"/>
              </a:rPr>
              <a:t>e</a:t>
            </a:r>
            <a:r>
              <a:rPr sz="2400" b="1" i="1" spc="-5" dirty="0">
                <a:solidFill>
                  <a:srgbClr val="FF0000"/>
                </a:solidFill>
                <a:latin typeface="Calibri"/>
                <a:cs typeface="Calibri"/>
              </a:rPr>
              <a:t> </a:t>
            </a:r>
            <a:r>
              <a:rPr sz="2400" b="1" i="1" dirty="0">
                <a:solidFill>
                  <a:srgbClr val="FF0000"/>
                </a:solidFill>
                <a:latin typeface="Calibri"/>
                <a:cs typeface="Calibri"/>
              </a:rPr>
              <a:t>p</a:t>
            </a:r>
            <a:r>
              <a:rPr sz="2400" b="1" i="1" spc="-30" dirty="0">
                <a:solidFill>
                  <a:srgbClr val="FF0000"/>
                </a:solidFill>
                <a:latin typeface="Calibri"/>
                <a:cs typeface="Calibri"/>
              </a:rPr>
              <a:t>r</a:t>
            </a:r>
            <a:r>
              <a:rPr sz="2400" b="1" i="1" spc="-15" dirty="0">
                <a:solidFill>
                  <a:srgbClr val="FF0000"/>
                </a:solidFill>
                <a:latin typeface="Calibri"/>
                <a:cs typeface="Calibri"/>
              </a:rPr>
              <a:t>og</a:t>
            </a:r>
            <a:r>
              <a:rPr sz="2400" b="1" i="1" spc="-50" dirty="0">
                <a:solidFill>
                  <a:srgbClr val="FF0000"/>
                </a:solidFill>
                <a:latin typeface="Calibri"/>
                <a:cs typeface="Calibri"/>
              </a:rPr>
              <a:t>r</a:t>
            </a:r>
            <a:r>
              <a:rPr sz="2400" b="1" i="1" dirty="0">
                <a:solidFill>
                  <a:srgbClr val="FF0000"/>
                </a:solidFill>
                <a:latin typeface="Calibri"/>
                <a:cs typeface="Calibri"/>
              </a:rPr>
              <a:t>am</a:t>
            </a:r>
            <a:r>
              <a:rPr sz="2400" b="1" i="1" spc="-25" dirty="0">
                <a:solidFill>
                  <a:srgbClr val="FF0000"/>
                </a:solidFill>
                <a:latin typeface="Calibri"/>
                <a:cs typeface="Calibri"/>
              </a:rPr>
              <a:t> </a:t>
            </a:r>
            <a:r>
              <a:rPr sz="2400" b="1" i="1" dirty="0">
                <a:solidFill>
                  <a:srgbClr val="FF0000"/>
                </a:solidFill>
                <a:latin typeface="Calibri"/>
                <a:cs typeface="Calibri"/>
              </a:rPr>
              <a:t>of</a:t>
            </a:r>
            <a:r>
              <a:rPr sz="2400" b="1" i="1" spc="-15" dirty="0">
                <a:solidFill>
                  <a:srgbClr val="FF0000"/>
                </a:solidFill>
                <a:latin typeface="Calibri"/>
                <a:cs typeface="Calibri"/>
              </a:rPr>
              <a:t> </a:t>
            </a:r>
            <a:r>
              <a:rPr sz="2400" b="1" i="1" spc="-35" dirty="0">
                <a:solidFill>
                  <a:srgbClr val="FF0000"/>
                </a:solidFill>
                <a:latin typeface="Calibri"/>
                <a:cs typeface="Calibri"/>
              </a:rPr>
              <a:t>s</a:t>
            </a:r>
            <a:r>
              <a:rPr sz="2400" b="1" i="1" spc="-10" dirty="0">
                <a:solidFill>
                  <a:srgbClr val="FF0000"/>
                </a:solidFill>
                <a:latin typeface="Calibri"/>
                <a:cs typeface="Calibri"/>
              </a:rPr>
              <a:t>t</a:t>
            </a:r>
            <a:r>
              <a:rPr sz="2400" b="1" i="1" spc="-25" dirty="0">
                <a:solidFill>
                  <a:srgbClr val="FF0000"/>
                </a:solidFill>
                <a:latin typeface="Calibri"/>
                <a:cs typeface="Calibri"/>
              </a:rPr>
              <a:t>u</a:t>
            </a:r>
            <a:r>
              <a:rPr sz="2400" b="1" i="1" spc="-15" dirty="0">
                <a:solidFill>
                  <a:srgbClr val="FF0000"/>
                </a:solidFill>
                <a:latin typeface="Calibri"/>
                <a:cs typeface="Calibri"/>
              </a:rPr>
              <a:t>dy</a:t>
            </a:r>
            <a:r>
              <a:rPr sz="2400" b="1" i="1" dirty="0">
                <a:solidFill>
                  <a:srgbClr val="FF0000"/>
                </a:solidFill>
                <a:latin typeface="Calibri"/>
                <a:cs typeface="Calibri"/>
              </a:rPr>
              <a:t> </a:t>
            </a:r>
            <a:r>
              <a:rPr sz="2400" b="1" i="1" spc="-15" dirty="0">
                <a:solidFill>
                  <a:srgbClr val="FF0000"/>
                </a:solidFill>
                <a:latin typeface="Calibri"/>
                <a:cs typeface="Calibri"/>
              </a:rPr>
              <a:t>an</a:t>
            </a:r>
            <a:r>
              <a:rPr sz="2400" b="1" i="1" spc="-25" dirty="0">
                <a:solidFill>
                  <a:srgbClr val="FF0000"/>
                </a:solidFill>
                <a:latin typeface="Calibri"/>
                <a:cs typeface="Calibri"/>
              </a:rPr>
              <a:t>d</a:t>
            </a:r>
            <a:r>
              <a:rPr sz="2400" b="1" i="1" spc="-65" dirty="0">
                <a:solidFill>
                  <a:srgbClr val="FF0000"/>
                </a:solidFill>
                <a:latin typeface="Calibri"/>
                <a:cs typeface="Calibri"/>
              </a:rPr>
              <a:t>/</a:t>
            </a:r>
            <a:r>
              <a:rPr sz="2400" b="1" i="1" dirty="0">
                <a:solidFill>
                  <a:srgbClr val="FF0000"/>
                </a:solidFill>
                <a:latin typeface="Calibri"/>
                <a:cs typeface="Calibri"/>
              </a:rPr>
              <a:t>or</a:t>
            </a:r>
            <a:r>
              <a:rPr sz="2400" b="1" i="1" spc="-5" dirty="0">
                <a:solidFill>
                  <a:srgbClr val="FF0000"/>
                </a:solidFill>
                <a:latin typeface="Calibri"/>
                <a:cs typeface="Calibri"/>
              </a:rPr>
              <a:t> </a:t>
            </a:r>
            <a:r>
              <a:rPr sz="2400" b="1" i="1" spc="-15" dirty="0">
                <a:solidFill>
                  <a:srgbClr val="FF0000"/>
                </a:solidFill>
                <a:latin typeface="Calibri"/>
                <a:cs typeface="Calibri"/>
              </a:rPr>
              <a:t>an</a:t>
            </a:r>
            <a:r>
              <a:rPr sz="2400" b="1" i="1" spc="-10" dirty="0">
                <a:solidFill>
                  <a:srgbClr val="FF0000"/>
                </a:solidFill>
                <a:latin typeface="Calibri"/>
                <a:cs typeface="Calibri"/>
              </a:rPr>
              <a:t> </a:t>
            </a:r>
            <a:r>
              <a:rPr sz="2400" b="1" i="1" dirty="0">
                <a:solidFill>
                  <a:srgbClr val="FF0000"/>
                </a:solidFill>
                <a:latin typeface="Calibri"/>
                <a:cs typeface="Calibri"/>
              </a:rPr>
              <a:t>ap</a:t>
            </a:r>
            <a:r>
              <a:rPr sz="2400" b="1" i="1" spc="-15" dirty="0">
                <a:solidFill>
                  <a:srgbClr val="FF0000"/>
                </a:solidFill>
                <a:latin typeface="Calibri"/>
                <a:cs typeface="Calibri"/>
              </a:rPr>
              <a:t>p</a:t>
            </a:r>
            <a:r>
              <a:rPr sz="2400" b="1" i="1" spc="-25" dirty="0">
                <a:solidFill>
                  <a:srgbClr val="FF0000"/>
                </a:solidFill>
                <a:latin typeface="Calibri"/>
                <a:cs typeface="Calibri"/>
              </a:rPr>
              <a:t>r</a:t>
            </a:r>
            <a:r>
              <a:rPr sz="2400" b="1" i="1" spc="-10" dirty="0">
                <a:solidFill>
                  <a:srgbClr val="FF0000"/>
                </a:solidFill>
                <a:latin typeface="Calibri"/>
                <a:cs typeface="Calibri"/>
              </a:rPr>
              <a:t>o</a:t>
            </a:r>
            <a:r>
              <a:rPr sz="2400" b="1" i="1" spc="-20" dirty="0">
                <a:solidFill>
                  <a:srgbClr val="FF0000"/>
                </a:solidFill>
                <a:latin typeface="Calibri"/>
                <a:cs typeface="Calibri"/>
              </a:rPr>
              <a:t>v</a:t>
            </a:r>
            <a:r>
              <a:rPr sz="2400" b="1" i="1" dirty="0">
                <a:solidFill>
                  <a:srgbClr val="FF0000"/>
                </a:solidFill>
                <a:latin typeface="Calibri"/>
                <a:cs typeface="Calibri"/>
              </a:rPr>
              <a:t>ed g</a:t>
            </a:r>
            <a:r>
              <a:rPr sz="2400" b="1" i="1" spc="-55" dirty="0">
                <a:solidFill>
                  <a:srgbClr val="FF0000"/>
                </a:solidFill>
                <a:latin typeface="Calibri"/>
                <a:cs typeface="Calibri"/>
              </a:rPr>
              <a:t>r</a:t>
            </a:r>
            <a:r>
              <a:rPr sz="2400" b="1" i="1" dirty="0">
                <a:solidFill>
                  <a:srgbClr val="FF0000"/>
                </a:solidFill>
                <a:latin typeface="Calibri"/>
                <a:cs typeface="Calibri"/>
              </a:rPr>
              <a:t>ad</a:t>
            </a:r>
            <a:r>
              <a:rPr sz="2400" b="1" i="1" spc="-15" dirty="0">
                <a:solidFill>
                  <a:srgbClr val="FF0000"/>
                </a:solidFill>
                <a:latin typeface="Calibri"/>
                <a:cs typeface="Calibri"/>
              </a:rPr>
              <a:t>u</a:t>
            </a:r>
            <a:r>
              <a:rPr sz="2400" b="1" i="1" spc="-25" dirty="0">
                <a:solidFill>
                  <a:srgbClr val="FF0000"/>
                </a:solidFill>
                <a:latin typeface="Calibri"/>
                <a:cs typeface="Calibri"/>
              </a:rPr>
              <a:t>a</a:t>
            </a:r>
            <a:r>
              <a:rPr sz="2400" b="1" i="1" spc="-30" dirty="0">
                <a:solidFill>
                  <a:srgbClr val="FF0000"/>
                </a:solidFill>
                <a:latin typeface="Calibri"/>
                <a:cs typeface="Calibri"/>
              </a:rPr>
              <a:t>t</a:t>
            </a:r>
            <a:r>
              <a:rPr sz="2400" b="1" i="1" dirty="0">
                <a:solidFill>
                  <a:srgbClr val="FF0000"/>
                </a:solidFill>
                <a:latin typeface="Calibri"/>
                <a:cs typeface="Calibri"/>
              </a:rPr>
              <a:t>e l</a:t>
            </a:r>
            <a:r>
              <a:rPr sz="2400" b="1" i="1" spc="-10" dirty="0">
                <a:solidFill>
                  <a:srgbClr val="FF0000"/>
                </a:solidFill>
                <a:latin typeface="Calibri"/>
                <a:cs typeface="Calibri"/>
              </a:rPr>
              <a:t>e</a:t>
            </a:r>
            <a:r>
              <a:rPr sz="2400" b="1" i="1" spc="-20" dirty="0">
                <a:solidFill>
                  <a:srgbClr val="FF0000"/>
                </a:solidFill>
                <a:latin typeface="Calibri"/>
                <a:cs typeface="Calibri"/>
              </a:rPr>
              <a:t>v</a:t>
            </a:r>
            <a:r>
              <a:rPr sz="2400" b="1" i="1" dirty="0">
                <a:solidFill>
                  <a:srgbClr val="FF0000"/>
                </a:solidFill>
                <a:latin typeface="Calibri"/>
                <a:cs typeface="Calibri"/>
              </a:rPr>
              <a:t>el</a:t>
            </a:r>
            <a:r>
              <a:rPr sz="2400" b="1" i="1" spc="-15" dirty="0">
                <a:solidFill>
                  <a:srgbClr val="FF0000"/>
                </a:solidFill>
                <a:latin typeface="Calibri"/>
                <a:cs typeface="Calibri"/>
              </a:rPr>
              <a:t> </a:t>
            </a:r>
            <a:r>
              <a:rPr sz="2400" b="1" i="1" dirty="0">
                <a:solidFill>
                  <a:srgbClr val="FF0000"/>
                </a:solidFill>
                <a:latin typeface="Calibri"/>
                <a:cs typeface="Calibri"/>
              </a:rPr>
              <a:t>p</a:t>
            </a:r>
            <a:r>
              <a:rPr sz="2400" b="1" i="1" spc="-35" dirty="0">
                <a:solidFill>
                  <a:srgbClr val="FF0000"/>
                </a:solidFill>
                <a:latin typeface="Calibri"/>
                <a:cs typeface="Calibri"/>
              </a:rPr>
              <a:t>r</a:t>
            </a:r>
            <a:r>
              <a:rPr sz="2400" b="1" i="1" dirty="0">
                <a:solidFill>
                  <a:srgbClr val="FF0000"/>
                </a:solidFill>
                <a:latin typeface="Calibri"/>
                <a:cs typeface="Calibri"/>
              </a:rPr>
              <a:t>og</a:t>
            </a:r>
            <a:r>
              <a:rPr sz="2400" b="1" i="1" spc="-45" dirty="0">
                <a:solidFill>
                  <a:srgbClr val="FF0000"/>
                </a:solidFill>
                <a:latin typeface="Calibri"/>
                <a:cs typeface="Calibri"/>
              </a:rPr>
              <a:t>r</a:t>
            </a:r>
            <a:r>
              <a:rPr sz="2400" b="1" i="1" dirty="0">
                <a:solidFill>
                  <a:srgbClr val="FF0000"/>
                </a:solidFill>
                <a:latin typeface="Calibri"/>
                <a:cs typeface="Calibri"/>
              </a:rPr>
              <a:t>am</a:t>
            </a:r>
            <a:r>
              <a:rPr sz="2400" b="1" i="1" spc="-25" dirty="0">
                <a:solidFill>
                  <a:srgbClr val="FF0000"/>
                </a:solidFill>
                <a:latin typeface="Calibri"/>
                <a:cs typeface="Calibri"/>
              </a:rPr>
              <a:t> </a:t>
            </a:r>
            <a:r>
              <a:rPr sz="2400" b="1" i="1" dirty="0">
                <a:solidFill>
                  <a:srgbClr val="FF0000"/>
                </a:solidFill>
                <a:latin typeface="Calibri"/>
                <a:cs typeface="Calibri"/>
              </a:rPr>
              <a:t>of </a:t>
            </a:r>
            <a:r>
              <a:rPr sz="2400" b="1" i="1" spc="-25" dirty="0">
                <a:solidFill>
                  <a:srgbClr val="FF0000"/>
                </a:solidFill>
                <a:latin typeface="Calibri"/>
                <a:cs typeface="Calibri"/>
              </a:rPr>
              <a:t>s</a:t>
            </a:r>
            <a:r>
              <a:rPr sz="2400" b="1" i="1" dirty="0">
                <a:solidFill>
                  <a:srgbClr val="FF0000"/>
                </a:solidFill>
                <a:latin typeface="Calibri"/>
                <a:cs typeface="Calibri"/>
              </a:rPr>
              <a:t>t</a:t>
            </a:r>
            <a:r>
              <a:rPr sz="2400" b="1" i="1" spc="-15" dirty="0">
                <a:solidFill>
                  <a:srgbClr val="FF0000"/>
                </a:solidFill>
                <a:latin typeface="Calibri"/>
                <a:cs typeface="Calibri"/>
              </a:rPr>
              <a:t>u</a:t>
            </a:r>
            <a:r>
              <a:rPr sz="2400" b="1" i="1" dirty="0">
                <a:solidFill>
                  <a:srgbClr val="FF0000"/>
                </a:solidFill>
                <a:latin typeface="Calibri"/>
                <a:cs typeface="Calibri"/>
              </a:rPr>
              <a:t>d</a:t>
            </a:r>
            <a:r>
              <a:rPr sz="2400" b="1" i="1" spc="-150" dirty="0">
                <a:solidFill>
                  <a:srgbClr val="FF0000"/>
                </a:solidFill>
                <a:latin typeface="Calibri"/>
                <a:cs typeface="Calibri"/>
              </a:rPr>
              <a:t>y</a:t>
            </a:r>
            <a:r>
              <a:rPr lang="en-US" sz="2400" b="1" i="1" spc="-185" dirty="0">
                <a:solidFill>
                  <a:srgbClr val="FF0000"/>
                </a:solidFill>
                <a:latin typeface="Calibri"/>
                <a:cs typeface="Calibri"/>
              </a:rPr>
              <a:t>.”  </a:t>
            </a:r>
            <a:br>
              <a:rPr lang="en-US" sz="2400" b="1" i="1" spc="-185" dirty="0">
                <a:solidFill>
                  <a:srgbClr val="FF0000"/>
                </a:solidFill>
                <a:latin typeface="Calibri"/>
                <a:cs typeface="Calibri"/>
              </a:rPr>
            </a:br>
            <a:r>
              <a:rPr lang="en-US" sz="2400" i="1" spc="-185" dirty="0">
                <a:latin typeface="Calibri"/>
                <a:cs typeface="Calibri"/>
              </a:rPr>
              <a:t>**The Research Foundation is </a:t>
            </a:r>
            <a:r>
              <a:rPr lang="en-US" sz="2400" b="1" i="1" spc="-185" dirty="0">
                <a:solidFill>
                  <a:srgbClr val="FF0000"/>
                </a:solidFill>
                <a:latin typeface="Calibri"/>
                <a:cs typeface="Calibri"/>
              </a:rPr>
              <a:t>NOT</a:t>
            </a:r>
            <a:r>
              <a:rPr lang="en-US" sz="2400" i="1" spc="-185" dirty="0">
                <a:latin typeface="Calibri"/>
                <a:cs typeface="Calibri"/>
              </a:rPr>
              <a:t> a degree granting institution.</a:t>
            </a:r>
          </a:p>
          <a:p>
            <a:pPr marL="685800" marR="6985" indent="-336550" algn="just">
              <a:lnSpc>
                <a:spcPct val="90000"/>
              </a:lnSpc>
              <a:buClr>
                <a:schemeClr val="accent6">
                  <a:lumMod val="50000"/>
                </a:schemeClr>
              </a:buClr>
              <a:buSzPct val="75000"/>
              <a:buFont typeface="Wingdings" panose="05000000000000000000" pitchFamily="2" charset="2"/>
              <a:buChar char="v"/>
              <a:tabLst>
                <a:tab pos="685800" algn="l"/>
              </a:tabLst>
            </a:pPr>
            <a:endParaRPr lang="en-US" sz="2400" b="1" spc="-185" dirty="0">
              <a:solidFill>
                <a:srgbClr val="FF0000"/>
              </a:solidFill>
              <a:latin typeface="Calibri"/>
              <a:cs typeface="Calibri"/>
            </a:endParaRPr>
          </a:p>
          <a:p>
            <a:pPr marL="685800" marR="6985" indent="-336550" algn="just">
              <a:lnSpc>
                <a:spcPct val="90000"/>
              </a:lnSpc>
              <a:buClr>
                <a:schemeClr val="accent6">
                  <a:lumMod val="50000"/>
                </a:schemeClr>
              </a:buClr>
              <a:buSzPct val="75000"/>
              <a:buFont typeface="Wingdings" panose="05000000000000000000" pitchFamily="2" charset="2"/>
              <a:buChar char="v"/>
              <a:tabLst>
                <a:tab pos="685800" algn="l"/>
              </a:tabLst>
            </a:pPr>
            <a:r>
              <a:rPr sz="2400" spc="-15" dirty="0">
                <a:solidFill>
                  <a:srgbClr val="292934"/>
                </a:solidFill>
                <a:latin typeface="Calibri"/>
                <a:cs typeface="Calibri"/>
              </a:rPr>
              <a:t>P</a:t>
            </a:r>
            <a:r>
              <a:rPr sz="2400" spc="-50" dirty="0">
                <a:solidFill>
                  <a:srgbClr val="292934"/>
                </a:solidFill>
                <a:latin typeface="Calibri"/>
                <a:cs typeface="Calibri"/>
              </a:rPr>
              <a:t>r</a:t>
            </a:r>
            <a:r>
              <a:rPr sz="2400" spc="-5" dirty="0">
                <a:solidFill>
                  <a:srgbClr val="292934"/>
                </a:solidFill>
                <a:latin typeface="Calibri"/>
                <a:cs typeface="Calibri"/>
              </a:rPr>
              <a:t>o</a:t>
            </a:r>
            <a:r>
              <a:rPr sz="2400" spc="-10" dirty="0">
                <a:solidFill>
                  <a:srgbClr val="292934"/>
                </a:solidFill>
                <a:latin typeface="Calibri"/>
                <a:cs typeface="Calibri"/>
              </a:rPr>
              <a:t>g</a:t>
            </a:r>
            <a:r>
              <a:rPr sz="2400" spc="-55" dirty="0">
                <a:solidFill>
                  <a:srgbClr val="292934"/>
                </a:solidFill>
                <a:latin typeface="Calibri"/>
                <a:cs typeface="Calibri"/>
              </a:rPr>
              <a:t>r</a:t>
            </a:r>
            <a:r>
              <a:rPr sz="2400" spc="-15" dirty="0">
                <a:solidFill>
                  <a:srgbClr val="292934"/>
                </a:solidFill>
                <a:latin typeface="Calibri"/>
                <a:cs typeface="Calibri"/>
              </a:rPr>
              <a:t>am</a:t>
            </a:r>
            <a:r>
              <a:rPr sz="2400" dirty="0">
                <a:solidFill>
                  <a:srgbClr val="292934"/>
                </a:solidFill>
                <a:latin typeface="Calibri"/>
                <a:cs typeface="Calibri"/>
              </a:rPr>
              <a:t>s</a:t>
            </a:r>
            <a:r>
              <a:rPr sz="2400" spc="-30" dirty="0">
                <a:solidFill>
                  <a:srgbClr val="292934"/>
                </a:solidFill>
                <a:latin typeface="Calibri"/>
                <a:cs typeface="Calibri"/>
              </a:rPr>
              <a:t> </a:t>
            </a:r>
            <a:r>
              <a:rPr sz="2400" dirty="0">
                <a:solidFill>
                  <a:srgbClr val="292934"/>
                </a:solidFill>
                <a:latin typeface="Calibri"/>
                <a:cs typeface="Calibri"/>
              </a:rPr>
              <a:t>mu</a:t>
            </a:r>
            <a:r>
              <a:rPr sz="2400" spc="-25" dirty="0">
                <a:solidFill>
                  <a:srgbClr val="292934"/>
                </a:solidFill>
                <a:latin typeface="Calibri"/>
                <a:cs typeface="Calibri"/>
              </a:rPr>
              <a:t>s</a:t>
            </a:r>
            <a:r>
              <a:rPr sz="2400" spc="-10" dirty="0">
                <a:solidFill>
                  <a:srgbClr val="292934"/>
                </a:solidFill>
                <a:latin typeface="Calibri"/>
                <a:cs typeface="Calibri"/>
              </a:rPr>
              <a:t>t</a:t>
            </a:r>
            <a:r>
              <a:rPr sz="2400" spc="-15" dirty="0">
                <a:solidFill>
                  <a:srgbClr val="292934"/>
                </a:solidFill>
                <a:latin typeface="Calibri"/>
                <a:cs typeface="Calibri"/>
              </a:rPr>
              <a:t> </a:t>
            </a:r>
            <a:r>
              <a:rPr sz="2400" spc="-20" dirty="0">
                <a:solidFill>
                  <a:srgbClr val="292934"/>
                </a:solidFill>
                <a:latin typeface="Calibri"/>
                <a:cs typeface="Calibri"/>
              </a:rPr>
              <a:t>se</a:t>
            </a:r>
            <a:r>
              <a:rPr sz="2400" spc="15" dirty="0">
                <a:solidFill>
                  <a:srgbClr val="292934"/>
                </a:solidFill>
                <a:latin typeface="Calibri"/>
                <a:cs typeface="Calibri"/>
              </a:rPr>
              <a:t>r</a:t>
            </a:r>
            <a:r>
              <a:rPr sz="2400" spc="-45" dirty="0">
                <a:solidFill>
                  <a:srgbClr val="292934"/>
                </a:solidFill>
                <a:latin typeface="Calibri"/>
                <a:cs typeface="Calibri"/>
              </a:rPr>
              <a:t>v</a:t>
            </a:r>
            <a:r>
              <a:rPr sz="2400" spc="-15" dirty="0">
                <a:solidFill>
                  <a:srgbClr val="292934"/>
                </a:solidFill>
                <a:latin typeface="Calibri"/>
                <a:cs typeface="Calibri"/>
              </a:rPr>
              <a:t>e</a:t>
            </a:r>
            <a:r>
              <a:rPr sz="2400" spc="15" dirty="0">
                <a:solidFill>
                  <a:srgbClr val="292934"/>
                </a:solidFill>
                <a:latin typeface="Calibri"/>
                <a:cs typeface="Calibri"/>
              </a:rPr>
              <a:t> </a:t>
            </a:r>
            <a:r>
              <a:rPr sz="2400" spc="-5" dirty="0">
                <a:solidFill>
                  <a:srgbClr val="292934"/>
                </a:solidFill>
                <a:latin typeface="Calibri"/>
                <a:cs typeface="Calibri"/>
              </a:rPr>
              <a:t>ful</a:t>
            </a:r>
            <a:r>
              <a:rPr sz="2400" dirty="0">
                <a:solidFill>
                  <a:srgbClr val="292934"/>
                </a:solidFill>
                <a:latin typeface="Calibri"/>
                <a:cs typeface="Calibri"/>
              </a:rPr>
              <a:t>l</a:t>
            </a:r>
            <a:r>
              <a:rPr sz="2400" spc="-5" dirty="0">
                <a:solidFill>
                  <a:srgbClr val="292934"/>
                </a:solidFill>
                <a:latin typeface="Calibri"/>
                <a:cs typeface="Calibri"/>
              </a:rPr>
              <a:t>-</a:t>
            </a:r>
            <a:r>
              <a:rPr sz="2400" spc="-15" dirty="0">
                <a:solidFill>
                  <a:srgbClr val="292934"/>
                </a:solidFill>
                <a:latin typeface="Calibri"/>
                <a:cs typeface="Calibri"/>
              </a:rPr>
              <a:t>tim</a:t>
            </a:r>
            <a:r>
              <a:rPr sz="2400" spc="-10" dirty="0">
                <a:solidFill>
                  <a:srgbClr val="292934"/>
                </a:solidFill>
                <a:latin typeface="Calibri"/>
                <a:cs typeface="Calibri"/>
              </a:rPr>
              <a:t>e,</a:t>
            </a:r>
            <a:r>
              <a:rPr sz="2400" spc="-15" dirty="0">
                <a:solidFill>
                  <a:srgbClr val="292934"/>
                </a:solidFill>
                <a:latin typeface="Calibri"/>
                <a:cs typeface="Calibri"/>
              </a:rPr>
              <a:t> </a:t>
            </a:r>
            <a:r>
              <a:rPr sz="2400" spc="-20" dirty="0">
                <a:solidFill>
                  <a:srgbClr val="292934"/>
                </a:solidFill>
                <a:latin typeface="Calibri"/>
                <a:cs typeface="Calibri"/>
              </a:rPr>
              <a:t>m</a:t>
            </a:r>
            <a:r>
              <a:rPr sz="2400" spc="-35" dirty="0">
                <a:solidFill>
                  <a:srgbClr val="292934"/>
                </a:solidFill>
                <a:latin typeface="Calibri"/>
                <a:cs typeface="Calibri"/>
              </a:rPr>
              <a:t>a</a:t>
            </a:r>
            <a:r>
              <a:rPr sz="2400" spc="-10" dirty="0">
                <a:solidFill>
                  <a:srgbClr val="292934"/>
                </a:solidFill>
                <a:latin typeface="Calibri"/>
                <a:cs typeface="Calibri"/>
              </a:rPr>
              <a:t>tric</a:t>
            </a:r>
            <a:r>
              <a:rPr sz="2400" dirty="0">
                <a:solidFill>
                  <a:srgbClr val="292934"/>
                </a:solidFill>
                <a:latin typeface="Calibri"/>
                <a:cs typeface="Calibri"/>
              </a:rPr>
              <a:t>ul</a:t>
            </a:r>
            <a:r>
              <a:rPr sz="2400" spc="-25" dirty="0">
                <a:solidFill>
                  <a:srgbClr val="292934"/>
                </a:solidFill>
                <a:latin typeface="Calibri"/>
                <a:cs typeface="Calibri"/>
              </a:rPr>
              <a:t>a</a:t>
            </a:r>
            <a:r>
              <a:rPr sz="2400" spc="-35" dirty="0">
                <a:solidFill>
                  <a:srgbClr val="292934"/>
                </a:solidFill>
                <a:latin typeface="Calibri"/>
                <a:cs typeface="Calibri"/>
              </a:rPr>
              <a:t>t</a:t>
            </a:r>
            <a:r>
              <a:rPr sz="2400" spc="-15" dirty="0">
                <a:solidFill>
                  <a:srgbClr val="292934"/>
                </a:solidFill>
                <a:latin typeface="Calibri"/>
                <a:cs typeface="Calibri"/>
              </a:rPr>
              <a:t>ed</a:t>
            </a:r>
            <a:r>
              <a:rPr sz="2400" spc="-25" dirty="0">
                <a:solidFill>
                  <a:srgbClr val="292934"/>
                </a:solidFill>
                <a:latin typeface="Calibri"/>
                <a:cs typeface="Calibri"/>
              </a:rPr>
              <a:t> </a:t>
            </a:r>
            <a:r>
              <a:rPr sz="2400" spc="-30" dirty="0">
                <a:solidFill>
                  <a:srgbClr val="292934"/>
                </a:solidFill>
                <a:latin typeface="Calibri"/>
                <a:cs typeface="Calibri"/>
              </a:rPr>
              <a:t>s</a:t>
            </a:r>
            <a:r>
              <a:rPr sz="2400" dirty="0">
                <a:solidFill>
                  <a:srgbClr val="292934"/>
                </a:solidFill>
                <a:latin typeface="Calibri"/>
                <a:cs typeface="Calibri"/>
              </a:rPr>
              <a:t>tude</a:t>
            </a:r>
            <a:r>
              <a:rPr sz="2400" spc="-25" dirty="0">
                <a:solidFill>
                  <a:srgbClr val="292934"/>
                </a:solidFill>
                <a:latin typeface="Calibri"/>
                <a:cs typeface="Calibri"/>
              </a:rPr>
              <a:t>n</a:t>
            </a:r>
            <a:r>
              <a:rPr sz="2400" dirty="0">
                <a:solidFill>
                  <a:srgbClr val="292934"/>
                </a:solidFill>
                <a:latin typeface="Calibri"/>
                <a:cs typeface="Calibri"/>
              </a:rPr>
              <a:t>ts</a:t>
            </a:r>
            <a:r>
              <a:rPr sz="2400" spc="-5" dirty="0">
                <a:solidFill>
                  <a:srgbClr val="292934"/>
                </a:solidFill>
                <a:latin typeface="Calibri"/>
                <a:cs typeface="Calibri"/>
              </a:rPr>
              <a:t> </a:t>
            </a:r>
            <a:r>
              <a:rPr sz="2400" dirty="0">
                <a:solidFill>
                  <a:srgbClr val="292934"/>
                </a:solidFill>
                <a:latin typeface="Calibri"/>
                <a:cs typeface="Calibri"/>
              </a:rPr>
              <a:t>who </a:t>
            </a:r>
            <a:r>
              <a:rPr sz="2400" spc="-15" dirty="0">
                <a:solidFill>
                  <a:srgbClr val="292934"/>
                </a:solidFill>
                <a:latin typeface="Calibri"/>
                <a:cs typeface="Calibri"/>
              </a:rPr>
              <a:t>a</a:t>
            </a:r>
            <a:r>
              <a:rPr sz="2400" spc="-45" dirty="0">
                <a:solidFill>
                  <a:srgbClr val="292934"/>
                </a:solidFill>
                <a:latin typeface="Calibri"/>
                <a:cs typeface="Calibri"/>
              </a:rPr>
              <a:t>r</a:t>
            </a:r>
            <a:r>
              <a:rPr sz="2400" spc="-15" dirty="0">
                <a:solidFill>
                  <a:srgbClr val="292934"/>
                </a:solidFill>
                <a:latin typeface="Calibri"/>
                <a:cs typeface="Calibri"/>
              </a:rPr>
              <a:t>e</a:t>
            </a:r>
            <a:r>
              <a:rPr sz="2400" dirty="0">
                <a:solidFill>
                  <a:srgbClr val="292934"/>
                </a:solidFill>
                <a:latin typeface="Calibri"/>
                <a:cs typeface="Calibri"/>
              </a:rPr>
              <a:t> </a:t>
            </a:r>
            <a:r>
              <a:rPr sz="2400" spc="-45" dirty="0">
                <a:solidFill>
                  <a:srgbClr val="292934"/>
                </a:solidFill>
                <a:latin typeface="Calibri"/>
                <a:cs typeface="Calibri"/>
              </a:rPr>
              <a:t>w</a:t>
            </a:r>
            <a:r>
              <a:rPr sz="2400" spc="-5" dirty="0">
                <a:solidFill>
                  <a:srgbClr val="292934"/>
                </a:solidFill>
                <a:latin typeface="Calibri"/>
                <a:cs typeface="Calibri"/>
              </a:rPr>
              <a:t>orkin</a:t>
            </a:r>
            <a:r>
              <a:rPr sz="2400" dirty="0">
                <a:solidFill>
                  <a:srgbClr val="292934"/>
                </a:solidFill>
                <a:latin typeface="Calibri"/>
                <a:cs typeface="Calibri"/>
              </a:rPr>
              <a:t>g</a:t>
            </a:r>
            <a:r>
              <a:rPr sz="2400" spc="-10" dirty="0">
                <a:solidFill>
                  <a:srgbClr val="292934"/>
                </a:solidFill>
                <a:latin typeface="Calibri"/>
                <a:cs typeface="Calibri"/>
              </a:rPr>
              <a:t> </a:t>
            </a:r>
            <a:r>
              <a:rPr sz="2400" spc="-35" dirty="0">
                <a:solidFill>
                  <a:srgbClr val="292934"/>
                </a:solidFill>
                <a:latin typeface="Calibri"/>
                <a:cs typeface="Calibri"/>
              </a:rPr>
              <a:t>t</a:t>
            </a:r>
            <a:r>
              <a:rPr sz="2400" spc="-20" dirty="0">
                <a:solidFill>
                  <a:srgbClr val="292934"/>
                </a:solidFill>
                <a:latin typeface="Calibri"/>
                <a:cs typeface="Calibri"/>
              </a:rPr>
              <a:t>o</a:t>
            </a:r>
            <a:r>
              <a:rPr sz="2400" spc="-45" dirty="0">
                <a:solidFill>
                  <a:srgbClr val="292934"/>
                </a:solidFill>
                <a:latin typeface="Calibri"/>
                <a:cs typeface="Calibri"/>
              </a:rPr>
              <a:t>w</a:t>
            </a:r>
            <a:r>
              <a:rPr sz="2400" spc="-15" dirty="0">
                <a:solidFill>
                  <a:srgbClr val="292934"/>
                </a:solidFill>
                <a:latin typeface="Calibri"/>
                <a:cs typeface="Calibri"/>
              </a:rPr>
              <a:t>a</a:t>
            </a:r>
            <a:r>
              <a:rPr sz="2400" spc="-45" dirty="0">
                <a:solidFill>
                  <a:srgbClr val="292934"/>
                </a:solidFill>
                <a:latin typeface="Calibri"/>
                <a:cs typeface="Calibri"/>
              </a:rPr>
              <a:t>r</a:t>
            </a:r>
            <a:r>
              <a:rPr sz="2400" dirty="0">
                <a:solidFill>
                  <a:srgbClr val="292934"/>
                </a:solidFill>
                <a:latin typeface="Calibri"/>
                <a:cs typeface="Calibri"/>
              </a:rPr>
              <a:t>d</a:t>
            </a:r>
            <a:r>
              <a:rPr sz="2400" spc="-15" dirty="0">
                <a:solidFill>
                  <a:srgbClr val="292934"/>
                </a:solidFill>
                <a:latin typeface="Calibri"/>
                <a:cs typeface="Calibri"/>
              </a:rPr>
              <a:t> </a:t>
            </a:r>
            <a:r>
              <a:rPr sz="2400" dirty="0">
                <a:solidFill>
                  <a:srgbClr val="292934"/>
                </a:solidFill>
                <a:latin typeface="Calibri"/>
                <a:cs typeface="Calibri"/>
              </a:rPr>
              <a:t>an</a:t>
            </a:r>
            <a:r>
              <a:rPr sz="2400" spc="-5" dirty="0">
                <a:solidFill>
                  <a:srgbClr val="292934"/>
                </a:solidFill>
                <a:latin typeface="Calibri"/>
                <a:cs typeface="Calibri"/>
              </a:rPr>
              <a:t> </a:t>
            </a:r>
            <a:r>
              <a:rPr sz="2400" dirty="0">
                <a:solidFill>
                  <a:srgbClr val="292934"/>
                </a:solidFill>
                <a:latin typeface="Calibri"/>
                <a:cs typeface="Calibri"/>
              </a:rPr>
              <a:t>app</a:t>
            </a:r>
            <a:r>
              <a:rPr sz="2400" spc="-35" dirty="0">
                <a:solidFill>
                  <a:srgbClr val="292934"/>
                </a:solidFill>
                <a:latin typeface="Calibri"/>
                <a:cs typeface="Calibri"/>
              </a:rPr>
              <a:t>r</a:t>
            </a:r>
            <a:r>
              <a:rPr sz="2400" spc="-20" dirty="0">
                <a:solidFill>
                  <a:srgbClr val="292934"/>
                </a:solidFill>
                <a:latin typeface="Calibri"/>
                <a:cs typeface="Calibri"/>
              </a:rPr>
              <a:t>o</a:t>
            </a:r>
            <a:r>
              <a:rPr sz="2400" spc="-45" dirty="0">
                <a:solidFill>
                  <a:srgbClr val="292934"/>
                </a:solidFill>
                <a:latin typeface="Calibri"/>
                <a:cs typeface="Calibri"/>
              </a:rPr>
              <a:t>v</a:t>
            </a:r>
            <a:r>
              <a:rPr sz="2400" spc="-15" dirty="0">
                <a:solidFill>
                  <a:srgbClr val="292934"/>
                </a:solidFill>
                <a:latin typeface="Calibri"/>
                <a:cs typeface="Calibri"/>
              </a:rPr>
              <a:t>ed</a:t>
            </a:r>
            <a:r>
              <a:rPr sz="2400" spc="10" dirty="0">
                <a:solidFill>
                  <a:srgbClr val="292934"/>
                </a:solidFill>
                <a:latin typeface="Calibri"/>
                <a:cs typeface="Calibri"/>
              </a:rPr>
              <a:t> </a:t>
            </a:r>
            <a:r>
              <a:rPr sz="2400" spc="-20" dirty="0">
                <a:solidFill>
                  <a:srgbClr val="292934"/>
                </a:solidFill>
                <a:latin typeface="Calibri"/>
                <a:cs typeface="Calibri"/>
              </a:rPr>
              <a:t>deg</a:t>
            </a:r>
            <a:r>
              <a:rPr sz="2400" spc="-40" dirty="0">
                <a:solidFill>
                  <a:srgbClr val="292934"/>
                </a:solidFill>
                <a:latin typeface="Calibri"/>
                <a:cs typeface="Calibri"/>
              </a:rPr>
              <a:t>r</a:t>
            </a:r>
            <a:r>
              <a:rPr sz="2400" spc="-15" dirty="0">
                <a:solidFill>
                  <a:srgbClr val="292934"/>
                </a:solidFill>
                <a:latin typeface="Calibri"/>
                <a:cs typeface="Calibri"/>
              </a:rPr>
              <a:t>e</a:t>
            </a:r>
            <a:r>
              <a:rPr sz="2400" dirty="0">
                <a:solidFill>
                  <a:srgbClr val="292934"/>
                </a:solidFill>
                <a:latin typeface="Calibri"/>
                <a:cs typeface="Calibri"/>
              </a:rPr>
              <a:t>e.</a:t>
            </a:r>
            <a:endParaRPr lang="en-US" sz="2400" dirty="0">
              <a:latin typeface="Calibri"/>
              <a:cs typeface="Calibri"/>
            </a:endParaRPr>
          </a:p>
          <a:p>
            <a:pPr marL="685800" marR="6985" indent="-336550" algn="just">
              <a:lnSpc>
                <a:spcPct val="90000"/>
              </a:lnSpc>
              <a:buClr>
                <a:schemeClr val="accent6">
                  <a:lumMod val="50000"/>
                </a:schemeClr>
              </a:buClr>
              <a:buSzPct val="75000"/>
              <a:buFont typeface="Wingdings" panose="05000000000000000000" pitchFamily="2" charset="2"/>
              <a:buChar char="v"/>
              <a:tabLst>
                <a:tab pos="685800" algn="l"/>
              </a:tabLst>
            </a:pPr>
            <a:endParaRPr lang="en-US" sz="2400" spc="-20" dirty="0">
              <a:solidFill>
                <a:srgbClr val="292934"/>
              </a:solidFill>
              <a:latin typeface="Calibri"/>
              <a:cs typeface="Calibri"/>
            </a:endParaRPr>
          </a:p>
          <a:p>
            <a:pPr marL="685800" marR="6985" indent="-336550" algn="just">
              <a:lnSpc>
                <a:spcPct val="90000"/>
              </a:lnSpc>
              <a:buClr>
                <a:schemeClr val="accent6">
                  <a:lumMod val="50000"/>
                </a:schemeClr>
              </a:buClr>
              <a:buSzPct val="75000"/>
              <a:buFont typeface="Wingdings" panose="05000000000000000000" pitchFamily="2" charset="2"/>
              <a:buChar char="v"/>
              <a:tabLst>
                <a:tab pos="685800" algn="l"/>
              </a:tabLst>
            </a:pPr>
            <a:r>
              <a:rPr sz="2400" spc="-20" dirty="0">
                <a:solidFill>
                  <a:srgbClr val="292934"/>
                </a:solidFill>
                <a:latin typeface="Calibri"/>
                <a:cs typeface="Calibri"/>
              </a:rPr>
              <a:t>The</a:t>
            </a:r>
            <a:r>
              <a:rPr sz="2400" spc="-45" dirty="0">
                <a:solidFill>
                  <a:srgbClr val="292934"/>
                </a:solidFill>
                <a:latin typeface="Calibri"/>
                <a:cs typeface="Calibri"/>
              </a:rPr>
              <a:t>r</a:t>
            </a:r>
            <a:r>
              <a:rPr sz="2400" spc="-35" dirty="0">
                <a:solidFill>
                  <a:srgbClr val="292934"/>
                </a:solidFill>
                <a:latin typeface="Calibri"/>
                <a:cs typeface="Calibri"/>
              </a:rPr>
              <a:t>e</a:t>
            </a:r>
            <a:r>
              <a:rPr sz="2400" spc="-50" dirty="0">
                <a:solidFill>
                  <a:srgbClr val="292934"/>
                </a:solidFill>
                <a:latin typeface="Calibri"/>
                <a:cs typeface="Calibri"/>
              </a:rPr>
              <a:t>f</a:t>
            </a:r>
            <a:r>
              <a:rPr sz="2400" spc="-20" dirty="0">
                <a:solidFill>
                  <a:srgbClr val="292934"/>
                </a:solidFill>
                <a:latin typeface="Calibri"/>
                <a:cs typeface="Calibri"/>
              </a:rPr>
              <a:t>o</a:t>
            </a:r>
            <a:r>
              <a:rPr sz="2400" spc="-50" dirty="0">
                <a:solidFill>
                  <a:srgbClr val="292934"/>
                </a:solidFill>
                <a:latin typeface="Calibri"/>
                <a:cs typeface="Calibri"/>
              </a:rPr>
              <a:t>r</a:t>
            </a:r>
            <a:r>
              <a:rPr sz="2400" spc="-10" dirty="0">
                <a:solidFill>
                  <a:srgbClr val="292934"/>
                </a:solidFill>
                <a:latin typeface="Calibri"/>
                <a:cs typeface="Calibri"/>
              </a:rPr>
              <a:t>e,</a:t>
            </a:r>
            <a:r>
              <a:rPr sz="2400" spc="20" dirty="0">
                <a:solidFill>
                  <a:srgbClr val="292934"/>
                </a:solidFill>
                <a:latin typeface="Calibri"/>
                <a:cs typeface="Calibri"/>
              </a:rPr>
              <a:t> </a:t>
            </a:r>
            <a:r>
              <a:rPr lang="en-US" sz="2400" dirty="0">
                <a:solidFill>
                  <a:srgbClr val="292934"/>
                </a:solidFill>
                <a:latin typeface="Calibri"/>
                <a:cs typeface="Calibri"/>
              </a:rPr>
              <a:t>for</a:t>
            </a:r>
            <a:r>
              <a:rPr sz="2400" dirty="0">
                <a:solidFill>
                  <a:srgbClr val="292934"/>
                </a:solidFill>
                <a:latin typeface="Calibri"/>
                <a:cs typeface="Calibri"/>
              </a:rPr>
              <a:t> a </a:t>
            </a:r>
            <a:r>
              <a:rPr sz="2400" spc="-5" dirty="0">
                <a:solidFill>
                  <a:srgbClr val="292934"/>
                </a:solidFill>
                <a:latin typeface="Calibri"/>
                <a:cs typeface="Calibri"/>
              </a:rPr>
              <a:t>p</a:t>
            </a:r>
            <a:r>
              <a:rPr sz="2400" spc="-40" dirty="0">
                <a:solidFill>
                  <a:srgbClr val="292934"/>
                </a:solidFill>
                <a:latin typeface="Calibri"/>
                <a:cs typeface="Calibri"/>
              </a:rPr>
              <a:t>r</a:t>
            </a:r>
            <a:r>
              <a:rPr sz="2400" spc="-5" dirty="0">
                <a:solidFill>
                  <a:srgbClr val="292934"/>
                </a:solidFill>
                <a:latin typeface="Calibri"/>
                <a:cs typeface="Calibri"/>
              </a:rPr>
              <a:t>op</a:t>
            </a:r>
            <a:r>
              <a:rPr sz="2400" spc="-15" dirty="0">
                <a:solidFill>
                  <a:srgbClr val="292934"/>
                </a:solidFill>
                <a:latin typeface="Calibri"/>
                <a:cs typeface="Calibri"/>
              </a:rPr>
              <a:t>o</a:t>
            </a:r>
            <a:r>
              <a:rPr sz="2400" spc="-5" dirty="0">
                <a:solidFill>
                  <a:srgbClr val="292934"/>
                </a:solidFill>
                <a:latin typeface="Calibri"/>
                <a:cs typeface="Calibri"/>
              </a:rPr>
              <a:t>sa</a:t>
            </a:r>
            <a:r>
              <a:rPr sz="2400" dirty="0">
                <a:solidFill>
                  <a:srgbClr val="292934"/>
                </a:solidFill>
                <a:latin typeface="Calibri"/>
                <a:cs typeface="Calibri"/>
              </a:rPr>
              <a:t>l </a:t>
            </a:r>
            <a:r>
              <a:rPr sz="2400" spc="-40" dirty="0">
                <a:solidFill>
                  <a:srgbClr val="292934"/>
                </a:solidFill>
                <a:latin typeface="Calibri"/>
                <a:cs typeface="Calibri"/>
              </a:rPr>
              <a:t>t</a:t>
            </a:r>
            <a:r>
              <a:rPr sz="2400" dirty="0">
                <a:solidFill>
                  <a:srgbClr val="292934"/>
                </a:solidFill>
                <a:latin typeface="Calibri"/>
                <a:cs typeface="Calibri"/>
              </a:rPr>
              <a:t>o</a:t>
            </a:r>
            <a:r>
              <a:rPr sz="2400" spc="-20" dirty="0">
                <a:solidFill>
                  <a:srgbClr val="292934"/>
                </a:solidFill>
                <a:latin typeface="Calibri"/>
                <a:cs typeface="Calibri"/>
              </a:rPr>
              <a:t> b</a:t>
            </a:r>
            <a:r>
              <a:rPr sz="2400" spc="-15" dirty="0">
                <a:solidFill>
                  <a:srgbClr val="292934"/>
                </a:solidFill>
                <a:latin typeface="Calibri"/>
                <a:cs typeface="Calibri"/>
              </a:rPr>
              <a:t>e</a:t>
            </a:r>
            <a:r>
              <a:rPr sz="2400" dirty="0">
                <a:solidFill>
                  <a:srgbClr val="292934"/>
                </a:solidFill>
                <a:latin typeface="Calibri"/>
                <a:cs typeface="Calibri"/>
              </a:rPr>
              <a:t> </a:t>
            </a:r>
            <a:r>
              <a:rPr sz="2400" spc="-45" dirty="0">
                <a:solidFill>
                  <a:srgbClr val="292934"/>
                </a:solidFill>
                <a:latin typeface="Calibri"/>
                <a:cs typeface="Calibri"/>
              </a:rPr>
              <a:t>r</a:t>
            </a:r>
            <a:r>
              <a:rPr sz="2400" spc="-15" dirty="0">
                <a:solidFill>
                  <a:srgbClr val="292934"/>
                </a:solidFill>
                <a:latin typeface="Calibri"/>
                <a:cs typeface="Calibri"/>
              </a:rPr>
              <a:t>e</a:t>
            </a:r>
            <a:r>
              <a:rPr sz="2400" spc="-30" dirty="0">
                <a:solidFill>
                  <a:srgbClr val="292934"/>
                </a:solidFill>
                <a:latin typeface="Calibri"/>
                <a:cs typeface="Calibri"/>
              </a:rPr>
              <a:t>v</a:t>
            </a:r>
            <a:r>
              <a:rPr sz="2400" spc="-10" dirty="0">
                <a:solidFill>
                  <a:srgbClr val="292934"/>
                </a:solidFill>
                <a:latin typeface="Calibri"/>
                <a:cs typeface="Calibri"/>
              </a:rPr>
              <a:t>ie</a:t>
            </a:r>
            <a:r>
              <a:rPr sz="2400" spc="-55" dirty="0">
                <a:solidFill>
                  <a:srgbClr val="292934"/>
                </a:solidFill>
                <a:latin typeface="Calibri"/>
                <a:cs typeface="Calibri"/>
              </a:rPr>
              <a:t>w</a:t>
            </a:r>
            <a:r>
              <a:rPr sz="2400" spc="-15" dirty="0">
                <a:solidFill>
                  <a:srgbClr val="292934"/>
                </a:solidFill>
                <a:latin typeface="Calibri"/>
                <a:cs typeface="Calibri"/>
              </a:rPr>
              <a:t>e</a:t>
            </a:r>
            <a:r>
              <a:rPr sz="2400" dirty="0">
                <a:solidFill>
                  <a:srgbClr val="292934"/>
                </a:solidFill>
                <a:latin typeface="Calibri"/>
                <a:cs typeface="Calibri"/>
              </a:rPr>
              <a:t>d</a:t>
            </a:r>
            <a:r>
              <a:rPr sz="2400" spc="-10" dirty="0">
                <a:solidFill>
                  <a:srgbClr val="292934"/>
                </a:solidFill>
                <a:latin typeface="Calibri"/>
                <a:cs typeface="Calibri"/>
              </a:rPr>
              <a:t>,</a:t>
            </a:r>
            <a:r>
              <a:rPr sz="2400" spc="10" dirty="0">
                <a:solidFill>
                  <a:srgbClr val="292934"/>
                </a:solidFill>
                <a:latin typeface="Calibri"/>
                <a:cs typeface="Calibri"/>
              </a:rPr>
              <a:t> </a:t>
            </a:r>
            <a:r>
              <a:rPr sz="2400" b="1" spc="-10" dirty="0">
                <a:solidFill>
                  <a:srgbClr val="FF0000"/>
                </a:solidFill>
                <a:latin typeface="Calibri"/>
                <a:cs typeface="Calibri"/>
              </a:rPr>
              <a:t>t</a:t>
            </a:r>
            <a:r>
              <a:rPr sz="2400" b="1" spc="-25" dirty="0">
                <a:solidFill>
                  <a:srgbClr val="FF0000"/>
                </a:solidFill>
                <a:latin typeface="Calibri"/>
                <a:cs typeface="Calibri"/>
              </a:rPr>
              <a:t>h</a:t>
            </a:r>
            <a:r>
              <a:rPr sz="2400" b="1" dirty="0">
                <a:solidFill>
                  <a:srgbClr val="FF0000"/>
                </a:solidFill>
                <a:latin typeface="Calibri"/>
                <a:cs typeface="Calibri"/>
              </a:rPr>
              <a:t>e</a:t>
            </a:r>
            <a:r>
              <a:rPr sz="2400" b="1" spc="10" dirty="0">
                <a:solidFill>
                  <a:srgbClr val="FF0000"/>
                </a:solidFill>
                <a:latin typeface="Calibri"/>
                <a:cs typeface="Calibri"/>
              </a:rPr>
              <a:t> </a:t>
            </a:r>
            <a:r>
              <a:rPr sz="2400" b="1" dirty="0">
                <a:solidFill>
                  <a:srgbClr val="FF0000"/>
                </a:solidFill>
                <a:latin typeface="Calibri"/>
                <a:cs typeface="Calibri"/>
              </a:rPr>
              <a:t>deg</a:t>
            </a:r>
            <a:r>
              <a:rPr sz="2400" b="1" spc="-30" dirty="0">
                <a:solidFill>
                  <a:srgbClr val="FF0000"/>
                </a:solidFill>
                <a:latin typeface="Calibri"/>
                <a:cs typeface="Calibri"/>
              </a:rPr>
              <a:t>r</a:t>
            </a:r>
            <a:r>
              <a:rPr sz="2400" b="1" spc="-5" dirty="0">
                <a:solidFill>
                  <a:srgbClr val="FF0000"/>
                </a:solidFill>
                <a:latin typeface="Calibri"/>
                <a:cs typeface="Calibri"/>
              </a:rPr>
              <a:t>e</a:t>
            </a:r>
            <a:r>
              <a:rPr sz="2400" b="1" spc="10" dirty="0">
                <a:solidFill>
                  <a:srgbClr val="FF0000"/>
                </a:solidFill>
                <a:latin typeface="Calibri"/>
                <a:cs typeface="Calibri"/>
              </a:rPr>
              <a:t>e</a:t>
            </a:r>
            <a:r>
              <a:rPr sz="2400" b="1" dirty="0">
                <a:solidFill>
                  <a:srgbClr val="FF0000"/>
                </a:solidFill>
                <a:latin typeface="Calibri"/>
                <a:cs typeface="Calibri"/>
              </a:rPr>
              <a:t>- </a:t>
            </a:r>
            <a:r>
              <a:rPr sz="2400" b="1" spc="-5" dirty="0">
                <a:solidFill>
                  <a:srgbClr val="FF0000"/>
                </a:solidFill>
                <a:latin typeface="Calibri"/>
                <a:cs typeface="Calibri"/>
              </a:rPr>
              <a:t>g</a:t>
            </a:r>
            <a:r>
              <a:rPr sz="2400" b="1" spc="-50" dirty="0">
                <a:solidFill>
                  <a:srgbClr val="FF0000"/>
                </a:solidFill>
                <a:latin typeface="Calibri"/>
                <a:cs typeface="Calibri"/>
              </a:rPr>
              <a:t>r</a:t>
            </a:r>
            <a:r>
              <a:rPr sz="2400" b="1" spc="-15" dirty="0">
                <a:solidFill>
                  <a:srgbClr val="FF0000"/>
                </a:solidFill>
                <a:latin typeface="Calibri"/>
                <a:cs typeface="Calibri"/>
              </a:rPr>
              <a:t>a</a:t>
            </a:r>
            <a:r>
              <a:rPr sz="2400" b="1" spc="-45" dirty="0">
                <a:solidFill>
                  <a:srgbClr val="FF0000"/>
                </a:solidFill>
                <a:latin typeface="Calibri"/>
                <a:cs typeface="Calibri"/>
              </a:rPr>
              <a:t>n</a:t>
            </a:r>
            <a:r>
              <a:rPr sz="2400" b="1" spc="-10" dirty="0">
                <a:solidFill>
                  <a:srgbClr val="FF0000"/>
                </a:solidFill>
                <a:latin typeface="Calibri"/>
                <a:cs typeface="Calibri"/>
              </a:rPr>
              <a:t>ti</a:t>
            </a:r>
            <a:r>
              <a:rPr sz="2400" b="1" spc="-30" dirty="0">
                <a:solidFill>
                  <a:srgbClr val="FF0000"/>
                </a:solidFill>
                <a:latin typeface="Calibri"/>
                <a:cs typeface="Calibri"/>
              </a:rPr>
              <a:t>n</a:t>
            </a:r>
            <a:r>
              <a:rPr sz="2400" b="1" dirty="0">
                <a:solidFill>
                  <a:srgbClr val="FF0000"/>
                </a:solidFill>
                <a:latin typeface="Calibri"/>
                <a:cs typeface="Calibri"/>
              </a:rPr>
              <a:t>g</a:t>
            </a:r>
            <a:r>
              <a:rPr sz="2400" b="1" spc="-5" dirty="0">
                <a:solidFill>
                  <a:srgbClr val="FF0000"/>
                </a:solidFill>
                <a:latin typeface="Calibri"/>
                <a:cs typeface="Calibri"/>
              </a:rPr>
              <a:t> </a:t>
            </a:r>
            <a:r>
              <a:rPr sz="2400" b="1" spc="-10" dirty="0">
                <a:solidFill>
                  <a:srgbClr val="FF0000"/>
                </a:solidFill>
                <a:latin typeface="Calibri"/>
                <a:cs typeface="Calibri"/>
              </a:rPr>
              <a:t>i</a:t>
            </a:r>
            <a:r>
              <a:rPr sz="2400" b="1" spc="-25" dirty="0">
                <a:solidFill>
                  <a:srgbClr val="FF0000"/>
                </a:solidFill>
                <a:latin typeface="Calibri"/>
                <a:cs typeface="Calibri"/>
              </a:rPr>
              <a:t>n</a:t>
            </a:r>
            <a:r>
              <a:rPr sz="2400" b="1" spc="-35" dirty="0">
                <a:solidFill>
                  <a:srgbClr val="FF0000"/>
                </a:solidFill>
                <a:latin typeface="Calibri"/>
                <a:cs typeface="Calibri"/>
              </a:rPr>
              <a:t>s</a:t>
            </a:r>
            <a:r>
              <a:rPr sz="2400" b="1" spc="-10" dirty="0">
                <a:solidFill>
                  <a:srgbClr val="FF0000"/>
                </a:solidFill>
                <a:latin typeface="Calibri"/>
                <a:cs typeface="Calibri"/>
              </a:rPr>
              <a:t>ti</a:t>
            </a:r>
            <a:r>
              <a:rPr sz="2400" b="1" spc="-25" dirty="0">
                <a:solidFill>
                  <a:srgbClr val="FF0000"/>
                </a:solidFill>
                <a:latin typeface="Calibri"/>
                <a:cs typeface="Calibri"/>
              </a:rPr>
              <a:t>t</a:t>
            </a:r>
            <a:r>
              <a:rPr sz="2400" b="1" spc="-15" dirty="0">
                <a:solidFill>
                  <a:srgbClr val="FF0000"/>
                </a:solidFill>
                <a:latin typeface="Calibri"/>
                <a:cs typeface="Calibri"/>
              </a:rPr>
              <a:t>u</a:t>
            </a:r>
            <a:r>
              <a:rPr sz="2400" b="1" spc="-20" dirty="0">
                <a:solidFill>
                  <a:srgbClr val="FF0000"/>
                </a:solidFill>
                <a:latin typeface="Calibri"/>
                <a:cs typeface="Calibri"/>
              </a:rPr>
              <a:t>t</a:t>
            </a:r>
            <a:r>
              <a:rPr sz="2400" b="1" spc="-15" dirty="0">
                <a:solidFill>
                  <a:srgbClr val="FF0000"/>
                </a:solidFill>
                <a:latin typeface="Calibri"/>
                <a:cs typeface="Calibri"/>
              </a:rPr>
              <a:t>ion</a:t>
            </a:r>
            <a:r>
              <a:rPr sz="2400" b="1" spc="15" dirty="0">
                <a:solidFill>
                  <a:srgbClr val="FF0000"/>
                </a:solidFill>
                <a:latin typeface="Calibri"/>
                <a:cs typeface="Calibri"/>
              </a:rPr>
              <a:t> </a:t>
            </a:r>
            <a:r>
              <a:rPr sz="2400" b="1" dirty="0">
                <a:solidFill>
                  <a:srgbClr val="FF0000"/>
                </a:solidFill>
                <a:latin typeface="Calibri"/>
                <a:cs typeface="Calibri"/>
              </a:rPr>
              <a:t>or</a:t>
            </a:r>
            <a:r>
              <a:rPr sz="2400" b="1" spc="-15" dirty="0">
                <a:solidFill>
                  <a:srgbClr val="FF0000"/>
                </a:solidFill>
                <a:latin typeface="Calibri"/>
                <a:cs typeface="Calibri"/>
              </a:rPr>
              <a:t> lead</a:t>
            </a:r>
            <a:r>
              <a:rPr sz="2400" b="1" spc="-5" dirty="0">
                <a:solidFill>
                  <a:srgbClr val="FF0000"/>
                </a:solidFill>
                <a:latin typeface="Calibri"/>
                <a:cs typeface="Calibri"/>
              </a:rPr>
              <a:t> </a:t>
            </a:r>
            <a:r>
              <a:rPr sz="2400" b="1" spc="-10" dirty="0">
                <a:solidFill>
                  <a:srgbClr val="FF0000"/>
                </a:solidFill>
                <a:latin typeface="Calibri"/>
                <a:cs typeface="Calibri"/>
              </a:rPr>
              <a:t>i</a:t>
            </a:r>
            <a:r>
              <a:rPr sz="2400" b="1" spc="-25" dirty="0">
                <a:solidFill>
                  <a:srgbClr val="FF0000"/>
                </a:solidFill>
                <a:latin typeface="Calibri"/>
                <a:cs typeface="Calibri"/>
              </a:rPr>
              <a:t>n</a:t>
            </a:r>
            <a:r>
              <a:rPr sz="2400" b="1" spc="-35" dirty="0">
                <a:solidFill>
                  <a:srgbClr val="FF0000"/>
                </a:solidFill>
                <a:latin typeface="Calibri"/>
                <a:cs typeface="Calibri"/>
              </a:rPr>
              <a:t>s</a:t>
            </a:r>
            <a:r>
              <a:rPr sz="2400" b="1" spc="-10" dirty="0">
                <a:solidFill>
                  <a:srgbClr val="FF0000"/>
                </a:solidFill>
                <a:latin typeface="Calibri"/>
                <a:cs typeface="Calibri"/>
              </a:rPr>
              <a:t>ti</a:t>
            </a:r>
            <a:r>
              <a:rPr sz="2400" b="1" spc="-25" dirty="0">
                <a:solidFill>
                  <a:srgbClr val="FF0000"/>
                </a:solidFill>
                <a:latin typeface="Calibri"/>
                <a:cs typeface="Calibri"/>
              </a:rPr>
              <a:t>t</a:t>
            </a:r>
            <a:r>
              <a:rPr sz="2400" b="1" spc="-15" dirty="0">
                <a:solidFill>
                  <a:srgbClr val="FF0000"/>
                </a:solidFill>
                <a:latin typeface="Calibri"/>
                <a:cs typeface="Calibri"/>
              </a:rPr>
              <a:t>u</a:t>
            </a:r>
            <a:r>
              <a:rPr sz="2400" b="1" spc="-20" dirty="0">
                <a:solidFill>
                  <a:srgbClr val="FF0000"/>
                </a:solidFill>
                <a:latin typeface="Calibri"/>
                <a:cs typeface="Calibri"/>
              </a:rPr>
              <a:t>t</a:t>
            </a:r>
            <a:r>
              <a:rPr sz="2400" b="1" spc="-15" dirty="0">
                <a:solidFill>
                  <a:srgbClr val="FF0000"/>
                </a:solidFill>
                <a:latin typeface="Calibri"/>
                <a:cs typeface="Calibri"/>
              </a:rPr>
              <a:t>ion</a:t>
            </a:r>
            <a:r>
              <a:rPr sz="2400" b="1" spc="25" dirty="0">
                <a:solidFill>
                  <a:srgbClr val="FF0000"/>
                </a:solidFill>
                <a:latin typeface="Calibri"/>
                <a:cs typeface="Calibri"/>
              </a:rPr>
              <a:t> </a:t>
            </a:r>
            <a:r>
              <a:rPr sz="2400" b="1" dirty="0">
                <a:solidFill>
                  <a:srgbClr val="FF0000"/>
                </a:solidFill>
                <a:latin typeface="Calibri"/>
                <a:cs typeface="Calibri"/>
              </a:rPr>
              <a:t>of</a:t>
            </a:r>
            <a:r>
              <a:rPr sz="2400" b="1" spc="-15" dirty="0">
                <a:solidFill>
                  <a:srgbClr val="FF0000"/>
                </a:solidFill>
                <a:latin typeface="Calibri"/>
                <a:cs typeface="Calibri"/>
              </a:rPr>
              <a:t> a</a:t>
            </a:r>
            <a:r>
              <a:rPr sz="2400" b="1" dirty="0">
                <a:solidFill>
                  <a:srgbClr val="FF0000"/>
                </a:solidFill>
                <a:latin typeface="Calibri"/>
                <a:cs typeface="Calibri"/>
              </a:rPr>
              <a:t> </a:t>
            </a:r>
            <a:r>
              <a:rPr sz="2400" b="1" spc="-10" dirty="0">
                <a:solidFill>
                  <a:srgbClr val="FF0000"/>
                </a:solidFill>
                <a:latin typeface="Calibri"/>
                <a:cs typeface="Calibri"/>
              </a:rPr>
              <a:t>c</a:t>
            </a:r>
            <a:r>
              <a:rPr sz="2400" b="1" spc="-15" dirty="0">
                <a:solidFill>
                  <a:srgbClr val="FF0000"/>
                </a:solidFill>
                <a:latin typeface="Calibri"/>
                <a:cs typeface="Calibri"/>
              </a:rPr>
              <a:t>ons</a:t>
            </a:r>
            <a:r>
              <a:rPr sz="2400" b="1" spc="-10" dirty="0">
                <a:solidFill>
                  <a:srgbClr val="FF0000"/>
                </a:solidFill>
                <a:latin typeface="Calibri"/>
                <a:cs typeface="Calibri"/>
              </a:rPr>
              <a:t>o</a:t>
            </a:r>
            <a:r>
              <a:rPr sz="2400" b="1" spc="-15" dirty="0">
                <a:solidFill>
                  <a:srgbClr val="FF0000"/>
                </a:solidFill>
                <a:latin typeface="Calibri"/>
                <a:cs typeface="Calibri"/>
              </a:rPr>
              <a:t>rti</a:t>
            </a:r>
            <a:r>
              <a:rPr sz="2400" b="1" dirty="0">
                <a:solidFill>
                  <a:srgbClr val="FF0000"/>
                </a:solidFill>
                <a:latin typeface="Calibri"/>
                <a:cs typeface="Calibri"/>
              </a:rPr>
              <a:t>um</a:t>
            </a:r>
            <a:r>
              <a:rPr sz="2400" b="1" spc="-15" dirty="0">
                <a:solidFill>
                  <a:srgbClr val="FF0000"/>
                </a:solidFill>
                <a:latin typeface="Calibri"/>
                <a:cs typeface="Calibri"/>
              </a:rPr>
              <a:t> </a:t>
            </a:r>
            <a:r>
              <a:rPr sz="2400" b="1" dirty="0">
                <a:solidFill>
                  <a:srgbClr val="FF0000"/>
                </a:solidFill>
                <a:latin typeface="Calibri"/>
                <a:cs typeface="Calibri"/>
              </a:rPr>
              <a:t>of </a:t>
            </a:r>
            <a:r>
              <a:rPr sz="2400" b="1" spc="-15" dirty="0">
                <a:solidFill>
                  <a:srgbClr val="FF0000"/>
                </a:solidFill>
                <a:latin typeface="Calibri"/>
                <a:cs typeface="Calibri"/>
              </a:rPr>
              <a:t>such</a:t>
            </a:r>
            <a:r>
              <a:rPr sz="2400" b="1" spc="-5" dirty="0">
                <a:solidFill>
                  <a:srgbClr val="FF0000"/>
                </a:solidFill>
                <a:latin typeface="Calibri"/>
                <a:cs typeface="Calibri"/>
              </a:rPr>
              <a:t> </a:t>
            </a:r>
            <a:r>
              <a:rPr sz="2400" b="1" spc="-20" dirty="0">
                <a:solidFill>
                  <a:srgbClr val="FF0000"/>
                </a:solidFill>
                <a:latin typeface="Calibri"/>
                <a:cs typeface="Calibri"/>
              </a:rPr>
              <a:t>i</a:t>
            </a:r>
            <a:r>
              <a:rPr sz="2400" b="1" spc="-15" dirty="0">
                <a:solidFill>
                  <a:srgbClr val="FF0000"/>
                </a:solidFill>
                <a:latin typeface="Calibri"/>
                <a:cs typeface="Calibri"/>
              </a:rPr>
              <a:t>n</a:t>
            </a:r>
            <a:r>
              <a:rPr sz="2400" b="1" spc="-40" dirty="0">
                <a:solidFill>
                  <a:srgbClr val="FF0000"/>
                </a:solidFill>
                <a:latin typeface="Calibri"/>
                <a:cs typeface="Calibri"/>
              </a:rPr>
              <a:t>s</a:t>
            </a:r>
            <a:r>
              <a:rPr sz="2400" b="1" spc="-10" dirty="0">
                <a:solidFill>
                  <a:srgbClr val="FF0000"/>
                </a:solidFill>
                <a:latin typeface="Calibri"/>
                <a:cs typeface="Calibri"/>
              </a:rPr>
              <a:t>ti</a:t>
            </a:r>
            <a:r>
              <a:rPr sz="2400" b="1" spc="-25" dirty="0">
                <a:solidFill>
                  <a:srgbClr val="FF0000"/>
                </a:solidFill>
                <a:latin typeface="Calibri"/>
                <a:cs typeface="Calibri"/>
              </a:rPr>
              <a:t>t</a:t>
            </a:r>
            <a:r>
              <a:rPr sz="2400" b="1" spc="-15" dirty="0">
                <a:solidFill>
                  <a:srgbClr val="FF0000"/>
                </a:solidFill>
                <a:latin typeface="Calibri"/>
                <a:cs typeface="Calibri"/>
              </a:rPr>
              <a:t>u</a:t>
            </a:r>
            <a:r>
              <a:rPr sz="2400" b="1" spc="-20" dirty="0">
                <a:solidFill>
                  <a:srgbClr val="FF0000"/>
                </a:solidFill>
                <a:latin typeface="Calibri"/>
                <a:cs typeface="Calibri"/>
              </a:rPr>
              <a:t>t</a:t>
            </a:r>
            <a:r>
              <a:rPr sz="2400" b="1" spc="-15" dirty="0">
                <a:solidFill>
                  <a:srgbClr val="FF0000"/>
                </a:solidFill>
                <a:latin typeface="Calibri"/>
                <a:cs typeface="Calibri"/>
              </a:rPr>
              <a:t>ions</a:t>
            </a:r>
            <a:r>
              <a:rPr sz="2400" b="1" spc="15" dirty="0">
                <a:solidFill>
                  <a:srgbClr val="FF0000"/>
                </a:solidFill>
                <a:latin typeface="Calibri"/>
                <a:cs typeface="Calibri"/>
              </a:rPr>
              <a:t> </a:t>
            </a:r>
            <a:r>
              <a:rPr sz="2400" b="1" spc="-5" dirty="0">
                <a:solidFill>
                  <a:srgbClr val="FF0000"/>
                </a:solidFill>
                <a:latin typeface="Calibri"/>
                <a:cs typeface="Calibri"/>
              </a:rPr>
              <a:t>mu</a:t>
            </a:r>
            <a:r>
              <a:rPr sz="2400" b="1" spc="-20" dirty="0">
                <a:solidFill>
                  <a:srgbClr val="FF0000"/>
                </a:solidFill>
                <a:latin typeface="Calibri"/>
                <a:cs typeface="Calibri"/>
              </a:rPr>
              <a:t>s</a:t>
            </a:r>
            <a:r>
              <a:rPr sz="2400" b="1" spc="-10" dirty="0">
                <a:solidFill>
                  <a:srgbClr val="FF0000"/>
                </a:solidFill>
                <a:latin typeface="Calibri"/>
                <a:cs typeface="Calibri"/>
              </a:rPr>
              <a:t>t</a:t>
            </a:r>
            <a:r>
              <a:rPr sz="2400" b="1" dirty="0">
                <a:solidFill>
                  <a:srgbClr val="FF0000"/>
                </a:solidFill>
                <a:latin typeface="Calibri"/>
                <a:cs typeface="Calibri"/>
              </a:rPr>
              <a:t> be</a:t>
            </a:r>
            <a:r>
              <a:rPr sz="2400" b="1" spc="-5" dirty="0">
                <a:solidFill>
                  <a:srgbClr val="FF0000"/>
                </a:solidFill>
                <a:latin typeface="Calibri"/>
                <a:cs typeface="Calibri"/>
              </a:rPr>
              <a:t> </a:t>
            </a:r>
            <a:r>
              <a:rPr sz="2400" b="1" spc="-15" dirty="0">
                <a:solidFill>
                  <a:srgbClr val="FF0000"/>
                </a:solidFill>
                <a:latin typeface="Calibri"/>
                <a:cs typeface="Calibri"/>
              </a:rPr>
              <a:t>the</a:t>
            </a:r>
            <a:r>
              <a:rPr sz="2400" b="1" dirty="0">
                <a:solidFill>
                  <a:srgbClr val="FF0000"/>
                </a:solidFill>
                <a:latin typeface="Calibri"/>
                <a:cs typeface="Calibri"/>
              </a:rPr>
              <a:t> </a:t>
            </a:r>
            <a:r>
              <a:rPr sz="2400" b="1" spc="-15" dirty="0">
                <a:solidFill>
                  <a:srgbClr val="FF0000"/>
                </a:solidFill>
                <a:latin typeface="Calibri"/>
                <a:cs typeface="Calibri"/>
              </a:rPr>
              <a:t>ap</a:t>
            </a:r>
            <a:r>
              <a:rPr sz="2400" b="1" spc="-25" dirty="0">
                <a:solidFill>
                  <a:srgbClr val="FF0000"/>
                </a:solidFill>
                <a:latin typeface="Calibri"/>
                <a:cs typeface="Calibri"/>
              </a:rPr>
              <a:t>p</a:t>
            </a:r>
            <a:r>
              <a:rPr sz="2400" b="1" spc="-10" dirty="0">
                <a:solidFill>
                  <a:srgbClr val="FF0000"/>
                </a:solidFill>
                <a:latin typeface="Calibri"/>
                <a:cs typeface="Calibri"/>
              </a:rPr>
              <a:t>li</a:t>
            </a:r>
            <a:r>
              <a:rPr sz="2400" b="1" spc="-25" dirty="0">
                <a:solidFill>
                  <a:srgbClr val="FF0000"/>
                </a:solidFill>
                <a:latin typeface="Calibri"/>
                <a:cs typeface="Calibri"/>
              </a:rPr>
              <a:t>c</a:t>
            </a:r>
            <a:r>
              <a:rPr sz="2400" b="1" spc="-15" dirty="0">
                <a:solidFill>
                  <a:srgbClr val="FF0000"/>
                </a:solidFill>
                <a:latin typeface="Calibri"/>
                <a:cs typeface="Calibri"/>
              </a:rPr>
              <a:t>a</a:t>
            </a:r>
            <a:r>
              <a:rPr sz="2400" b="1" spc="-45" dirty="0">
                <a:solidFill>
                  <a:srgbClr val="FF0000"/>
                </a:solidFill>
                <a:latin typeface="Calibri"/>
                <a:cs typeface="Calibri"/>
              </a:rPr>
              <a:t>n</a:t>
            </a:r>
            <a:r>
              <a:rPr sz="2400" b="1" spc="-10" dirty="0">
                <a:solidFill>
                  <a:srgbClr val="FF0000"/>
                </a:solidFill>
                <a:latin typeface="Calibri"/>
                <a:cs typeface="Calibri"/>
              </a:rPr>
              <a:t>t/</a:t>
            </a:r>
            <a:r>
              <a:rPr sz="2400" b="1" spc="-20" dirty="0">
                <a:solidFill>
                  <a:srgbClr val="FF0000"/>
                </a:solidFill>
                <a:latin typeface="Calibri"/>
                <a:cs typeface="Calibri"/>
              </a:rPr>
              <a:t>f</a:t>
            </a:r>
            <a:r>
              <a:rPr sz="2400" b="1" spc="-10" dirty="0">
                <a:solidFill>
                  <a:srgbClr val="FF0000"/>
                </a:solidFill>
                <a:latin typeface="Calibri"/>
                <a:cs typeface="Calibri"/>
              </a:rPr>
              <a:t>iscal </a:t>
            </a:r>
            <a:r>
              <a:rPr sz="2400" b="1" spc="-15" dirty="0">
                <a:solidFill>
                  <a:srgbClr val="FF0000"/>
                </a:solidFill>
                <a:latin typeface="Calibri"/>
                <a:cs typeface="Calibri"/>
              </a:rPr>
              <a:t>a</a:t>
            </a:r>
            <a:r>
              <a:rPr sz="2400" b="1" spc="-35" dirty="0">
                <a:solidFill>
                  <a:srgbClr val="FF0000"/>
                </a:solidFill>
                <a:latin typeface="Calibri"/>
                <a:cs typeface="Calibri"/>
              </a:rPr>
              <a:t>g</a:t>
            </a:r>
            <a:r>
              <a:rPr sz="2400" b="1" spc="-5" dirty="0">
                <a:solidFill>
                  <a:srgbClr val="FF0000"/>
                </a:solidFill>
                <a:latin typeface="Calibri"/>
                <a:cs typeface="Calibri"/>
              </a:rPr>
              <a:t>e</a:t>
            </a:r>
            <a:r>
              <a:rPr sz="2400" b="1" spc="-25" dirty="0">
                <a:solidFill>
                  <a:srgbClr val="FF0000"/>
                </a:solidFill>
                <a:latin typeface="Calibri"/>
                <a:cs typeface="Calibri"/>
              </a:rPr>
              <a:t>n</a:t>
            </a:r>
            <a:r>
              <a:rPr sz="2400" b="1" spc="-10" dirty="0">
                <a:solidFill>
                  <a:srgbClr val="FF0000"/>
                </a:solidFill>
                <a:latin typeface="Calibri"/>
                <a:cs typeface="Calibri"/>
              </a:rPr>
              <a:t>t.</a:t>
            </a:r>
            <a:r>
              <a:rPr sz="2400" b="1" spc="-5" dirty="0">
                <a:solidFill>
                  <a:srgbClr val="FF0000"/>
                </a:solidFill>
                <a:latin typeface="Calibri"/>
                <a:cs typeface="Calibri"/>
              </a:rPr>
              <a:t> </a:t>
            </a:r>
            <a:r>
              <a:rPr sz="2400" spc="-15" dirty="0">
                <a:solidFill>
                  <a:srgbClr val="292934"/>
                </a:solidFill>
                <a:latin typeface="Calibri"/>
                <a:cs typeface="Calibri"/>
              </a:rPr>
              <a:t>A</a:t>
            </a:r>
            <a:r>
              <a:rPr sz="2400" dirty="0">
                <a:solidFill>
                  <a:srgbClr val="292934"/>
                </a:solidFill>
                <a:latin typeface="Calibri"/>
                <a:cs typeface="Calibri"/>
              </a:rPr>
              <a:t> thi</a:t>
            </a:r>
            <a:r>
              <a:rPr sz="2400" spc="-35" dirty="0">
                <a:solidFill>
                  <a:srgbClr val="292934"/>
                </a:solidFill>
                <a:latin typeface="Calibri"/>
                <a:cs typeface="Calibri"/>
              </a:rPr>
              <a:t>r</a:t>
            </a:r>
            <a:r>
              <a:rPr sz="2400" dirty="0">
                <a:solidFill>
                  <a:srgbClr val="292934"/>
                </a:solidFill>
                <a:latin typeface="Calibri"/>
                <a:cs typeface="Calibri"/>
              </a:rPr>
              <a:t>d </a:t>
            </a:r>
            <a:r>
              <a:rPr sz="2400" spc="-20" dirty="0">
                <a:solidFill>
                  <a:srgbClr val="292934"/>
                </a:solidFill>
                <a:latin typeface="Calibri"/>
                <a:cs typeface="Calibri"/>
              </a:rPr>
              <a:t>part</a:t>
            </a:r>
            <a:r>
              <a:rPr sz="2400" spc="-15" dirty="0">
                <a:solidFill>
                  <a:srgbClr val="292934"/>
                </a:solidFill>
                <a:latin typeface="Calibri"/>
                <a:cs typeface="Calibri"/>
              </a:rPr>
              <a:t>y</a:t>
            </a:r>
            <a:r>
              <a:rPr sz="2400" spc="-5" dirty="0">
                <a:solidFill>
                  <a:srgbClr val="292934"/>
                </a:solidFill>
                <a:latin typeface="Calibri"/>
                <a:cs typeface="Calibri"/>
              </a:rPr>
              <a:t> </a:t>
            </a:r>
            <a:r>
              <a:rPr sz="2400" spc="-20" dirty="0">
                <a:solidFill>
                  <a:srgbClr val="292934"/>
                </a:solidFill>
                <a:latin typeface="Calibri"/>
                <a:cs typeface="Calibri"/>
              </a:rPr>
              <a:t>o</a:t>
            </a:r>
            <a:r>
              <a:rPr sz="2400" spc="-10" dirty="0">
                <a:solidFill>
                  <a:srgbClr val="292934"/>
                </a:solidFill>
                <a:latin typeface="Calibri"/>
                <a:cs typeface="Calibri"/>
              </a:rPr>
              <a:t>r</a:t>
            </a:r>
            <a:r>
              <a:rPr sz="2400" dirty="0">
                <a:solidFill>
                  <a:srgbClr val="292934"/>
                </a:solidFill>
                <a:latin typeface="Calibri"/>
                <a:cs typeface="Calibri"/>
              </a:rPr>
              <a:t> </a:t>
            </a:r>
            <a:r>
              <a:rPr sz="2400" spc="-15" dirty="0">
                <a:solidFill>
                  <a:srgbClr val="292934"/>
                </a:solidFill>
                <a:latin typeface="Calibri"/>
                <a:cs typeface="Calibri"/>
              </a:rPr>
              <a:t>other</a:t>
            </a:r>
            <a:r>
              <a:rPr sz="2400" spc="-10" dirty="0">
                <a:solidFill>
                  <a:srgbClr val="292934"/>
                </a:solidFill>
                <a:latin typeface="Calibri"/>
                <a:cs typeface="Calibri"/>
              </a:rPr>
              <a:t> </a:t>
            </a:r>
            <a:r>
              <a:rPr sz="2400" spc="-15" dirty="0">
                <a:solidFill>
                  <a:srgbClr val="292934"/>
                </a:solidFill>
                <a:latin typeface="Calibri"/>
                <a:cs typeface="Calibri"/>
              </a:rPr>
              <a:t>e</a:t>
            </a:r>
            <a:r>
              <a:rPr sz="2400" spc="-40" dirty="0">
                <a:solidFill>
                  <a:srgbClr val="292934"/>
                </a:solidFill>
                <a:latin typeface="Calibri"/>
                <a:cs typeface="Calibri"/>
              </a:rPr>
              <a:t>n</a:t>
            </a:r>
            <a:r>
              <a:rPr sz="2400" dirty="0">
                <a:solidFill>
                  <a:srgbClr val="292934"/>
                </a:solidFill>
                <a:latin typeface="Calibri"/>
                <a:cs typeface="Calibri"/>
              </a:rPr>
              <a:t>tity</a:t>
            </a:r>
            <a:r>
              <a:rPr sz="2400" spc="-10" dirty="0">
                <a:solidFill>
                  <a:srgbClr val="292934"/>
                </a:solidFill>
                <a:latin typeface="Calibri"/>
                <a:cs typeface="Calibri"/>
              </a:rPr>
              <a:t> </a:t>
            </a:r>
            <a:r>
              <a:rPr sz="2400" spc="-20" dirty="0">
                <a:solidFill>
                  <a:srgbClr val="292934"/>
                </a:solidFill>
                <a:latin typeface="Calibri"/>
                <a:cs typeface="Calibri"/>
              </a:rPr>
              <a:t>m</a:t>
            </a:r>
            <a:r>
              <a:rPr sz="2400" spc="-60" dirty="0">
                <a:solidFill>
                  <a:srgbClr val="292934"/>
                </a:solidFill>
                <a:latin typeface="Calibri"/>
                <a:cs typeface="Calibri"/>
              </a:rPr>
              <a:t>a</a:t>
            </a:r>
            <a:r>
              <a:rPr sz="2400" spc="-15" dirty="0">
                <a:solidFill>
                  <a:srgbClr val="292934"/>
                </a:solidFill>
                <a:latin typeface="Calibri"/>
                <a:cs typeface="Calibri"/>
              </a:rPr>
              <a:t>y</a:t>
            </a:r>
            <a:r>
              <a:rPr sz="2400" spc="-10" dirty="0">
                <a:solidFill>
                  <a:srgbClr val="292934"/>
                </a:solidFill>
                <a:latin typeface="Calibri"/>
                <a:cs typeface="Calibri"/>
              </a:rPr>
              <a:t> </a:t>
            </a:r>
            <a:r>
              <a:rPr sz="2400" b="1" u="sng" spc="-5" dirty="0">
                <a:solidFill>
                  <a:srgbClr val="292934"/>
                </a:solidFill>
                <a:latin typeface="Calibri"/>
                <a:cs typeface="Calibri"/>
              </a:rPr>
              <a:t>no</a:t>
            </a:r>
            <a:r>
              <a:rPr sz="2400" b="1" u="sng" dirty="0">
                <a:solidFill>
                  <a:srgbClr val="292934"/>
                </a:solidFill>
                <a:latin typeface="Calibri"/>
                <a:cs typeface="Calibri"/>
              </a:rPr>
              <a:t>t</a:t>
            </a:r>
            <a:r>
              <a:rPr sz="2400" dirty="0">
                <a:solidFill>
                  <a:srgbClr val="292934"/>
                </a:solidFill>
                <a:latin typeface="Calibri"/>
                <a:cs typeface="Calibri"/>
              </a:rPr>
              <a:t> </a:t>
            </a:r>
            <a:r>
              <a:rPr sz="2400" spc="-10" dirty="0">
                <a:solidFill>
                  <a:srgbClr val="292934"/>
                </a:solidFill>
                <a:latin typeface="Calibri"/>
                <a:cs typeface="Calibri"/>
              </a:rPr>
              <a:t>s</a:t>
            </a:r>
            <a:r>
              <a:rPr sz="2400" spc="-15" dirty="0">
                <a:solidFill>
                  <a:srgbClr val="292934"/>
                </a:solidFill>
                <a:latin typeface="Calibri"/>
                <a:cs typeface="Calibri"/>
              </a:rPr>
              <a:t>e</a:t>
            </a:r>
            <a:r>
              <a:rPr sz="2400" spc="15" dirty="0">
                <a:solidFill>
                  <a:srgbClr val="292934"/>
                </a:solidFill>
                <a:latin typeface="Calibri"/>
                <a:cs typeface="Calibri"/>
              </a:rPr>
              <a:t>r</a:t>
            </a:r>
            <a:r>
              <a:rPr sz="2400" spc="-45" dirty="0">
                <a:solidFill>
                  <a:srgbClr val="292934"/>
                </a:solidFill>
                <a:latin typeface="Calibri"/>
                <a:cs typeface="Calibri"/>
              </a:rPr>
              <a:t>v</a:t>
            </a:r>
            <a:r>
              <a:rPr sz="2400" spc="-15" dirty="0">
                <a:solidFill>
                  <a:srgbClr val="292934"/>
                </a:solidFill>
                <a:latin typeface="Calibri"/>
                <a:cs typeface="Calibri"/>
              </a:rPr>
              <a:t>e</a:t>
            </a:r>
            <a:r>
              <a:rPr sz="2400" dirty="0">
                <a:solidFill>
                  <a:srgbClr val="292934"/>
                </a:solidFill>
                <a:latin typeface="Calibri"/>
                <a:cs typeface="Calibri"/>
              </a:rPr>
              <a:t> as</a:t>
            </a:r>
            <a:r>
              <a:rPr sz="2400" spc="-5" dirty="0">
                <a:solidFill>
                  <a:srgbClr val="292934"/>
                </a:solidFill>
                <a:latin typeface="Calibri"/>
                <a:cs typeface="Calibri"/>
              </a:rPr>
              <a:t> </a:t>
            </a:r>
            <a:r>
              <a:rPr sz="2400" spc="-15" dirty="0">
                <a:solidFill>
                  <a:srgbClr val="292934"/>
                </a:solidFill>
                <a:latin typeface="Calibri"/>
                <a:cs typeface="Calibri"/>
              </a:rPr>
              <a:t>the</a:t>
            </a:r>
            <a:r>
              <a:rPr sz="2400" spc="-5" dirty="0">
                <a:solidFill>
                  <a:srgbClr val="292934"/>
                </a:solidFill>
                <a:latin typeface="Calibri"/>
                <a:cs typeface="Calibri"/>
              </a:rPr>
              <a:t> </a:t>
            </a:r>
            <a:r>
              <a:rPr sz="2400" dirty="0">
                <a:solidFill>
                  <a:srgbClr val="292934"/>
                </a:solidFill>
                <a:latin typeface="Calibri"/>
                <a:cs typeface="Calibri"/>
              </a:rPr>
              <a:t>appli</a:t>
            </a:r>
            <a:r>
              <a:rPr sz="2400" spc="-15" dirty="0">
                <a:solidFill>
                  <a:srgbClr val="292934"/>
                </a:solidFill>
                <a:latin typeface="Calibri"/>
                <a:cs typeface="Calibri"/>
              </a:rPr>
              <a:t>c</a:t>
            </a:r>
            <a:r>
              <a:rPr sz="2400" dirty="0">
                <a:solidFill>
                  <a:srgbClr val="292934"/>
                </a:solidFill>
                <a:latin typeface="Calibri"/>
                <a:cs typeface="Calibri"/>
              </a:rPr>
              <a:t>a</a:t>
            </a:r>
            <a:r>
              <a:rPr sz="2400" spc="-25" dirty="0">
                <a:solidFill>
                  <a:srgbClr val="292934"/>
                </a:solidFill>
                <a:latin typeface="Calibri"/>
                <a:cs typeface="Calibri"/>
              </a:rPr>
              <a:t>n</a:t>
            </a:r>
            <a:r>
              <a:rPr sz="2400" dirty="0">
                <a:solidFill>
                  <a:srgbClr val="292934"/>
                </a:solidFill>
                <a:latin typeface="Calibri"/>
                <a:cs typeface="Calibri"/>
              </a:rPr>
              <a:t>t/fis</a:t>
            </a:r>
            <a:r>
              <a:rPr sz="2400" spc="-25" dirty="0">
                <a:solidFill>
                  <a:srgbClr val="292934"/>
                </a:solidFill>
                <a:latin typeface="Calibri"/>
                <a:cs typeface="Calibri"/>
              </a:rPr>
              <a:t>c</a:t>
            </a:r>
            <a:r>
              <a:rPr sz="2400" dirty="0">
                <a:solidFill>
                  <a:srgbClr val="292934"/>
                </a:solidFill>
                <a:latin typeface="Calibri"/>
                <a:cs typeface="Calibri"/>
              </a:rPr>
              <a:t>al a</a:t>
            </a:r>
            <a:r>
              <a:rPr sz="2400" spc="-30" dirty="0">
                <a:solidFill>
                  <a:srgbClr val="292934"/>
                </a:solidFill>
                <a:latin typeface="Calibri"/>
                <a:cs typeface="Calibri"/>
              </a:rPr>
              <a:t>g</a:t>
            </a:r>
            <a:r>
              <a:rPr sz="2400" dirty="0">
                <a:solidFill>
                  <a:srgbClr val="292934"/>
                </a:solidFill>
                <a:latin typeface="Calibri"/>
                <a:cs typeface="Calibri"/>
              </a:rPr>
              <a:t>e</a:t>
            </a:r>
            <a:r>
              <a:rPr sz="2400" spc="-25" dirty="0">
                <a:solidFill>
                  <a:srgbClr val="292934"/>
                </a:solidFill>
                <a:latin typeface="Calibri"/>
                <a:cs typeface="Calibri"/>
              </a:rPr>
              <a:t>n</a:t>
            </a:r>
            <a:r>
              <a:rPr sz="2400" dirty="0">
                <a:solidFill>
                  <a:srgbClr val="292934"/>
                </a:solidFill>
                <a:latin typeface="Calibri"/>
                <a:cs typeface="Calibri"/>
              </a:rPr>
              <a:t>t.</a:t>
            </a:r>
            <a:endParaRPr sz="2400" dirty="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636270"/>
            <a:ext cx="7467600" cy="901041"/>
          </a:xfrm>
          <a:prstGeom prst="rect">
            <a:avLst/>
          </a:prstGeom>
        </p:spPr>
        <p:txBody>
          <a:bodyPr vert="horz" wrap="square" lIns="0" tIns="282727" rIns="0" bIns="0" rtlCol="0">
            <a:spAutoFit/>
          </a:bodyPr>
          <a:lstStyle/>
          <a:p>
            <a:pPr marL="734060">
              <a:lnSpc>
                <a:spcPct val="100000"/>
              </a:lnSpc>
            </a:pPr>
            <a:r>
              <a:rPr b="1" dirty="0"/>
              <a:t>P</a:t>
            </a:r>
            <a:r>
              <a:rPr b="1" spc="-60" dirty="0"/>
              <a:t>r</a:t>
            </a:r>
            <a:r>
              <a:rPr b="1" dirty="0"/>
              <a:t>equalifi</a:t>
            </a:r>
            <a:r>
              <a:rPr b="1" spc="-60" dirty="0"/>
              <a:t>c</a:t>
            </a:r>
            <a:r>
              <a:rPr b="1" spc="-40" dirty="0"/>
              <a:t>a</a:t>
            </a:r>
            <a:r>
              <a:rPr b="1" dirty="0"/>
              <a:t>tion</a:t>
            </a:r>
            <a:r>
              <a:rPr b="1" spc="-5" dirty="0"/>
              <a:t> </a:t>
            </a:r>
            <a:r>
              <a:rPr b="1" spc="-75" dirty="0"/>
              <a:t>R</a:t>
            </a:r>
            <a:r>
              <a:rPr b="1" dirty="0"/>
              <a:t>equi</a:t>
            </a:r>
            <a:r>
              <a:rPr b="1" spc="-70" dirty="0"/>
              <a:t>r</a:t>
            </a:r>
            <a:r>
              <a:rPr b="1" dirty="0"/>
              <a:t>eme</a:t>
            </a:r>
            <a:r>
              <a:rPr b="1" spc="-40" dirty="0"/>
              <a:t>n</a:t>
            </a:r>
            <a:r>
              <a:rPr b="1" dirty="0"/>
              <a:t>t</a:t>
            </a:r>
          </a:p>
        </p:txBody>
      </p:sp>
      <p:sp>
        <p:nvSpPr>
          <p:cNvPr id="3" name="object 3"/>
          <p:cNvSpPr/>
          <p:nvPr/>
        </p:nvSpPr>
        <p:spPr>
          <a:xfrm>
            <a:off x="266700" y="277997"/>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0" y="1676400"/>
            <a:ext cx="8686800" cy="4131900"/>
          </a:xfrm>
          <a:prstGeom prst="rect">
            <a:avLst/>
          </a:prstGeom>
        </p:spPr>
        <p:txBody>
          <a:bodyPr vert="horz" wrap="square" lIns="0" tIns="0" rIns="0" bIns="0" rtlCol="0">
            <a:spAutoFit/>
          </a:bodyPr>
          <a:lstStyle/>
          <a:p>
            <a:pPr marL="625475" marR="41275" indent="-276225" algn="just">
              <a:lnSpc>
                <a:spcPct val="100000"/>
              </a:lnSpc>
              <a:buClr>
                <a:schemeClr val="accent6">
                  <a:lumMod val="50000"/>
                </a:schemeClr>
              </a:buClr>
              <a:buSzPct val="75000"/>
              <a:buFont typeface="Wingdings" panose="05000000000000000000" pitchFamily="2" charset="2"/>
              <a:buChar char="v"/>
              <a:tabLst>
                <a:tab pos="685800" algn="l"/>
                <a:tab pos="3998913" algn="l"/>
              </a:tabLst>
            </a:pPr>
            <a:r>
              <a:rPr sz="2350" spc="-5" dirty="0">
                <a:solidFill>
                  <a:srgbClr val="292934"/>
                </a:solidFill>
                <a:latin typeface="Calibri"/>
                <a:cs typeface="Calibri"/>
              </a:rPr>
              <a:t>Th</a:t>
            </a:r>
            <a:r>
              <a:rPr sz="2350" dirty="0">
                <a:solidFill>
                  <a:srgbClr val="292934"/>
                </a:solidFill>
                <a:latin typeface="Calibri"/>
                <a:cs typeface="Calibri"/>
              </a:rPr>
              <a:t>e</a:t>
            </a:r>
            <a:r>
              <a:rPr sz="2350" spc="-10" dirty="0">
                <a:solidFill>
                  <a:srgbClr val="292934"/>
                </a:solidFill>
                <a:latin typeface="Calibri"/>
                <a:cs typeface="Calibri"/>
              </a:rPr>
              <a:t> </a:t>
            </a:r>
            <a:r>
              <a:rPr sz="2350" spc="-5" dirty="0">
                <a:solidFill>
                  <a:srgbClr val="292934"/>
                </a:solidFill>
                <a:latin typeface="Calibri"/>
                <a:cs typeface="Calibri"/>
              </a:rPr>
              <a:t>S</a:t>
            </a:r>
            <a:r>
              <a:rPr sz="2350" spc="-50" dirty="0">
                <a:solidFill>
                  <a:srgbClr val="292934"/>
                </a:solidFill>
                <a:latin typeface="Calibri"/>
                <a:cs typeface="Calibri"/>
              </a:rPr>
              <a:t>t</a:t>
            </a:r>
            <a:r>
              <a:rPr sz="2350" spc="-25" dirty="0">
                <a:solidFill>
                  <a:srgbClr val="292934"/>
                </a:solidFill>
                <a:latin typeface="Calibri"/>
                <a:cs typeface="Calibri"/>
              </a:rPr>
              <a:t>a</a:t>
            </a:r>
            <a:r>
              <a:rPr sz="2350" spc="-30" dirty="0">
                <a:solidFill>
                  <a:srgbClr val="292934"/>
                </a:solidFill>
                <a:latin typeface="Calibri"/>
                <a:cs typeface="Calibri"/>
              </a:rPr>
              <a:t>t</a:t>
            </a:r>
            <a:r>
              <a:rPr sz="2350" dirty="0">
                <a:solidFill>
                  <a:srgbClr val="292934"/>
                </a:solidFill>
                <a:latin typeface="Calibri"/>
                <a:cs typeface="Calibri"/>
              </a:rPr>
              <a:t>e</a:t>
            </a:r>
            <a:r>
              <a:rPr sz="2350" spc="-25" dirty="0">
                <a:solidFill>
                  <a:srgbClr val="292934"/>
                </a:solidFill>
                <a:latin typeface="Calibri"/>
                <a:cs typeface="Calibri"/>
              </a:rPr>
              <a:t> </a:t>
            </a:r>
            <a:r>
              <a:rPr sz="2350" spc="-5" dirty="0">
                <a:solidFill>
                  <a:srgbClr val="292934"/>
                </a:solidFill>
                <a:latin typeface="Calibri"/>
                <a:cs typeface="Calibri"/>
              </a:rPr>
              <a:t>o</a:t>
            </a:r>
            <a:r>
              <a:rPr sz="2350" dirty="0">
                <a:solidFill>
                  <a:srgbClr val="292934"/>
                </a:solidFill>
                <a:latin typeface="Calibri"/>
                <a:cs typeface="Calibri"/>
              </a:rPr>
              <a:t>f</a:t>
            </a:r>
            <a:r>
              <a:rPr sz="2350" spc="5" dirty="0">
                <a:solidFill>
                  <a:srgbClr val="292934"/>
                </a:solidFill>
                <a:latin typeface="Calibri"/>
                <a:cs typeface="Calibri"/>
              </a:rPr>
              <a:t> </a:t>
            </a:r>
            <a:r>
              <a:rPr sz="2350" dirty="0">
                <a:solidFill>
                  <a:srgbClr val="292934"/>
                </a:solidFill>
                <a:latin typeface="Calibri"/>
                <a:cs typeface="Calibri"/>
              </a:rPr>
              <a:t>N</a:t>
            </a:r>
            <a:r>
              <a:rPr sz="2350" spc="-20" dirty="0">
                <a:solidFill>
                  <a:srgbClr val="292934"/>
                </a:solidFill>
                <a:latin typeface="Calibri"/>
                <a:cs typeface="Calibri"/>
              </a:rPr>
              <a:t>e</a:t>
            </a:r>
            <a:r>
              <a:rPr sz="2350" dirty="0">
                <a:solidFill>
                  <a:srgbClr val="292934"/>
                </a:solidFill>
                <a:latin typeface="Calibri"/>
                <a:cs typeface="Calibri"/>
              </a:rPr>
              <a:t>w</a:t>
            </a:r>
            <a:r>
              <a:rPr sz="2350" spc="-25" dirty="0">
                <a:solidFill>
                  <a:srgbClr val="292934"/>
                </a:solidFill>
                <a:latin typeface="Calibri"/>
                <a:cs typeface="Calibri"/>
              </a:rPr>
              <a:t> </a:t>
            </a:r>
            <a:r>
              <a:rPr sz="2350" spc="-204" dirty="0">
                <a:solidFill>
                  <a:srgbClr val="292934"/>
                </a:solidFill>
                <a:latin typeface="Calibri"/>
                <a:cs typeface="Calibri"/>
              </a:rPr>
              <a:t>Y</a:t>
            </a:r>
            <a:r>
              <a:rPr sz="2350" spc="-5" dirty="0">
                <a:solidFill>
                  <a:srgbClr val="292934"/>
                </a:solidFill>
                <a:latin typeface="Calibri"/>
                <a:cs typeface="Calibri"/>
              </a:rPr>
              <a:t>or</a:t>
            </a:r>
            <a:r>
              <a:rPr sz="2350" dirty="0">
                <a:solidFill>
                  <a:srgbClr val="292934"/>
                </a:solidFill>
                <a:latin typeface="Calibri"/>
                <a:cs typeface="Calibri"/>
              </a:rPr>
              <a:t>k</a:t>
            </a:r>
            <a:r>
              <a:rPr sz="2350" spc="-5" dirty="0">
                <a:solidFill>
                  <a:srgbClr val="292934"/>
                </a:solidFill>
                <a:latin typeface="Calibri"/>
                <a:cs typeface="Calibri"/>
              </a:rPr>
              <a:t> ha</a:t>
            </a:r>
            <a:r>
              <a:rPr sz="2350" dirty="0">
                <a:solidFill>
                  <a:srgbClr val="292934"/>
                </a:solidFill>
                <a:latin typeface="Calibri"/>
                <a:cs typeface="Calibri"/>
              </a:rPr>
              <a:t>s</a:t>
            </a:r>
            <a:r>
              <a:rPr sz="2350" spc="-10" dirty="0">
                <a:solidFill>
                  <a:srgbClr val="292934"/>
                </a:solidFill>
                <a:latin typeface="Calibri"/>
                <a:cs typeface="Calibri"/>
              </a:rPr>
              <a:t> </a:t>
            </a:r>
            <a:r>
              <a:rPr sz="2350" dirty="0">
                <a:solidFill>
                  <a:srgbClr val="292934"/>
                </a:solidFill>
                <a:latin typeface="Calibri"/>
                <a:cs typeface="Calibri"/>
              </a:rPr>
              <a:t>impleme</a:t>
            </a:r>
            <a:r>
              <a:rPr sz="2350" spc="-30" dirty="0">
                <a:solidFill>
                  <a:srgbClr val="292934"/>
                </a:solidFill>
                <a:latin typeface="Calibri"/>
                <a:cs typeface="Calibri"/>
              </a:rPr>
              <a:t>nt</a:t>
            </a:r>
            <a:r>
              <a:rPr sz="2350" dirty="0">
                <a:solidFill>
                  <a:srgbClr val="292934"/>
                </a:solidFill>
                <a:latin typeface="Calibri"/>
                <a:cs typeface="Calibri"/>
              </a:rPr>
              <a:t>ed</a:t>
            </a:r>
            <a:r>
              <a:rPr sz="2350" spc="-45" dirty="0">
                <a:solidFill>
                  <a:srgbClr val="292934"/>
                </a:solidFill>
                <a:latin typeface="Calibri"/>
                <a:cs typeface="Calibri"/>
              </a:rPr>
              <a:t> </a:t>
            </a:r>
            <a:r>
              <a:rPr sz="2350" dirty="0">
                <a:solidFill>
                  <a:srgbClr val="292934"/>
                </a:solidFill>
                <a:latin typeface="Calibri"/>
                <a:cs typeface="Calibri"/>
              </a:rPr>
              <a:t>a</a:t>
            </a:r>
            <a:r>
              <a:rPr sz="2350" spc="5" dirty="0">
                <a:solidFill>
                  <a:srgbClr val="292934"/>
                </a:solidFill>
                <a:latin typeface="Calibri"/>
                <a:cs typeface="Calibri"/>
              </a:rPr>
              <a:t> </a:t>
            </a:r>
            <a:r>
              <a:rPr sz="2350" spc="-40" dirty="0">
                <a:solidFill>
                  <a:srgbClr val="292934"/>
                </a:solidFill>
                <a:latin typeface="Calibri"/>
                <a:cs typeface="Calibri"/>
              </a:rPr>
              <a:t>s</a:t>
            </a:r>
            <a:r>
              <a:rPr sz="2350" spc="-45" dirty="0">
                <a:solidFill>
                  <a:srgbClr val="292934"/>
                </a:solidFill>
                <a:latin typeface="Calibri"/>
                <a:cs typeface="Calibri"/>
              </a:rPr>
              <a:t>t</a:t>
            </a:r>
            <a:r>
              <a:rPr sz="2350" spc="-25" dirty="0">
                <a:solidFill>
                  <a:srgbClr val="292934"/>
                </a:solidFill>
                <a:latin typeface="Calibri"/>
                <a:cs typeface="Calibri"/>
              </a:rPr>
              <a:t>a</a:t>
            </a:r>
            <a:r>
              <a:rPr sz="2350" spc="-30" dirty="0">
                <a:solidFill>
                  <a:srgbClr val="292934"/>
                </a:solidFill>
                <a:latin typeface="Calibri"/>
                <a:cs typeface="Calibri"/>
              </a:rPr>
              <a:t>t</a:t>
            </a:r>
            <a:r>
              <a:rPr sz="2350" spc="-15" dirty="0">
                <a:solidFill>
                  <a:srgbClr val="292934"/>
                </a:solidFill>
                <a:latin typeface="Calibri"/>
                <a:cs typeface="Calibri"/>
              </a:rPr>
              <a:t>e</a:t>
            </a:r>
            <a:r>
              <a:rPr sz="2350" dirty="0">
                <a:solidFill>
                  <a:srgbClr val="292934"/>
                </a:solidFill>
                <a:latin typeface="Calibri"/>
                <a:cs typeface="Calibri"/>
              </a:rPr>
              <a:t>wide </a:t>
            </a:r>
            <a:r>
              <a:rPr sz="2350" spc="-5" dirty="0">
                <a:solidFill>
                  <a:srgbClr val="292934"/>
                </a:solidFill>
                <a:latin typeface="Calibri"/>
                <a:cs typeface="Calibri"/>
              </a:rPr>
              <a:t>p</a:t>
            </a:r>
            <a:r>
              <a:rPr sz="2350" spc="-45" dirty="0">
                <a:solidFill>
                  <a:srgbClr val="292934"/>
                </a:solidFill>
                <a:latin typeface="Calibri"/>
                <a:cs typeface="Calibri"/>
              </a:rPr>
              <a:t>r</a:t>
            </a:r>
            <a:r>
              <a:rPr sz="2350" dirty="0">
                <a:solidFill>
                  <a:srgbClr val="292934"/>
                </a:solidFill>
                <a:latin typeface="Calibri"/>
                <a:cs typeface="Calibri"/>
              </a:rPr>
              <a:t>equalifi</a:t>
            </a:r>
            <a:r>
              <a:rPr sz="2350" spc="-25" dirty="0">
                <a:solidFill>
                  <a:srgbClr val="292934"/>
                </a:solidFill>
                <a:latin typeface="Calibri"/>
                <a:cs typeface="Calibri"/>
              </a:rPr>
              <a:t>ca</a:t>
            </a:r>
            <a:r>
              <a:rPr sz="2350" dirty="0">
                <a:solidFill>
                  <a:srgbClr val="292934"/>
                </a:solidFill>
                <a:latin typeface="Calibri"/>
                <a:cs typeface="Calibri"/>
              </a:rPr>
              <a:t>tion</a:t>
            </a:r>
            <a:r>
              <a:rPr sz="2350" spc="-35" dirty="0">
                <a:solidFill>
                  <a:srgbClr val="292934"/>
                </a:solidFill>
                <a:latin typeface="Calibri"/>
                <a:cs typeface="Calibri"/>
              </a:rPr>
              <a:t> </a:t>
            </a:r>
            <a:r>
              <a:rPr sz="2350" spc="-5" dirty="0">
                <a:solidFill>
                  <a:srgbClr val="292934"/>
                </a:solidFill>
                <a:latin typeface="Calibri"/>
                <a:cs typeface="Calibri"/>
              </a:rPr>
              <a:t>p</a:t>
            </a:r>
            <a:r>
              <a:rPr sz="2350" spc="-60" dirty="0">
                <a:solidFill>
                  <a:srgbClr val="292934"/>
                </a:solidFill>
                <a:latin typeface="Calibri"/>
                <a:cs typeface="Calibri"/>
              </a:rPr>
              <a:t>r</a:t>
            </a:r>
            <a:r>
              <a:rPr sz="2350" spc="-20" dirty="0">
                <a:solidFill>
                  <a:srgbClr val="292934"/>
                </a:solidFill>
                <a:latin typeface="Calibri"/>
                <a:cs typeface="Calibri"/>
              </a:rPr>
              <a:t>oces</a:t>
            </a:r>
            <a:r>
              <a:rPr sz="2350" spc="-15" dirty="0">
                <a:solidFill>
                  <a:srgbClr val="292934"/>
                </a:solidFill>
                <a:latin typeface="Calibri"/>
                <a:cs typeface="Calibri"/>
              </a:rPr>
              <a:t>s</a:t>
            </a:r>
            <a:r>
              <a:rPr sz="2350" spc="-10" dirty="0">
                <a:solidFill>
                  <a:srgbClr val="292934"/>
                </a:solidFill>
                <a:latin typeface="Calibri"/>
                <a:cs typeface="Calibri"/>
              </a:rPr>
              <a:t> </a:t>
            </a:r>
            <a:r>
              <a:rPr sz="2350" spc="-5" dirty="0">
                <a:solidFill>
                  <a:srgbClr val="292934"/>
                </a:solidFill>
                <a:latin typeface="Calibri"/>
                <a:cs typeface="Calibri"/>
              </a:rPr>
              <a:t>designe</a:t>
            </a:r>
            <a:r>
              <a:rPr sz="2350" dirty="0">
                <a:solidFill>
                  <a:srgbClr val="292934"/>
                </a:solidFill>
                <a:latin typeface="Calibri"/>
                <a:cs typeface="Calibri"/>
              </a:rPr>
              <a:t>d</a:t>
            </a:r>
            <a:r>
              <a:rPr sz="2350" spc="-10" dirty="0">
                <a:solidFill>
                  <a:srgbClr val="292934"/>
                </a:solidFill>
                <a:latin typeface="Calibri"/>
                <a:cs typeface="Calibri"/>
              </a:rPr>
              <a:t> </a:t>
            </a:r>
            <a:r>
              <a:rPr sz="2350" spc="-40" dirty="0">
                <a:solidFill>
                  <a:srgbClr val="292934"/>
                </a:solidFill>
                <a:latin typeface="Calibri"/>
                <a:cs typeface="Calibri"/>
              </a:rPr>
              <a:t>t</a:t>
            </a:r>
            <a:r>
              <a:rPr sz="2350" dirty="0">
                <a:solidFill>
                  <a:srgbClr val="292934"/>
                </a:solidFill>
                <a:latin typeface="Calibri"/>
                <a:cs typeface="Calibri"/>
              </a:rPr>
              <a:t>o</a:t>
            </a:r>
            <a:r>
              <a:rPr sz="2350" spc="-5" dirty="0">
                <a:solidFill>
                  <a:srgbClr val="292934"/>
                </a:solidFill>
                <a:latin typeface="Calibri"/>
                <a:cs typeface="Calibri"/>
              </a:rPr>
              <a:t> </a:t>
            </a:r>
            <a:r>
              <a:rPr sz="2350" spc="-40" dirty="0">
                <a:solidFill>
                  <a:srgbClr val="292934"/>
                </a:solidFill>
                <a:latin typeface="Calibri"/>
                <a:cs typeface="Calibri"/>
              </a:rPr>
              <a:t>f</a:t>
            </a:r>
            <a:r>
              <a:rPr sz="2350" dirty="0">
                <a:solidFill>
                  <a:srgbClr val="292934"/>
                </a:solidFill>
                <a:latin typeface="Calibri"/>
                <a:cs typeface="Calibri"/>
              </a:rPr>
              <a:t>acil</a:t>
            </a:r>
            <a:r>
              <a:rPr sz="2350" spc="10" dirty="0">
                <a:solidFill>
                  <a:srgbClr val="292934"/>
                </a:solidFill>
                <a:latin typeface="Calibri"/>
                <a:cs typeface="Calibri"/>
              </a:rPr>
              <a:t>i</a:t>
            </a:r>
            <a:r>
              <a:rPr sz="2350" spc="-55" dirty="0">
                <a:solidFill>
                  <a:srgbClr val="292934"/>
                </a:solidFill>
                <a:latin typeface="Calibri"/>
                <a:cs typeface="Calibri"/>
              </a:rPr>
              <a:t>t</a:t>
            </a:r>
            <a:r>
              <a:rPr sz="2350" spc="-25" dirty="0">
                <a:solidFill>
                  <a:srgbClr val="292934"/>
                </a:solidFill>
                <a:latin typeface="Calibri"/>
                <a:cs typeface="Calibri"/>
              </a:rPr>
              <a:t>a</a:t>
            </a:r>
            <a:r>
              <a:rPr sz="2350" spc="-40" dirty="0">
                <a:solidFill>
                  <a:srgbClr val="292934"/>
                </a:solidFill>
                <a:latin typeface="Calibri"/>
                <a:cs typeface="Calibri"/>
              </a:rPr>
              <a:t>t</a:t>
            </a:r>
            <a:r>
              <a:rPr sz="2350" spc="-15" dirty="0">
                <a:solidFill>
                  <a:srgbClr val="292934"/>
                </a:solidFill>
                <a:latin typeface="Calibri"/>
                <a:cs typeface="Calibri"/>
              </a:rPr>
              <a:t>e</a:t>
            </a:r>
            <a:r>
              <a:rPr sz="2350" spc="-35" dirty="0">
                <a:solidFill>
                  <a:srgbClr val="292934"/>
                </a:solidFill>
                <a:latin typeface="Calibri"/>
                <a:cs typeface="Calibri"/>
              </a:rPr>
              <a:t> </a:t>
            </a:r>
            <a:r>
              <a:rPr sz="2350" spc="-5" dirty="0">
                <a:solidFill>
                  <a:srgbClr val="292934"/>
                </a:solidFill>
                <a:latin typeface="Calibri"/>
                <a:cs typeface="Calibri"/>
              </a:rPr>
              <a:t>p</a:t>
            </a:r>
            <a:r>
              <a:rPr sz="2350" spc="-60" dirty="0">
                <a:solidFill>
                  <a:srgbClr val="292934"/>
                </a:solidFill>
                <a:latin typeface="Calibri"/>
                <a:cs typeface="Calibri"/>
              </a:rPr>
              <a:t>r</a:t>
            </a:r>
            <a:r>
              <a:rPr sz="2350" spc="-5" dirty="0">
                <a:solidFill>
                  <a:srgbClr val="292934"/>
                </a:solidFill>
                <a:latin typeface="Calibri"/>
                <a:cs typeface="Calibri"/>
              </a:rPr>
              <a:t>o</a:t>
            </a:r>
            <a:r>
              <a:rPr sz="2350" spc="5" dirty="0">
                <a:solidFill>
                  <a:srgbClr val="292934"/>
                </a:solidFill>
                <a:latin typeface="Calibri"/>
                <a:cs typeface="Calibri"/>
              </a:rPr>
              <a:t>m</a:t>
            </a:r>
            <a:r>
              <a:rPr sz="2350" spc="-15" dirty="0">
                <a:solidFill>
                  <a:srgbClr val="292934"/>
                </a:solidFill>
                <a:latin typeface="Calibri"/>
                <a:cs typeface="Calibri"/>
              </a:rPr>
              <a:t>p</a:t>
            </a:r>
            <a:r>
              <a:rPr sz="2350" spc="-10" dirty="0">
                <a:solidFill>
                  <a:srgbClr val="292934"/>
                </a:solidFill>
                <a:latin typeface="Calibri"/>
                <a:cs typeface="Calibri"/>
              </a:rPr>
              <a:t>t </a:t>
            </a:r>
            <a:r>
              <a:rPr sz="2350" spc="-45" dirty="0">
                <a:solidFill>
                  <a:srgbClr val="292934"/>
                </a:solidFill>
                <a:latin typeface="Calibri"/>
                <a:cs typeface="Calibri"/>
              </a:rPr>
              <a:t>c</a:t>
            </a:r>
            <a:r>
              <a:rPr sz="2350" spc="-5" dirty="0">
                <a:solidFill>
                  <a:srgbClr val="292934"/>
                </a:solidFill>
                <a:latin typeface="Calibri"/>
                <a:cs typeface="Calibri"/>
              </a:rPr>
              <a:t>o</a:t>
            </a:r>
            <a:r>
              <a:rPr sz="2350" spc="-25" dirty="0">
                <a:solidFill>
                  <a:srgbClr val="292934"/>
                </a:solidFill>
                <a:latin typeface="Calibri"/>
                <a:cs typeface="Calibri"/>
              </a:rPr>
              <a:t>n</a:t>
            </a:r>
            <a:r>
              <a:rPr sz="2350" spc="-10" dirty="0">
                <a:solidFill>
                  <a:srgbClr val="292934"/>
                </a:solidFill>
                <a:latin typeface="Calibri"/>
                <a:cs typeface="Calibri"/>
              </a:rPr>
              <a:t>t</a:t>
            </a:r>
            <a:r>
              <a:rPr sz="2350" spc="-80" dirty="0">
                <a:solidFill>
                  <a:srgbClr val="292934"/>
                </a:solidFill>
                <a:latin typeface="Calibri"/>
                <a:cs typeface="Calibri"/>
              </a:rPr>
              <a:t>r</a:t>
            </a:r>
            <a:r>
              <a:rPr sz="2350" dirty="0">
                <a:solidFill>
                  <a:srgbClr val="292934"/>
                </a:solidFill>
                <a:latin typeface="Calibri"/>
                <a:cs typeface="Calibri"/>
              </a:rPr>
              <a:t>acting</a:t>
            </a:r>
            <a:r>
              <a:rPr sz="2350" spc="-15" dirty="0">
                <a:solidFill>
                  <a:srgbClr val="292934"/>
                </a:solidFill>
                <a:latin typeface="Calibri"/>
                <a:cs typeface="Calibri"/>
              </a:rPr>
              <a:t> </a:t>
            </a:r>
            <a:r>
              <a:rPr sz="2350" spc="-60" dirty="0">
                <a:solidFill>
                  <a:srgbClr val="292934"/>
                </a:solidFill>
                <a:latin typeface="Calibri"/>
                <a:cs typeface="Calibri"/>
              </a:rPr>
              <a:t>f</a:t>
            </a:r>
            <a:r>
              <a:rPr sz="2350" spc="-20" dirty="0">
                <a:solidFill>
                  <a:srgbClr val="292934"/>
                </a:solidFill>
                <a:latin typeface="Calibri"/>
                <a:cs typeface="Calibri"/>
              </a:rPr>
              <a:t>o</a:t>
            </a:r>
            <a:r>
              <a:rPr sz="2350" spc="-10" dirty="0">
                <a:solidFill>
                  <a:srgbClr val="292934"/>
                </a:solidFill>
                <a:latin typeface="Calibri"/>
                <a:cs typeface="Calibri"/>
              </a:rPr>
              <a:t>r</a:t>
            </a:r>
            <a:r>
              <a:rPr sz="2350" dirty="0">
                <a:solidFill>
                  <a:srgbClr val="292934"/>
                </a:solidFill>
                <a:latin typeface="Calibri"/>
                <a:cs typeface="Calibri"/>
              </a:rPr>
              <a:t> </a:t>
            </a:r>
            <a:r>
              <a:rPr sz="2350" spc="-5" dirty="0">
                <a:solidFill>
                  <a:srgbClr val="292934"/>
                </a:solidFill>
                <a:latin typeface="Calibri"/>
                <a:cs typeface="Calibri"/>
              </a:rPr>
              <a:t>no</a:t>
            </a:r>
            <a:r>
              <a:rPr sz="2350" spc="5" dirty="0">
                <a:solidFill>
                  <a:srgbClr val="292934"/>
                </a:solidFill>
                <a:latin typeface="Calibri"/>
                <a:cs typeface="Calibri"/>
              </a:rPr>
              <a:t>t</a:t>
            </a:r>
            <a:r>
              <a:rPr sz="2350" dirty="0">
                <a:solidFill>
                  <a:srgbClr val="292934"/>
                </a:solidFill>
                <a:latin typeface="Calibri"/>
                <a:cs typeface="Calibri"/>
              </a:rPr>
              <a:t>-</a:t>
            </a:r>
            <a:r>
              <a:rPr sz="2350" spc="-60" dirty="0">
                <a:solidFill>
                  <a:srgbClr val="292934"/>
                </a:solidFill>
                <a:latin typeface="Calibri"/>
                <a:cs typeface="Calibri"/>
              </a:rPr>
              <a:t>f</a:t>
            </a:r>
            <a:r>
              <a:rPr sz="2350" spc="-20" dirty="0">
                <a:solidFill>
                  <a:srgbClr val="292934"/>
                </a:solidFill>
                <a:latin typeface="Calibri"/>
                <a:cs typeface="Calibri"/>
              </a:rPr>
              <a:t>o</a:t>
            </a:r>
            <a:r>
              <a:rPr sz="2350" spc="-10" dirty="0">
                <a:solidFill>
                  <a:srgbClr val="292934"/>
                </a:solidFill>
                <a:latin typeface="Calibri"/>
                <a:cs typeface="Calibri"/>
              </a:rPr>
              <a:t>r</a:t>
            </a:r>
            <a:r>
              <a:rPr sz="2350" dirty="0">
                <a:solidFill>
                  <a:srgbClr val="292934"/>
                </a:solidFill>
                <a:latin typeface="Calibri"/>
                <a:cs typeface="Calibri"/>
              </a:rPr>
              <a:t>-</a:t>
            </a:r>
            <a:r>
              <a:rPr sz="2350" spc="-5" dirty="0">
                <a:solidFill>
                  <a:srgbClr val="292934"/>
                </a:solidFill>
                <a:latin typeface="Calibri"/>
                <a:cs typeface="Calibri"/>
              </a:rPr>
              <a:t>p</a:t>
            </a:r>
            <a:r>
              <a:rPr sz="2350" spc="-60" dirty="0">
                <a:solidFill>
                  <a:srgbClr val="292934"/>
                </a:solidFill>
                <a:latin typeface="Calibri"/>
                <a:cs typeface="Calibri"/>
              </a:rPr>
              <a:t>r</a:t>
            </a:r>
            <a:r>
              <a:rPr sz="2350" spc="-5" dirty="0">
                <a:solidFill>
                  <a:srgbClr val="292934"/>
                </a:solidFill>
                <a:latin typeface="Calibri"/>
                <a:cs typeface="Calibri"/>
              </a:rPr>
              <a:t>o</a:t>
            </a:r>
            <a:r>
              <a:rPr sz="2350" spc="5" dirty="0">
                <a:solidFill>
                  <a:srgbClr val="292934"/>
                </a:solidFill>
                <a:latin typeface="Calibri"/>
                <a:cs typeface="Calibri"/>
              </a:rPr>
              <a:t>f</a:t>
            </a:r>
            <a:r>
              <a:rPr sz="2350" dirty="0">
                <a:solidFill>
                  <a:srgbClr val="292934"/>
                </a:solidFill>
                <a:latin typeface="Calibri"/>
                <a:cs typeface="Calibri"/>
              </a:rPr>
              <a:t>it</a:t>
            </a:r>
            <a:r>
              <a:rPr sz="2350" spc="-15" dirty="0">
                <a:solidFill>
                  <a:srgbClr val="292934"/>
                </a:solidFill>
                <a:latin typeface="Calibri"/>
                <a:cs typeface="Calibri"/>
              </a:rPr>
              <a:t> </a:t>
            </a:r>
            <a:r>
              <a:rPr sz="2350" spc="-40" dirty="0">
                <a:solidFill>
                  <a:srgbClr val="292934"/>
                </a:solidFill>
                <a:latin typeface="Calibri"/>
                <a:cs typeface="Calibri"/>
              </a:rPr>
              <a:t>v</a:t>
            </a:r>
            <a:r>
              <a:rPr sz="2350" dirty="0">
                <a:solidFill>
                  <a:srgbClr val="292934"/>
                </a:solidFill>
                <a:latin typeface="Calibri"/>
                <a:cs typeface="Calibri"/>
              </a:rPr>
              <a:t>endo</a:t>
            </a:r>
            <a:r>
              <a:rPr sz="2350" spc="-60" dirty="0">
                <a:solidFill>
                  <a:srgbClr val="292934"/>
                </a:solidFill>
                <a:latin typeface="Calibri"/>
                <a:cs typeface="Calibri"/>
              </a:rPr>
              <a:t>r</a:t>
            </a:r>
            <a:r>
              <a:rPr sz="2350" spc="-5" dirty="0">
                <a:solidFill>
                  <a:srgbClr val="292934"/>
                </a:solidFill>
                <a:latin typeface="Calibri"/>
                <a:cs typeface="Calibri"/>
              </a:rPr>
              <a:t>s.</a:t>
            </a:r>
            <a:endParaRPr lang="en-US" sz="2350" spc="-5" dirty="0">
              <a:solidFill>
                <a:srgbClr val="292934"/>
              </a:solidFill>
              <a:latin typeface="Calibri"/>
              <a:cs typeface="Calibri"/>
            </a:endParaRPr>
          </a:p>
          <a:p>
            <a:pPr marL="625475" marR="41275" indent="-276225" algn="just">
              <a:lnSpc>
                <a:spcPct val="100000"/>
              </a:lnSpc>
              <a:buClr>
                <a:schemeClr val="accent6">
                  <a:lumMod val="50000"/>
                </a:schemeClr>
              </a:buClr>
              <a:buSzPct val="75000"/>
              <a:buFont typeface="Wingdings" panose="05000000000000000000" pitchFamily="2" charset="2"/>
              <a:buChar char="v"/>
              <a:tabLst>
                <a:tab pos="685800" algn="l"/>
                <a:tab pos="3998913" algn="l"/>
              </a:tabLst>
            </a:pPr>
            <a:endParaRPr sz="2400" dirty="0">
              <a:latin typeface="Calibri"/>
              <a:cs typeface="Calibri"/>
            </a:endParaRPr>
          </a:p>
          <a:p>
            <a:pPr marL="625475" marR="5080" indent="-276225" algn="just">
              <a:lnSpc>
                <a:spcPct val="100000"/>
              </a:lnSpc>
              <a:spcBef>
                <a:spcPts val="1200"/>
              </a:spcBef>
              <a:buClr>
                <a:schemeClr val="accent6">
                  <a:lumMod val="50000"/>
                </a:schemeClr>
              </a:buClr>
              <a:buSzPct val="75000"/>
              <a:buFont typeface="Wingdings" panose="05000000000000000000" pitchFamily="2" charset="2"/>
              <a:buChar char="v"/>
              <a:tabLst>
                <a:tab pos="3998913" algn="l"/>
              </a:tabLst>
            </a:pPr>
            <a:r>
              <a:rPr sz="2400" b="1" dirty="0">
                <a:solidFill>
                  <a:srgbClr val="FF0000"/>
                </a:solidFill>
                <a:latin typeface="Calibri"/>
                <a:cs typeface="Calibri"/>
              </a:rPr>
              <a:t>A</a:t>
            </a:r>
            <a:r>
              <a:rPr sz="2400" b="1" spc="-10" dirty="0">
                <a:solidFill>
                  <a:srgbClr val="FF0000"/>
                </a:solidFill>
                <a:latin typeface="Calibri"/>
                <a:cs typeface="Calibri"/>
              </a:rPr>
              <a:t>ll</a:t>
            </a:r>
            <a:r>
              <a:rPr sz="2400" b="1" spc="5" dirty="0">
                <a:solidFill>
                  <a:srgbClr val="FF0000"/>
                </a:solidFill>
                <a:latin typeface="Calibri"/>
                <a:cs typeface="Calibri"/>
              </a:rPr>
              <a:t> </a:t>
            </a:r>
            <a:r>
              <a:rPr sz="2400" b="1" dirty="0">
                <a:solidFill>
                  <a:srgbClr val="FF0000"/>
                </a:solidFill>
                <a:latin typeface="Calibri"/>
                <a:cs typeface="Calibri"/>
              </a:rPr>
              <a:t>not-</a:t>
            </a:r>
            <a:r>
              <a:rPr sz="2400" b="1" spc="-40" dirty="0">
                <a:solidFill>
                  <a:srgbClr val="FF0000"/>
                </a:solidFill>
                <a:latin typeface="Calibri"/>
                <a:cs typeface="Calibri"/>
              </a:rPr>
              <a:t>f</a:t>
            </a:r>
            <a:r>
              <a:rPr sz="2400" b="1" dirty="0">
                <a:solidFill>
                  <a:srgbClr val="FF0000"/>
                </a:solidFill>
                <a:latin typeface="Calibri"/>
                <a:cs typeface="Calibri"/>
              </a:rPr>
              <a:t>o</a:t>
            </a:r>
            <a:r>
              <a:rPr sz="2400" b="1" spc="-5" dirty="0">
                <a:solidFill>
                  <a:srgbClr val="FF0000"/>
                </a:solidFill>
                <a:latin typeface="Calibri"/>
                <a:cs typeface="Calibri"/>
              </a:rPr>
              <a:t>r</a:t>
            </a:r>
            <a:r>
              <a:rPr sz="2400" b="1" dirty="0">
                <a:solidFill>
                  <a:srgbClr val="FF0000"/>
                </a:solidFill>
                <a:latin typeface="Calibri"/>
                <a:cs typeface="Calibri"/>
              </a:rPr>
              <a:t>-p</a:t>
            </a:r>
            <a:r>
              <a:rPr sz="2400" b="1" spc="-40" dirty="0">
                <a:solidFill>
                  <a:srgbClr val="FF0000"/>
                </a:solidFill>
                <a:latin typeface="Calibri"/>
                <a:cs typeface="Calibri"/>
              </a:rPr>
              <a:t>r</a:t>
            </a:r>
            <a:r>
              <a:rPr sz="2400" b="1" dirty="0">
                <a:solidFill>
                  <a:srgbClr val="FF0000"/>
                </a:solidFill>
                <a:latin typeface="Calibri"/>
                <a:cs typeface="Calibri"/>
              </a:rPr>
              <a:t>of</a:t>
            </a:r>
            <a:r>
              <a:rPr sz="2400" b="1" spc="-10" dirty="0">
                <a:solidFill>
                  <a:srgbClr val="FF0000"/>
                </a:solidFill>
                <a:latin typeface="Calibri"/>
                <a:cs typeface="Calibri"/>
              </a:rPr>
              <a:t>it</a:t>
            </a:r>
            <a:r>
              <a:rPr sz="2400" b="1" spc="-15" dirty="0">
                <a:solidFill>
                  <a:srgbClr val="FF0000"/>
                </a:solidFill>
                <a:latin typeface="Calibri"/>
                <a:cs typeface="Calibri"/>
              </a:rPr>
              <a:t> </a:t>
            </a:r>
            <a:r>
              <a:rPr sz="2400" b="1" spc="-35" dirty="0">
                <a:solidFill>
                  <a:srgbClr val="FF0000"/>
                </a:solidFill>
                <a:latin typeface="Calibri"/>
                <a:cs typeface="Calibri"/>
              </a:rPr>
              <a:t>v</a:t>
            </a:r>
            <a:r>
              <a:rPr sz="2400" b="1" spc="-5" dirty="0">
                <a:solidFill>
                  <a:srgbClr val="FF0000"/>
                </a:solidFill>
                <a:latin typeface="Calibri"/>
                <a:cs typeface="Calibri"/>
              </a:rPr>
              <a:t>endo</a:t>
            </a:r>
            <a:r>
              <a:rPr sz="2400" b="1" spc="-35" dirty="0">
                <a:solidFill>
                  <a:srgbClr val="FF0000"/>
                </a:solidFill>
                <a:latin typeface="Calibri"/>
                <a:cs typeface="Calibri"/>
              </a:rPr>
              <a:t>r</a:t>
            </a:r>
            <a:r>
              <a:rPr sz="2400" b="1" dirty="0">
                <a:solidFill>
                  <a:srgbClr val="FF0000"/>
                </a:solidFill>
                <a:latin typeface="Calibri"/>
                <a:cs typeface="Calibri"/>
              </a:rPr>
              <a:t>s a</a:t>
            </a:r>
            <a:r>
              <a:rPr sz="2400" b="1" spc="-40" dirty="0">
                <a:solidFill>
                  <a:srgbClr val="FF0000"/>
                </a:solidFill>
                <a:latin typeface="Calibri"/>
                <a:cs typeface="Calibri"/>
              </a:rPr>
              <a:t>r</a:t>
            </a:r>
            <a:r>
              <a:rPr sz="2400" b="1" dirty="0">
                <a:solidFill>
                  <a:srgbClr val="FF0000"/>
                </a:solidFill>
                <a:latin typeface="Calibri"/>
                <a:cs typeface="Calibri"/>
              </a:rPr>
              <a:t>e</a:t>
            </a:r>
            <a:r>
              <a:rPr sz="2400" b="1" spc="15" dirty="0">
                <a:solidFill>
                  <a:srgbClr val="FF0000"/>
                </a:solidFill>
                <a:latin typeface="Calibri"/>
                <a:cs typeface="Calibri"/>
              </a:rPr>
              <a:t> </a:t>
            </a:r>
            <a:r>
              <a:rPr sz="2400" b="1" spc="-40" dirty="0">
                <a:solidFill>
                  <a:srgbClr val="FF0000"/>
                </a:solidFill>
                <a:latin typeface="Calibri"/>
                <a:cs typeface="Calibri"/>
              </a:rPr>
              <a:t>r</a:t>
            </a:r>
            <a:r>
              <a:rPr sz="2400" b="1" spc="-5" dirty="0">
                <a:solidFill>
                  <a:srgbClr val="FF0000"/>
                </a:solidFill>
                <a:latin typeface="Calibri"/>
                <a:cs typeface="Calibri"/>
              </a:rPr>
              <a:t>equi</a:t>
            </a:r>
            <a:r>
              <a:rPr sz="2400" b="1" spc="-40" dirty="0">
                <a:solidFill>
                  <a:srgbClr val="FF0000"/>
                </a:solidFill>
                <a:latin typeface="Calibri"/>
                <a:cs typeface="Calibri"/>
              </a:rPr>
              <a:t>r</a:t>
            </a:r>
            <a:r>
              <a:rPr sz="2400" b="1" spc="-5" dirty="0">
                <a:solidFill>
                  <a:srgbClr val="FF0000"/>
                </a:solidFill>
                <a:latin typeface="Calibri"/>
                <a:cs typeface="Calibri"/>
              </a:rPr>
              <a:t>e</a:t>
            </a:r>
            <a:r>
              <a:rPr sz="2400" b="1" dirty="0">
                <a:solidFill>
                  <a:srgbClr val="FF0000"/>
                </a:solidFill>
                <a:latin typeface="Calibri"/>
                <a:cs typeface="Calibri"/>
              </a:rPr>
              <a:t>d</a:t>
            </a:r>
            <a:r>
              <a:rPr sz="2400" b="1" spc="20" dirty="0">
                <a:solidFill>
                  <a:srgbClr val="FF0000"/>
                </a:solidFill>
                <a:latin typeface="Calibri"/>
                <a:cs typeface="Calibri"/>
              </a:rPr>
              <a:t> </a:t>
            </a:r>
            <a:r>
              <a:rPr sz="2400" b="1" spc="-40" dirty="0">
                <a:solidFill>
                  <a:srgbClr val="FF0000"/>
                </a:solidFill>
                <a:latin typeface="Calibri"/>
                <a:cs typeface="Calibri"/>
              </a:rPr>
              <a:t>t</a:t>
            </a:r>
            <a:r>
              <a:rPr sz="2400" b="1" dirty="0">
                <a:solidFill>
                  <a:srgbClr val="FF0000"/>
                </a:solidFill>
                <a:latin typeface="Calibri"/>
                <a:cs typeface="Calibri"/>
              </a:rPr>
              <a:t>o p</a:t>
            </a:r>
            <a:r>
              <a:rPr sz="2400" b="1" spc="-40" dirty="0">
                <a:solidFill>
                  <a:srgbClr val="FF0000"/>
                </a:solidFill>
                <a:latin typeface="Calibri"/>
                <a:cs typeface="Calibri"/>
              </a:rPr>
              <a:t>r</a:t>
            </a:r>
            <a:r>
              <a:rPr sz="2400" b="1" spc="5" dirty="0">
                <a:solidFill>
                  <a:srgbClr val="FF0000"/>
                </a:solidFill>
                <a:latin typeface="Calibri"/>
                <a:cs typeface="Calibri"/>
              </a:rPr>
              <a:t>e</a:t>
            </a:r>
            <a:r>
              <a:rPr sz="2400" b="1" dirty="0">
                <a:solidFill>
                  <a:srgbClr val="FF0000"/>
                </a:solidFill>
                <a:latin typeface="Calibri"/>
                <a:cs typeface="Calibri"/>
              </a:rPr>
              <a:t>-</a:t>
            </a:r>
            <a:r>
              <a:rPr sz="2400" b="1" spc="-15" dirty="0">
                <a:solidFill>
                  <a:srgbClr val="FF0000"/>
                </a:solidFill>
                <a:latin typeface="Calibri"/>
                <a:cs typeface="Calibri"/>
              </a:rPr>
              <a:t>qual</a:t>
            </a:r>
            <a:r>
              <a:rPr sz="2400" b="1" spc="-20" dirty="0">
                <a:solidFill>
                  <a:srgbClr val="FF0000"/>
                </a:solidFill>
                <a:latin typeface="Calibri"/>
                <a:cs typeface="Calibri"/>
              </a:rPr>
              <a:t>i</a:t>
            </a:r>
            <a:r>
              <a:rPr sz="2400" b="1" spc="5" dirty="0">
                <a:solidFill>
                  <a:srgbClr val="FF0000"/>
                </a:solidFill>
                <a:latin typeface="Calibri"/>
                <a:cs typeface="Calibri"/>
              </a:rPr>
              <a:t>f</a:t>
            </a:r>
            <a:r>
              <a:rPr sz="2400" b="1" dirty="0">
                <a:solidFill>
                  <a:srgbClr val="FF0000"/>
                </a:solidFill>
                <a:latin typeface="Calibri"/>
                <a:cs typeface="Calibri"/>
              </a:rPr>
              <a:t>y </a:t>
            </a:r>
            <a:r>
              <a:rPr sz="2400" b="1" spc="-25" dirty="0">
                <a:solidFill>
                  <a:srgbClr val="FF0000"/>
                </a:solidFill>
                <a:latin typeface="Calibri"/>
                <a:cs typeface="Calibri"/>
              </a:rPr>
              <a:t>b</a:t>
            </a:r>
            <a:r>
              <a:rPr sz="2400" b="1" spc="-15" dirty="0">
                <a:solidFill>
                  <a:srgbClr val="FF0000"/>
                </a:solidFill>
                <a:latin typeface="Calibri"/>
                <a:cs typeface="Calibri"/>
              </a:rPr>
              <a:t>y</a:t>
            </a:r>
            <a:r>
              <a:rPr sz="2400" b="1" dirty="0">
                <a:solidFill>
                  <a:srgbClr val="FF0000"/>
                </a:solidFill>
                <a:latin typeface="Calibri"/>
                <a:cs typeface="Calibri"/>
              </a:rPr>
              <a:t> </a:t>
            </a:r>
            <a:r>
              <a:rPr sz="2400" b="1" spc="-15" dirty="0">
                <a:solidFill>
                  <a:srgbClr val="FF0000"/>
                </a:solidFill>
                <a:latin typeface="Calibri"/>
                <a:cs typeface="Calibri"/>
              </a:rPr>
              <a:t>the</a:t>
            </a:r>
            <a:r>
              <a:rPr sz="2400" b="1" spc="-5" dirty="0">
                <a:solidFill>
                  <a:srgbClr val="FF0000"/>
                </a:solidFill>
                <a:latin typeface="Calibri"/>
                <a:cs typeface="Calibri"/>
              </a:rPr>
              <a:t> g</a:t>
            </a:r>
            <a:r>
              <a:rPr sz="2400" b="1" spc="-65" dirty="0">
                <a:solidFill>
                  <a:srgbClr val="FF0000"/>
                </a:solidFill>
                <a:latin typeface="Calibri"/>
                <a:cs typeface="Calibri"/>
              </a:rPr>
              <a:t>r</a:t>
            </a:r>
            <a:r>
              <a:rPr sz="2400" b="1" spc="-15" dirty="0">
                <a:solidFill>
                  <a:srgbClr val="FF0000"/>
                </a:solidFill>
                <a:latin typeface="Calibri"/>
                <a:cs typeface="Calibri"/>
              </a:rPr>
              <a:t>a</a:t>
            </a:r>
            <a:r>
              <a:rPr sz="2400" b="1" spc="-40" dirty="0">
                <a:solidFill>
                  <a:srgbClr val="FF0000"/>
                </a:solidFill>
                <a:latin typeface="Calibri"/>
                <a:cs typeface="Calibri"/>
              </a:rPr>
              <a:t>n</a:t>
            </a:r>
            <a:r>
              <a:rPr sz="2400" b="1" spc="-10" dirty="0">
                <a:solidFill>
                  <a:srgbClr val="FF0000"/>
                </a:solidFill>
                <a:latin typeface="Calibri"/>
                <a:cs typeface="Calibri"/>
              </a:rPr>
              <a:t>t</a:t>
            </a:r>
            <a:r>
              <a:rPr sz="2400" b="1" dirty="0">
                <a:solidFill>
                  <a:srgbClr val="FF0000"/>
                </a:solidFill>
                <a:latin typeface="Calibri"/>
                <a:cs typeface="Calibri"/>
              </a:rPr>
              <a:t> </a:t>
            </a:r>
            <a:r>
              <a:rPr sz="2400" b="1" spc="-15" dirty="0">
                <a:solidFill>
                  <a:srgbClr val="FF0000"/>
                </a:solidFill>
                <a:latin typeface="Calibri"/>
                <a:cs typeface="Calibri"/>
              </a:rPr>
              <a:t>appli</a:t>
            </a:r>
            <a:r>
              <a:rPr sz="2400" b="1" spc="-35" dirty="0">
                <a:solidFill>
                  <a:srgbClr val="FF0000"/>
                </a:solidFill>
                <a:latin typeface="Calibri"/>
                <a:cs typeface="Calibri"/>
              </a:rPr>
              <a:t>c</a:t>
            </a:r>
            <a:r>
              <a:rPr sz="2400" b="1" spc="-45" dirty="0">
                <a:solidFill>
                  <a:srgbClr val="FF0000"/>
                </a:solidFill>
                <a:latin typeface="Calibri"/>
                <a:cs typeface="Calibri"/>
              </a:rPr>
              <a:t>a</a:t>
            </a:r>
            <a:r>
              <a:rPr sz="2400" b="1" spc="-15" dirty="0">
                <a:solidFill>
                  <a:srgbClr val="FF0000"/>
                </a:solidFill>
                <a:latin typeface="Calibri"/>
                <a:cs typeface="Calibri"/>
              </a:rPr>
              <a:t>tion</a:t>
            </a:r>
            <a:r>
              <a:rPr sz="2400" b="1" spc="5" dirty="0">
                <a:solidFill>
                  <a:srgbClr val="FF0000"/>
                </a:solidFill>
                <a:latin typeface="Calibri"/>
                <a:cs typeface="Calibri"/>
              </a:rPr>
              <a:t> </a:t>
            </a:r>
            <a:r>
              <a:rPr sz="2400" b="1" spc="-15" dirty="0">
                <a:solidFill>
                  <a:srgbClr val="FF0000"/>
                </a:solidFill>
                <a:latin typeface="Calibri"/>
                <a:cs typeface="Calibri"/>
              </a:rPr>
              <a:t>deadl</a:t>
            </a:r>
            <a:r>
              <a:rPr sz="2400" b="1" spc="-20" dirty="0">
                <a:solidFill>
                  <a:srgbClr val="FF0000"/>
                </a:solidFill>
                <a:latin typeface="Calibri"/>
                <a:cs typeface="Calibri"/>
              </a:rPr>
              <a:t>i</a:t>
            </a:r>
            <a:r>
              <a:rPr sz="2400" b="1" dirty="0">
                <a:solidFill>
                  <a:srgbClr val="FF0000"/>
                </a:solidFill>
                <a:latin typeface="Calibri"/>
                <a:cs typeface="Calibri"/>
              </a:rPr>
              <a:t>ne</a:t>
            </a:r>
            <a:r>
              <a:rPr sz="2400" b="1" spc="5" dirty="0">
                <a:solidFill>
                  <a:srgbClr val="FF0000"/>
                </a:solidFill>
                <a:latin typeface="Calibri"/>
                <a:cs typeface="Calibri"/>
              </a:rPr>
              <a:t> </a:t>
            </a:r>
            <a:r>
              <a:rPr sz="2400" b="1" spc="-15" dirty="0">
                <a:solidFill>
                  <a:srgbClr val="FF0000"/>
                </a:solidFill>
                <a:latin typeface="Calibri"/>
                <a:cs typeface="Calibri"/>
              </a:rPr>
              <a:t>in</a:t>
            </a:r>
            <a:r>
              <a:rPr sz="2400" b="1" dirty="0">
                <a:solidFill>
                  <a:srgbClr val="FF0000"/>
                </a:solidFill>
                <a:latin typeface="Calibri"/>
                <a:cs typeface="Calibri"/>
              </a:rPr>
              <a:t> o</a:t>
            </a:r>
            <a:r>
              <a:rPr sz="2400" b="1" spc="-40" dirty="0">
                <a:solidFill>
                  <a:srgbClr val="FF0000"/>
                </a:solidFill>
                <a:latin typeface="Calibri"/>
                <a:cs typeface="Calibri"/>
              </a:rPr>
              <a:t>r</a:t>
            </a:r>
            <a:r>
              <a:rPr sz="2400" b="1" dirty="0">
                <a:solidFill>
                  <a:srgbClr val="FF0000"/>
                </a:solidFill>
                <a:latin typeface="Calibri"/>
                <a:cs typeface="Calibri"/>
              </a:rPr>
              <a:t>der</a:t>
            </a:r>
            <a:r>
              <a:rPr sz="2400" b="1" spc="5" dirty="0">
                <a:solidFill>
                  <a:srgbClr val="FF0000"/>
                </a:solidFill>
                <a:latin typeface="Calibri"/>
                <a:cs typeface="Calibri"/>
              </a:rPr>
              <a:t> </a:t>
            </a:r>
            <a:r>
              <a:rPr sz="2400" b="1" spc="-35" dirty="0">
                <a:solidFill>
                  <a:srgbClr val="FF0000"/>
                </a:solidFill>
                <a:latin typeface="Calibri"/>
                <a:cs typeface="Calibri"/>
              </a:rPr>
              <a:t>t</a:t>
            </a:r>
            <a:r>
              <a:rPr sz="2400" b="1" spc="-15" dirty="0">
                <a:solidFill>
                  <a:srgbClr val="FF0000"/>
                </a:solidFill>
                <a:latin typeface="Calibri"/>
                <a:cs typeface="Calibri"/>
              </a:rPr>
              <a:t>o</a:t>
            </a:r>
            <a:r>
              <a:rPr sz="2400" b="1" dirty="0">
                <a:solidFill>
                  <a:srgbClr val="FF0000"/>
                </a:solidFill>
                <a:latin typeface="Calibri"/>
                <a:cs typeface="Calibri"/>
              </a:rPr>
              <a:t> be </a:t>
            </a:r>
            <a:r>
              <a:rPr sz="2400" b="1" spc="-20" dirty="0">
                <a:solidFill>
                  <a:srgbClr val="FF0000"/>
                </a:solidFill>
                <a:latin typeface="Calibri"/>
                <a:cs typeface="Calibri"/>
              </a:rPr>
              <a:t>eligibl</a:t>
            </a:r>
            <a:r>
              <a:rPr sz="2400" b="1" spc="-15" dirty="0">
                <a:solidFill>
                  <a:srgbClr val="FF0000"/>
                </a:solidFill>
                <a:latin typeface="Calibri"/>
                <a:cs typeface="Calibri"/>
              </a:rPr>
              <a:t>e</a:t>
            </a:r>
            <a:r>
              <a:rPr sz="2400" b="1" spc="10" dirty="0">
                <a:solidFill>
                  <a:srgbClr val="FF0000"/>
                </a:solidFill>
                <a:latin typeface="Calibri"/>
                <a:cs typeface="Calibri"/>
              </a:rPr>
              <a:t> </a:t>
            </a:r>
            <a:r>
              <a:rPr sz="2400" b="1" spc="-40" dirty="0">
                <a:solidFill>
                  <a:srgbClr val="FF0000"/>
                </a:solidFill>
                <a:latin typeface="Calibri"/>
                <a:cs typeface="Calibri"/>
              </a:rPr>
              <a:t>f</a:t>
            </a:r>
            <a:r>
              <a:rPr sz="2400" b="1" dirty="0">
                <a:solidFill>
                  <a:srgbClr val="FF0000"/>
                </a:solidFill>
                <a:latin typeface="Calibri"/>
                <a:cs typeface="Calibri"/>
              </a:rPr>
              <a:t>or</a:t>
            </a:r>
            <a:r>
              <a:rPr sz="2400" b="1" spc="-5" dirty="0">
                <a:solidFill>
                  <a:srgbClr val="FF0000"/>
                </a:solidFill>
                <a:latin typeface="Calibri"/>
                <a:cs typeface="Calibri"/>
              </a:rPr>
              <a:t> </a:t>
            </a:r>
            <a:r>
              <a:rPr sz="2400" b="1" spc="-15" dirty="0">
                <a:solidFill>
                  <a:srgbClr val="FF0000"/>
                </a:solidFill>
                <a:latin typeface="Calibri"/>
                <a:cs typeface="Calibri"/>
              </a:rPr>
              <a:t>this</a:t>
            </a:r>
            <a:r>
              <a:rPr sz="2400" b="1" spc="-5" dirty="0">
                <a:solidFill>
                  <a:srgbClr val="FF0000"/>
                </a:solidFill>
                <a:latin typeface="Calibri"/>
                <a:cs typeface="Calibri"/>
              </a:rPr>
              <a:t> g</a:t>
            </a:r>
            <a:r>
              <a:rPr sz="2400" b="1" spc="-65" dirty="0">
                <a:solidFill>
                  <a:srgbClr val="FF0000"/>
                </a:solidFill>
                <a:latin typeface="Calibri"/>
                <a:cs typeface="Calibri"/>
              </a:rPr>
              <a:t>r</a:t>
            </a:r>
            <a:r>
              <a:rPr sz="2400" b="1" spc="-15" dirty="0">
                <a:solidFill>
                  <a:srgbClr val="FF0000"/>
                </a:solidFill>
                <a:latin typeface="Calibri"/>
                <a:cs typeface="Calibri"/>
              </a:rPr>
              <a:t>a</a:t>
            </a:r>
            <a:r>
              <a:rPr sz="2400" b="1" spc="-40" dirty="0">
                <a:solidFill>
                  <a:srgbClr val="FF0000"/>
                </a:solidFill>
                <a:latin typeface="Calibri"/>
                <a:cs typeface="Calibri"/>
              </a:rPr>
              <a:t>n</a:t>
            </a:r>
            <a:r>
              <a:rPr sz="2400" b="1" spc="-10" dirty="0">
                <a:solidFill>
                  <a:srgbClr val="FF0000"/>
                </a:solidFill>
                <a:latin typeface="Calibri"/>
                <a:cs typeface="Calibri"/>
              </a:rPr>
              <a:t>t.</a:t>
            </a:r>
            <a:r>
              <a:rPr lang="en-US" sz="2400" b="1" spc="-10" dirty="0">
                <a:solidFill>
                  <a:srgbClr val="FF0000"/>
                </a:solidFill>
                <a:latin typeface="Calibri"/>
                <a:cs typeface="Calibri"/>
              </a:rPr>
              <a:t>  </a:t>
            </a:r>
            <a:r>
              <a:rPr sz="2400" spc="-5" dirty="0">
                <a:solidFill>
                  <a:srgbClr val="292934"/>
                </a:solidFill>
                <a:latin typeface="Calibri"/>
                <a:cs typeface="Calibri"/>
              </a:rPr>
              <a:t>Thi</a:t>
            </a:r>
            <a:r>
              <a:rPr sz="2400" dirty="0">
                <a:solidFill>
                  <a:srgbClr val="292934"/>
                </a:solidFill>
                <a:latin typeface="Calibri"/>
                <a:cs typeface="Calibri"/>
              </a:rPr>
              <a:t>s</a:t>
            </a:r>
            <a:r>
              <a:rPr sz="2400" spc="-15" dirty="0">
                <a:solidFill>
                  <a:srgbClr val="292934"/>
                </a:solidFill>
                <a:latin typeface="Calibri"/>
                <a:cs typeface="Calibri"/>
              </a:rPr>
              <a:t> </a:t>
            </a:r>
            <a:r>
              <a:rPr sz="2400" dirty="0">
                <a:solidFill>
                  <a:srgbClr val="292934"/>
                </a:solidFill>
                <a:latin typeface="Calibri"/>
                <a:cs typeface="Calibri"/>
              </a:rPr>
              <a:t>includes</a:t>
            </a:r>
            <a:r>
              <a:rPr sz="2400" spc="-45" dirty="0">
                <a:solidFill>
                  <a:srgbClr val="292934"/>
                </a:solidFill>
                <a:latin typeface="Calibri"/>
                <a:cs typeface="Calibri"/>
              </a:rPr>
              <a:t> </a:t>
            </a:r>
            <a:r>
              <a:rPr sz="2400" dirty="0">
                <a:solidFill>
                  <a:srgbClr val="292934"/>
                </a:solidFill>
                <a:latin typeface="Calibri"/>
                <a:cs typeface="Calibri"/>
              </a:rPr>
              <a:t>all</a:t>
            </a:r>
            <a:r>
              <a:rPr sz="2400" spc="5" dirty="0">
                <a:solidFill>
                  <a:srgbClr val="292934"/>
                </a:solidFill>
                <a:latin typeface="Calibri"/>
                <a:cs typeface="Calibri"/>
              </a:rPr>
              <a:t> </a:t>
            </a:r>
            <a:r>
              <a:rPr sz="2400" spc="-15" dirty="0">
                <a:solidFill>
                  <a:srgbClr val="292934"/>
                </a:solidFill>
                <a:latin typeface="Calibri"/>
                <a:cs typeface="Calibri"/>
              </a:rPr>
              <a:t>cu</a:t>
            </a:r>
            <a:r>
              <a:rPr sz="2400" spc="-20" dirty="0">
                <a:solidFill>
                  <a:srgbClr val="292934"/>
                </a:solidFill>
                <a:latin typeface="Calibri"/>
                <a:cs typeface="Calibri"/>
              </a:rPr>
              <a:t>r</a:t>
            </a:r>
            <a:r>
              <a:rPr sz="2400" spc="-55" dirty="0">
                <a:solidFill>
                  <a:srgbClr val="292934"/>
                </a:solidFill>
                <a:latin typeface="Calibri"/>
                <a:cs typeface="Calibri"/>
              </a:rPr>
              <a:t>r</a:t>
            </a:r>
            <a:r>
              <a:rPr sz="2400" spc="-15" dirty="0">
                <a:solidFill>
                  <a:srgbClr val="292934"/>
                </a:solidFill>
                <a:latin typeface="Calibri"/>
                <a:cs typeface="Calibri"/>
              </a:rPr>
              <a:t>e</a:t>
            </a:r>
            <a:r>
              <a:rPr sz="2400" spc="-45" dirty="0">
                <a:solidFill>
                  <a:srgbClr val="292934"/>
                </a:solidFill>
                <a:latin typeface="Calibri"/>
                <a:cs typeface="Calibri"/>
              </a:rPr>
              <a:t>n</a:t>
            </a:r>
            <a:r>
              <a:rPr sz="2400" dirty="0">
                <a:solidFill>
                  <a:srgbClr val="292934"/>
                </a:solidFill>
                <a:latin typeface="Calibri"/>
                <a:cs typeface="Calibri"/>
              </a:rPr>
              <a:t>tly </a:t>
            </a:r>
            <a:r>
              <a:rPr sz="2400" spc="-5" dirty="0">
                <a:solidFill>
                  <a:srgbClr val="292934"/>
                </a:solidFill>
                <a:latin typeface="Calibri"/>
                <a:cs typeface="Calibri"/>
              </a:rPr>
              <a:t>funde</a:t>
            </a:r>
            <a:r>
              <a:rPr sz="2400" dirty="0">
                <a:solidFill>
                  <a:srgbClr val="292934"/>
                </a:solidFill>
                <a:latin typeface="Calibri"/>
                <a:cs typeface="Calibri"/>
              </a:rPr>
              <a:t>d</a:t>
            </a:r>
            <a:r>
              <a:rPr sz="2400" spc="-35" dirty="0">
                <a:solidFill>
                  <a:srgbClr val="292934"/>
                </a:solidFill>
                <a:latin typeface="Calibri"/>
                <a:cs typeface="Calibri"/>
              </a:rPr>
              <a:t> </a:t>
            </a:r>
            <a:r>
              <a:rPr sz="2400" spc="-5" dirty="0">
                <a:solidFill>
                  <a:srgbClr val="292934"/>
                </a:solidFill>
                <a:latin typeface="Calibri"/>
                <a:cs typeface="Calibri"/>
              </a:rPr>
              <a:t>no</a:t>
            </a:r>
            <a:r>
              <a:rPr sz="2400" spc="-10" dirty="0">
                <a:solidFill>
                  <a:srgbClr val="292934"/>
                </a:solidFill>
                <a:latin typeface="Calibri"/>
                <a:cs typeface="Calibri"/>
              </a:rPr>
              <a:t>t</a:t>
            </a:r>
            <a:r>
              <a:rPr sz="2400" dirty="0">
                <a:solidFill>
                  <a:srgbClr val="292934"/>
                </a:solidFill>
                <a:latin typeface="Calibri"/>
                <a:cs typeface="Calibri"/>
              </a:rPr>
              <a:t>-</a:t>
            </a:r>
            <a:r>
              <a:rPr sz="2400" spc="-60" dirty="0">
                <a:solidFill>
                  <a:srgbClr val="292934"/>
                </a:solidFill>
                <a:latin typeface="Calibri"/>
                <a:cs typeface="Calibri"/>
              </a:rPr>
              <a:t>f</a:t>
            </a:r>
            <a:r>
              <a:rPr sz="2400" spc="-5" dirty="0">
                <a:solidFill>
                  <a:srgbClr val="292934"/>
                </a:solidFill>
                <a:latin typeface="Calibri"/>
                <a:cs typeface="Calibri"/>
              </a:rPr>
              <a:t>o</a:t>
            </a:r>
            <a:r>
              <a:rPr sz="2400" dirty="0">
                <a:solidFill>
                  <a:srgbClr val="292934"/>
                </a:solidFill>
                <a:latin typeface="Calibri"/>
                <a:cs typeface="Calibri"/>
              </a:rPr>
              <a:t>r-</a:t>
            </a:r>
            <a:r>
              <a:rPr sz="2400" spc="-5" dirty="0">
                <a:solidFill>
                  <a:srgbClr val="292934"/>
                </a:solidFill>
                <a:latin typeface="Calibri"/>
                <a:cs typeface="Calibri"/>
              </a:rPr>
              <a:t>p</a:t>
            </a:r>
            <a:r>
              <a:rPr sz="2400" spc="-60" dirty="0">
                <a:solidFill>
                  <a:srgbClr val="292934"/>
                </a:solidFill>
                <a:latin typeface="Calibri"/>
                <a:cs typeface="Calibri"/>
              </a:rPr>
              <a:t>r</a:t>
            </a:r>
            <a:r>
              <a:rPr sz="2400" spc="-5" dirty="0">
                <a:solidFill>
                  <a:srgbClr val="292934"/>
                </a:solidFill>
                <a:latin typeface="Calibri"/>
                <a:cs typeface="Calibri"/>
              </a:rPr>
              <a:t>of</a:t>
            </a:r>
            <a:r>
              <a:rPr sz="2400" spc="10" dirty="0">
                <a:solidFill>
                  <a:srgbClr val="292934"/>
                </a:solidFill>
                <a:latin typeface="Calibri"/>
                <a:cs typeface="Calibri"/>
              </a:rPr>
              <a:t>i</a:t>
            </a:r>
            <a:r>
              <a:rPr sz="2400" dirty="0">
                <a:solidFill>
                  <a:srgbClr val="292934"/>
                </a:solidFill>
                <a:latin typeface="Calibri"/>
                <a:cs typeface="Calibri"/>
              </a:rPr>
              <a:t>t</a:t>
            </a:r>
            <a:r>
              <a:rPr sz="2400" spc="-20" dirty="0">
                <a:solidFill>
                  <a:srgbClr val="292934"/>
                </a:solidFill>
                <a:latin typeface="Calibri"/>
                <a:cs typeface="Calibri"/>
              </a:rPr>
              <a:t> </a:t>
            </a:r>
            <a:r>
              <a:rPr sz="2400" dirty="0">
                <a:solidFill>
                  <a:srgbClr val="292934"/>
                </a:solidFill>
                <a:latin typeface="Calibri"/>
                <a:cs typeface="Calibri"/>
              </a:rPr>
              <a:t>in</a:t>
            </a:r>
            <a:r>
              <a:rPr sz="2400" spc="-45" dirty="0">
                <a:solidFill>
                  <a:srgbClr val="292934"/>
                </a:solidFill>
                <a:latin typeface="Calibri"/>
                <a:cs typeface="Calibri"/>
              </a:rPr>
              <a:t>s</a:t>
            </a:r>
            <a:r>
              <a:rPr sz="2400" dirty="0">
                <a:solidFill>
                  <a:srgbClr val="292934"/>
                </a:solidFill>
                <a:latin typeface="Calibri"/>
                <a:cs typeface="Calibri"/>
              </a:rPr>
              <a:t>ti</a:t>
            </a:r>
            <a:r>
              <a:rPr sz="2400" spc="-10" dirty="0">
                <a:solidFill>
                  <a:srgbClr val="292934"/>
                </a:solidFill>
                <a:latin typeface="Calibri"/>
                <a:cs typeface="Calibri"/>
              </a:rPr>
              <a:t>t</a:t>
            </a:r>
            <a:r>
              <a:rPr sz="2400" spc="-5" dirty="0">
                <a:solidFill>
                  <a:srgbClr val="292934"/>
                </a:solidFill>
                <a:latin typeface="Calibri"/>
                <a:cs typeface="Calibri"/>
              </a:rPr>
              <a:t>ution</a:t>
            </a:r>
            <a:r>
              <a:rPr sz="2400" dirty="0">
                <a:solidFill>
                  <a:srgbClr val="292934"/>
                </a:solidFill>
                <a:latin typeface="Calibri"/>
                <a:cs typeface="Calibri"/>
              </a:rPr>
              <a:t>s</a:t>
            </a:r>
            <a:r>
              <a:rPr sz="2400" spc="-20" dirty="0">
                <a:solidFill>
                  <a:srgbClr val="292934"/>
                </a:solidFill>
                <a:latin typeface="Calibri"/>
                <a:cs typeface="Calibri"/>
              </a:rPr>
              <a:t> </a:t>
            </a:r>
            <a:r>
              <a:rPr sz="2400" dirty="0">
                <a:solidFill>
                  <a:srgbClr val="292934"/>
                </a:solidFill>
                <a:latin typeface="Calibri"/>
                <a:cs typeface="Calibri"/>
              </a:rPr>
              <a:t>th</a:t>
            </a:r>
            <a:r>
              <a:rPr sz="2400" spc="-35" dirty="0">
                <a:solidFill>
                  <a:srgbClr val="292934"/>
                </a:solidFill>
                <a:latin typeface="Calibri"/>
                <a:cs typeface="Calibri"/>
              </a:rPr>
              <a:t>a</a:t>
            </a:r>
            <a:r>
              <a:rPr sz="2400" dirty="0">
                <a:solidFill>
                  <a:srgbClr val="292934"/>
                </a:solidFill>
                <a:latin typeface="Calibri"/>
                <a:cs typeface="Calibri"/>
              </a:rPr>
              <a:t>t</a:t>
            </a:r>
            <a:r>
              <a:rPr sz="2400" spc="-20" dirty="0">
                <a:solidFill>
                  <a:srgbClr val="292934"/>
                </a:solidFill>
                <a:latin typeface="Calibri"/>
                <a:cs typeface="Calibri"/>
              </a:rPr>
              <a:t> </a:t>
            </a:r>
            <a:r>
              <a:rPr sz="2400" dirty="0">
                <a:solidFill>
                  <a:srgbClr val="292934"/>
                </a:solidFill>
                <a:latin typeface="Calibri"/>
                <a:cs typeface="Calibri"/>
              </a:rPr>
              <a:t>m</a:t>
            </a:r>
            <a:r>
              <a:rPr sz="2400" spc="-45" dirty="0">
                <a:solidFill>
                  <a:srgbClr val="292934"/>
                </a:solidFill>
                <a:latin typeface="Calibri"/>
                <a:cs typeface="Calibri"/>
              </a:rPr>
              <a:t>a</a:t>
            </a:r>
            <a:r>
              <a:rPr sz="2400" dirty="0">
                <a:solidFill>
                  <a:srgbClr val="292934"/>
                </a:solidFill>
                <a:latin typeface="Calibri"/>
                <a:cs typeface="Calibri"/>
              </a:rPr>
              <a:t>y </a:t>
            </a:r>
            <a:r>
              <a:rPr sz="2400" spc="-5" dirty="0">
                <a:solidFill>
                  <a:srgbClr val="292934"/>
                </a:solidFill>
                <a:latin typeface="Calibri"/>
                <a:cs typeface="Calibri"/>
              </a:rPr>
              <a:t>h</a:t>
            </a:r>
            <a:r>
              <a:rPr sz="2400" spc="-50" dirty="0">
                <a:solidFill>
                  <a:srgbClr val="292934"/>
                </a:solidFill>
                <a:latin typeface="Calibri"/>
                <a:cs typeface="Calibri"/>
              </a:rPr>
              <a:t>a</a:t>
            </a:r>
            <a:r>
              <a:rPr sz="2400" spc="-25" dirty="0">
                <a:solidFill>
                  <a:srgbClr val="292934"/>
                </a:solidFill>
                <a:latin typeface="Calibri"/>
                <a:cs typeface="Calibri"/>
              </a:rPr>
              <a:t>v</a:t>
            </a:r>
            <a:r>
              <a:rPr sz="2400" dirty="0">
                <a:solidFill>
                  <a:srgbClr val="292934"/>
                </a:solidFill>
                <a:latin typeface="Calibri"/>
                <a:cs typeface="Calibri"/>
              </a:rPr>
              <a:t>e </a:t>
            </a:r>
            <a:r>
              <a:rPr sz="2400" spc="-5" dirty="0">
                <a:solidFill>
                  <a:srgbClr val="292934"/>
                </a:solidFill>
                <a:latin typeface="Calibri"/>
                <a:cs typeface="Calibri"/>
              </a:rPr>
              <a:t>p</a:t>
            </a:r>
            <a:r>
              <a:rPr sz="2400" spc="-45" dirty="0">
                <a:solidFill>
                  <a:srgbClr val="292934"/>
                </a:solidFill>
                <a:latin typeface="Calibri"/>
                <a:cs typeface="Calibri"/>
              </a:rPr>
              <a:t>r</a:t>
            </a:r>
            <a:r>
              <a:rPr sz="2400" spc="-30" dirty="0">
                <a:solidFill>
                  <a:srgbClr val="292934"/>
                </a:solidFill>
                <a:latin typeface="Calibri"/>
                <a:cs typeface="Calibri"/>
              </a:rPr>
              <a:t>e</a:t>
            </a:r>
            <a:r>
              <a:rPr sz="2400" dirty="0">
                <a:solidFill>
                  <a:srgbClr val="292934"/>
                </a:solidFill>
                <a:latin typeface="Calibri"/>
                <a:cs typeface="Calibri"/>
              </a:rPr>
              <a:t>vi</a:t>
            </a:r>
            <a:r>
              <a:rPr sz="2400" spc="5" dirty="0">
                <a:solidFill>
                  <a:srgbClr val="292934"/>
                </a:solidFill>
                <a:latin typeface="Calibri"/>
                <a:cs typeface="Calibri"/>
              </a:rPr>
              <a:t>o</a:t>
            </a:r>
            <a:r>
              <a:rPr sz="2400" spc="-5" dirty="0">
                <a:solidFill>
                  <a:srgbClr val="292934"/>
                </a:solidFill>
                <a:latin typeface="Calibri"/>
                <a:cs typeface="Calibri"/>
              </a:rPr>
              <a:t>usl</a:t>
            </a:r>
            <a:r>
              <a:rPr sz="2400" dirty="0">
                <a:solidFill>
                  <a:srgbClr val="292934"/>
                </a:solidFill>
                <a:latin typeface="Calibri"/>
                <a:cs typeface="Calibri"/>
              </a:rPr>
              <a:t>y</a:t>
            </a:r>
            <a:r>
              <a:rPr sz="2400" spc="5" dirty="0">
                <a:solidFill>
                  <a:srgbClr val="292934"/>
                </a:solidFill>
                <a:latin typeface="Calibri"/>
                <a:cs typeface="Calibri"/>
              </a:rPr>
              <a:t> </a:t>
            </a:r>
            <a:r>
              <a:rPr sz="2400" spc="-60" dirty="0">
                <a:solidFill>
                  <a:srgbClr val="292934"/>
                </a:solidFill>
                <a:latin typeface="Calibri"/>
                <a:cs typeface="Calibri"/>
              </a:rPr>
              <a:t>r</a:t>
            </a:r>
            <a:r>
              <a:rPr sz="2400" spc="-15" dirty="0">
                <a:solidFill>
                  <a:srgbClr val="292934"/>
                </a:solidFill>
                <a:latin typeface="Calibri"/>
                <a:cs typeface="Calibri"/>
              </a:rPr>
              <a:t>ecei</a:t>
            </a:r>
            <a:r>
              <a:rPr sz="2400" spc="-40" dirty="0">
                <a:solidFill>
                  <a:srgbClr val="292934"/>
                </a:solidFill>
                <a:latin typeface="Calibri"/>
                <a:cs typeface="Calibri"/>
              </a:rPr>
              <a:t>v</a:t>
            </a:r>
            <a:r>
              <a:rPr sz="2400" spc="-15" dirty="0">
                <a:solidFill>
                  <a:srgbClr val="292934"/>
                </a:solidFill>
                <a:latin typeface="Calibri"/>
                <a:cs typeface="Calibri"/>
              </a:rPr>
              <a:t>ed</a:t>
            </a:r>
            <a:r>
              <a:rPr sz="2400" spc="-30" dirty="0">
                <a:solidFill>
                  <a:srgbClr val="292934"/>
                </a:solidFill>
                <a:latin typeface="Calibri"/>
                <a:cs typeface="Calibri"/>
              </a:rPr>
              <a:t> </a:t>
            </a:r>
            <a:r>
              <a:rPr sz="2400" dirty="0">
                <a:solidFill>
                  <a:srgbClr val="292934"/>
                </a:solidFill>
                <a:latin typeface="Calibri"/>
                <a:cs typeface="Calibri"/>
              </a:rPr>
              <a:t>an</a:t>
            </a:r>
            <a:r>
              <a:rPr sz="2400" spc="-10" dirty="0">
                <a:solidFill>
                  <a:srgbClr val="292934"/>
                </a:solidFill>
                <a:latin typeface="Calibri"/>
                <a:cs typeface="Calibri"/>
              </a:rPr>
              <a:t> </a:t>
            </a:r>
            <a:r>
              <a:rPr sz="2400" spc="-25" dirty="0">
                <a:solidFill>
                  <a:srgbClr val="292934"/>
                </a:solidFill>
                <a:latin typeface="Calibri"/>
                <a:cs typeface="Calibri"/>
              </a:rPr>
              <a:t>a</a:t>
            </a:r>
            <a:r>
              <a:rPr sz="2400" spc="-55" dirty="0">
                <a:solidFill>
                  <a:srgbClr val="292934"/>
                </a:solidFill>
                <a:latin typeface="Calibri"/>
                <a:cs typeface="Calibri"/>
              </a:rPr>
              <a:t>w</a:t>
            </a:r>
            <a:r>
              <a:rPr sz="2400" spc="-15" dirty="0">
                <a:solidFill>
                  <a:srgbClr val="292934"/>
                </a:solidFill>
                <a:latin typeface="Calibri"/>
                <a:cs typeface="Calibri"/>
              </a:rPr>
              <a:t>a</a:t>
            </a:r>
            <a:r>
              <a:rPr sz="2400" spc="-50" dirty="0">
                <a:solidFill>
                  <a:srgbClr val="292934"/>
                </a:solidFill>
                <a:latin typeface="Calibri"/>
                <a:cs typeface="Calibri"/>
              </a:rPr>
              <a:t>r</a:t>
            </a:r>
            <a:r>
              <a:rPr sz="2400" dirty="0">
                <a:solidFill>
                  <a:srgbClr val="292934"/>
                </a:solidFill>
                <a:latin typeface="Calibri"/>
                <a:cs typeface="Calibri"/>
              </a:rPr>
              <a:t>d</a:t>
            </a:r>
            <a:r>
              <a:rPr sz="2400" spc="-30" dirty="0">
                <a:solidFill>
                  <a:srgbClr val="292934"/>
                </a:solidFill>
                <a:latin typeface="Calibri"/>
                <a:cs typeface="Calibri"/>
              </a:rPr>
              <a:t> </a:t>
            </a:r>
            <a:r>
              <a:rPr sz="2400" dirty="0">
                <a:solidFill>
                  <a:srgbClr val="292934"/>
                </a:solidFill>
                <a:latin typeface="Calibri"/>
                <a:cs typeface="Calibri"/>
              </a:rPr>
              <a:t>and</a:t>
            </a:r>
            <a:r>
              <a:rPr sz="2400" spc="-15" dirty="0">
                <a:solidFill>
                  <a:srgbClr val="292934"/>
                </a:solidFill>
                <a:latin typeface="Calibri"/>
                <a:cs typeface="Calibri"/>
              </a:rPr>
              <a:t> a</a:t>
            </a:r>
            <a:r>
              <a:rPr sz="2400" spc="-50" dirty="0">
                <a:solidFill>
                  <a:srgbClr val="292934"/>
                </a:solidFill>
                <a:latin typeface="Calibri"/>
                <a:cs typeface="Calibri"/>
              </a:rPr>
              <a:t>r</a:t>
            </a:r>
            <a:r>
              <a:rPr sz="2400" spc="-15" dirty="0">
                <a:solidFill>
                  <a:srgbClr val="292934"/>
                </a:solidFill>
                <a:latin typeface="Calibri"/>
                <a:cs typeface="Calibri"/>
              </a:rPr>
              <a:t>e</a:t>
            </a:r>
            <a:r>
              <a:rPr sz="2400" spc="-10" dirty="0">
                <a:solidFill>
                  <a:srgbClr val="292934"/>
                </a:solidFill>
                <a:latin typeface="Calibri"/>
                <a:cs typeface="Calibri"/>
              </a:rPr>
              <a:t> </a:t>
            </a:r>
            <a:r>
              <a:rPr sz="2400" dirty="0">
                <a:solidFill>
                  <a:srgbClr val="292934"/>
                </a:solidFill>
                <a:latin typeface="Calibri"/>
                <a:cs typeface="Calibri"/>
              </a:rPr>
              <a:t>in</a:t>
            </a:r>
            <a:r>
              <a:rPr sz="2400" spc="-5" dirty="0">
                <a:solidFill>
                  <a:srgbClr val="292934"/>
                </a:solidFill>
                <a:latin typeface="Calibri"/>
                <a:cs typeface="Calibri"/>
              </a:rPr>
              <a:t> </a:t>
            </a:r>
            <a:r>
              <a:rPr sz="2400" spc="-15" dirty="0">
                <a:solidFill>
                  <a:srgbClr val="292934"/>
                </a:solidFill>
                <a:latin typeface="Calibri"/>
                <a:cs typeface="Calibri"/>
              </a:rPr>
              <a:t>the </a:t>
            </a:r>
            <a:r>
              <a:rPr sz="2400" dirty="0">
                <a:solidFill>
                  <a:srgbClr val="292934"/>
                </a:solidFill>
                <a:latin typeface="Calibri"/>
                <a:cs typeface="Calibri"/>
              </a:rPr>
              <a:t>middle</a:t>
            </a:r>
            <a:r>
              <a:rPr sz="2400" spc="-5" dirty="0">
                <a:solidFill>
                  <a:srgbClr val="292934"/>
                </a:solidFill>
                <a:latin typeface="Calibri"/>
                <a:cs typeface="Calibri"/>
              </a:rPr>
              <a:t> of </a:t>
            </a:r>
            <a:r>
              <a:rPr sz="2400" spc="-15" dirty="0">
                <a:solidFill>
                  <a:srgbClr val="292934"/>
                </a:solidFill>
                <a:latin typeface="Calibri"/>
                <a:cs typeface="Calibri"/>
              </a:rPr>
              <a:t>the</a:t>
            </a:r>
            <a:r>
              <a:rPr sz="2400" spc="-20" dirty="0">
                <a:solidFill>
                  <a:srgbClr val="292934"/>
                </a:solidFill>
                <a:latin typeface="Calibri"/>
                <a:cs typeface="Calibri"/>
              </a:rPr>
              <a:t> </a:t>
            </a:r>
            <a:r>
              <a:rPr sz="2400" spc="-5" dirty="0">
                <a:solidFill>
                  <a:srgbClr val="292934"/>
                </a:solidFill>
                <a:latin typeface="Calibri"/>
                <a:cs typeface="Calibri"/>
              </a:rPr>
              <a:t>p</a:t>
            </a:r>
            <a:r>
              <a:rPr sz="2400" spc="-60" dirty="0">
                <a:solidFill>
                  <a:srgbClr val="292934"/>
                </a:solidFill>
                <a:latin typeface="Calibri"/>
                <a:cs typeface="Calibri"/>
              </a:rPr>
              <a:t>r</a:t>
            </a:r>
            <a:r>
              <a:rPr sz="2400" spc="-20" dirty="0">
                <a:solidFill>
                  <a:srgbClr val="292934"/>
                </a:solidFill>
                <a:latin typeface="Calibri"/>
                <a:cs typeface="Calibri"/>
              </a:rPr>
              <a:t>og</a:t>
            </a:r>
            <a:r>
              <a:rPr sz="2400" spc="-70" dirty="0">
                <a:solidFill>
                  <a:srgbClr val="292934"/>
                </a:solidFill>
                <a:latin typeface="Calibri"/>
                <a:cs typeface="Calibri"/>
              </a:rPr>
              <a:t>r</a:t>
            </a:r>
            <a:r>
              <a:rPr sz="2400" spc="-20" dirty="0">
                <a:solidFill>
                  <a:srgbClr val="292934"/>
                </a:solidFill>
                <a:latin typeface="Calibri"/>
                <a:cs typeface="Calibri"/>
              </a:rPr>
              <a:t>am</a:t>
            </a:r>
            <a:r>
              <a:rPr sz="2400" spc="5" dirty="0">
                <a:solidFill>
                  <a:srgbClr val="292934"/>
                </a:solidFill>
                <a:latin typeface="Calibri"/>
                <a:cs typeface="Calibri"/>
              </a:rPr>
              <a:t> </a:t>
            </a:r>
            <a:r>
              <a:rPr sz="2400" spc="-15" dirty="0">
                <a:solidFill>
                  <a:srgbClr val="292934"/>
                </a:solidFill>
                <a:latin typeface="Calibri"/>
                <a:cs typeface="Calibri"/>
              </a:rPr>
              <a:t>c</a:t>
            </a:r>
            <a:r>
              <a:rPr sz="2400" spc="-55" dirty="0">
                <a:solidFill>
                  <a:srgbClr val="292934"/>
                </a:solidFill>
                <a:latin typeface="Calibri"/>
                <a:cs typeface="Calibri"/>
              </a:rPr>
              <a:t>y</a:t>
            </a:r>
            <a:r>
              <a:rPr sz="2400" dirty="0">
                <a:solidFill>
                  <a:srgbClr val="292934"/>
                </a:solidFill>
                <a:latin typeface="Calibri"/>
                <a:cs typeface="Calibri"/>
              </a:rPr>
              <a:t>cle.</a:t>
            </a:r>
            <a:endParaRPr lang="en-US" sz="2400" dirty="0">
              <a:hlinkClick r:id="rId4"/>
            </a:endParaRPr>
          </a:p>
          <a:p>
            <a:pPr marL="854075" marR="5080" indent="-506413" algn="ctr">
              <a:lnSpc>
                <a:spcPct val="100000"/>
              </a:lnSpc>
              <a:spcBef>
                <a:spcPts val="1200"/>
              </a:spcBef>
              <a:buClr>
                <a:srgbClr val="AC8F67"/>
              </a:buClr>
              <a:buSzPct val="59259"/>
              <a:tabLst>
                <a:tab pos="914400" algn="l"/>
                <a:tab pos="3998913" algn="l"/>
              </a:tabLst>
            </a:pPr>
            <a:r>
              <a:rPr lang="en-US" sz="2400" dirty="0">
                <a:hlinkClick r:id="rId4"/>
              </a:rPr>
              <a:t>https://grantsmanagement.ny.gov/resources-grant-applicants</a:t>
            </a:r>
            <a:endParaRPr sz="2400" dirty="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554FF0-6B54-4042-990D-D3F786B1D9B3}"/>
              </a:ext>
            </a:extLst>
          </p:cNvPr>
          <p:cNvSpPr>
            <a:spLocks noGrp="1"/>
          </p:cNvSpPr>
          <p:nvPr>
            <p:ph type="title"/>
          </p:nvPr>
        </p:nvSpPr>
        <p:spPr>
          <a:xfrm>
            <a:off x="1427274" y="609600"/>
            <a:ext cx="6836615" cy="914400"/>
          </a:xfrm>
        </p:spPr>
        <p:txBody>
          <a:bodyPr/>
          <a:lstStyle/>
          <a:p>
            <a:r>
              <a:rPr lang="en-US" b="1" spc="-5" dirty="0"/>
              <a:t>El</a:t>
            </a:r>
            <a:r>
              <a:rPr lang="en-US" b="1" spc="-10" dirty="0"/>
              <a:t>i</a:t>
            </a:r>
            <a:r>
              <a:rPr lang="en-US" b="1" dirty="0"/>
              <a:t>gible Institutional Applicant</a:t>
            </a:r>
            <a:endParaRPr lang="en-US" dirty="0"/>
          </a:p>
        </p:txBody>
      </p:sp>
      <p:sp>
        <p:nvSpPr>
          <p:cNvPr id="3" name="Content Placeholder 2">
            <a:extLst>
              <a:ext uri="{FF2B5EF4-FFF2-40B4-BE49-F238E27FC236}">
                <a16:creationId xmlns="" xmlns:a16="http://schemas.microsoft.com/office/drawing/2014/main" id="{A454A9FC-E944-49AC-A1DF-53F096155A53}"/>
              </a:ext>
            </a:extLst>
          </p:cNvPr>
          <p:cNvSpPr>
            <a:spLocks noGrp="1"/>
          </p:cNvSpPr>
          <p:nvPr>
            <p:ph idx="1"/>
          </p:nvPr>
        </p:nvSpPr>
        <p:spPr>
          <a:xfrm>
            <a:off x="152401" y="1524000"/>
            <a:ext cx="8534399" cy="4953000"/>
          </a:xfrm>
        </p:spPr>
        <p:txBody>
          <a:bodyPr>
            <a:normAutofit fontScale="85000" lnSpcReduction="20000"/>
          </a:bodyPr>
          <a:lstStyle/>
          <a:p>
            <a:pPr marL="404813" indent="-344488" algn="just">
              <a:buClr>
                <a:schemeClr val="accent6">
                  <a:lumMod val="50000"/>
                </a:schemeClr>
              </a:buClr>
              <a:buFont typeface="Wingdings" panose="05000000000000000000" pitchFamily="2" charset="2"/>
              <a:buChar char="v"/>
            </a:pPr>
            <a:r>
              <a:rPr lang="en-US" sz="2400" dirty="0">
                <a:solidFill>
                  <a:schemeClr val="tx1"/>
                </a:solidFill>
                <a:latin typeface="Calibri" panose="020F0502020204030204" pitchFamily="34" charset="0"/>
              </a:rPr>
              <a:t>According to § 145-6.6(b) of the Commissioner’s Regulations, </a:t>
            </a:r>
            <a:r>
              <a:rPr lang="en-US" sz="2400" u="sng" dirty="0">
                <a:solidFill>
                  <a:schemeClr val="tx1"/>
                </a:solidFill>
                <a:latin typeface="Calibri" panose="020F0502020204030204" pitchFamily="34" charset="0"/>
              </a:rPr>
              <a:t>eligible applicant means:</a:t>
            </a:r>
          </a:p>
          <a:p>
            <a:pPr marL="404813" lvl="1" indent="-344488" algn="just">
              <a:spcBef>
                <a:spcPts val="1200"/>
              </a:spcBef>
              <a:buClr>
                <a:schemeClr val="accent6">
                  <a:lumMod val="50000"/>
                </a:schemeClr>
              </a:buClr>
              <a:buFont typeface="Wingdings" panose="05000000000000000000" pitchFamily="2" charset="2"/>
              <a:buChar char="v"/>
            </a:pPr>
            <a:r>
              <a:rPr lang="en-US" sz="2400" b="1" i="1" dirty="0">
                <a:solidFill>
                  <a:srgbClr val="FF0000"/>
                </a:solidFill>
                <a:latin typeface="Calibri" panose="020F0502020204030204" pitchFamily="34" charset="0"/>
              </a:rPr>
              <a:t>“a degree-granting postsecondary institution, or a consortium of such institutions, which offers an approved undergraduate program of study and/or an approved graduate level program of study.” </a:t>
            </a:r>
          </a:p>
          <a:p>
            <a:pPr marL="404813" indent="-344488" algn="just">
              <a:buClr>
                <a:schemeClr val="accent6">
                  <a:lumMod val="50000"/>
                </a:schemeClr>
              </a:buClr>
              <a:buFont typeface="Wingdings" panose="05000000000000000000" pitchFamily="2" charset="2"/>
              <a:buChar char="v"/>
            </a:pPr>
            <a:r>
              <a:rPr lang="en-US" sz="2400" dirty="0">
                <a:solidFill>
                  <a:schemeClr val="tx1"/>
                </a:solidFill>
                <a:latin typeface="Calibri" panose="020F0502020204030204" pitchFamily="34" charset="0"/>
              </a:rPr>
              <a:t>Each institution may submit more than one proposal </a:t>
            </a:r>
            <a:r>
              <a:rPr lang="en-US" sz="2400" b="1" dirty="0">
                <a:solidFill>
                  <a:srgbClr val="FF0000"/>
                </a:solidFill>
                <a:latin typeface="Calibri" panose="020F0502020204030204" pitchFamily="34" charset="0"/>
              </a:rPr>
              <a:t>only if </a:t>
            </a:r>
            <a:r>
              <a:rPr lang="en-US" sz="2400" dirty="0">
                <a:solidFill>
                  <a:schemeClr val="tx1"/>
                </a:solidFill>
                <a:latin typeface="Calibri" panose="020F0502020204030204" pitchFamily="34" charset="0"/>
              </a:rPr>
              <a:t>the institution has </a:t>
            </a:r>
            <a:r>
              <a:rPr lang="en-US" sz="2400" b="1" dirty="0">
                <a:solidFill>
                  <a:srgbClr val="FF0000"/>
                </a:solidFill>
                <a:latin typeface="Calibri" panose="020F0502020204030204" pitchFamily="34" charset="0"/>
              </a:rPr>
              <a:t>two</a:t>
            </a:r>
            <a:r>
              <a:rPr lang="en-US" sz="2400" dirty="0">
                <a:solidFill>
                  <a:schemeClr val="tx1"/>
                </a:solidFill>
                <a:latin typeface="Calibri" panose="020F0502020204030204" pitchFamily="34" charset="0"/>
              </a:rPr>
              <a:t> or more </a:t>
            </a:r>
            <a:r>
              <a:rPr lang="en-US" sz="2400" b="1" dirty="0">
                <a:solidFill>
                  <a:srgbClr val="FF0000"/>
                </a:solidFill>
                <a:latin typeface="Calibri" panose="020F0502020204030204" pitchFamily="34" charset="0"/>
              </a:rPr>
              <a:t>geographically separate campuses </a:t>
            </a:r>
            <a:r>
              <a:rPr lang="en-US" sz="2400" dirty="0">
                <a:solidFill>
                  <a:schemeClr val="tx1"/>
                </a:solidFill>
                <a:latin typeface="Calibri" panose="020F0502020204030204" pitchFamily="34" charset="0"/>
              </a:rPr>
              <a:t>and serves their own </a:t>
            </a:r>
            <a:r>
              <a:rPr lang="en-US" sz="2400" i="1" dirty="0">
                <a:solidFill>
                  <a:schemeClr val="tx1"/>
                </a:solidFill>
                <a:latin typeface="Calibri" panose="020F0502020204030204" pitchFamily="34" charset="0"/>
              </a:rPr>
              <a:t>distinct</a:t>
            </a:r>
            <a:r>
              <a:rPr lang="en-US" sz="2400" dirty="0">
                <a:solidFill>
                  <a:schemeClr val="tx1"/>
                </a:solidFill>
                <a:latin typeface="Calibri" panose="020F0502020204030204" pitchFamily="34" charset="0"/>
              </a:rPr>
              <a:t> contracted and unduplicated headcount.  </a:t>
            </a:r>
          </a:p>
          <a:p>
            <a:pPr marL="404813" indent="-344488" algn="just">
              <a:spcBef>
                <a:spcPts val="1200"/>
              </a:spcBef>
              <a:buClr>
                <a:schemeClr val="accent6">
                  <a:lumMod val="50000"/>
                </a:schemeClr>
              </a:buClr>
              <a:buFont typeface="Wingdings" panose="05000000000000000000" pitchFamily="2" charset="2"/>
              <a:buChar char="v"/>
            </a:pPr>
            <a:r>
              <a:rPr lang="en-US" sz="2400" dirty="0">
                <a:solidFill>
                  <a:schemeClr val="tx1"/>
                </a:solidFill>
                <a:latin typeface="Calibri" panose="020F0502020204030204" pitchFamily="34" charset="0"/>
              </a:rPr>
              <a:t>An institution may not submit applications as both a consortium and stand-alone program unless the programs are located on and serve </a:t>
            </a:r>
            <a:r>
              <a:rPr lang="en-US" sz="2400" b="1" dirty="0">
                <a:solidFill>
                  <a:srgbClr val="FF0000"/>
                </a:solidFill>
                <a:latin typeface="Calibri" panose="020F0502020204030204" pitchFamily="34" charset="0"/>
              </a:rPr>
              <a:t>two geographically separate campuses</a:t>
            </a:r>
            <a:r>
              <a:rPr lang="en-US" sz="2400" dirty="0">
                <a:solidFill>
                  <a:schemeClr val="tx1"/>
                </a:solidFill>
                <a:latin typeface="Calibri" panose="020F0502020204030204" pitchFamily="34" charset="0"/>
              </a:rPr>
              <a:t>. </a:t>
            </a:r>
          </a:p>
          <a:p>
            <a:pPr marL="404813" indent="-344488" algn="just">
              <a:spcBef>
                <a:spcPts val="1200"/>
              </a:spcBef>
              <a:buClr>
                <a:schemeClr val="accent6">
                  <a:lumMod val="50000"/>
                </a:schemeClr>
              </a:buClr>
              <a:buFont typeface="Wingdings" panose="05000000000000000000" pitchFamily="2" charset="2"/>
              <a:buChar char="v"/>
            </a:pPr>
            <a:r>
              <a:rPr lang="en-US" sz="2400" dirty="0">
                <a:solidFill>
                  <a:schemeClr val="tx1"/>
                </a:solidFill>
                <a:latin typeface="Calibri" panose="020F0502020204030204" pitchFamily="34" charset="0"/>
              </a:rPr>
              <a:t>A consortium is defined as an association or grouping of institutions set up for a common purpose that would be beyond the capabilities of a single member of the group.  </a:t>
            </a:r>
          </a:p>
          <a:p>
            <a:pPr marL="404813" indent="-344488" algn="just">
              <a:spcBef>
                <a:spcPts val="1200"/>
              </a:spcBef>
              <a:buClr>
                <a:schemeClr val="accent6">
                  <a:lumMod val="50000"/>
                </a:schemeClr>
              </a:buClr>
              <a:buFont typeface="Wingdings" panose="05000000000000000000" pitchFamily="2" charset="2"/>
              <a:buChar char="v"/>
            </a:pPr>
            <a:r>
              <a:rPr lang="en-US" sz="2400" dirty="0">
                <a:solidFill>
                  <a:schemeClr val="tx1"/>
                </a:solidFill>
                <a:latin typeface="Calibri" panose="020F0502020204030204" pitchFamily="34" charset="0"/>
              </a:rPr>
              <a:t>A consortium must meet all requirements established in NYSED’s Consortium Policy for State and Federal Discretionary Grant Programs found in Section VI of this RFP. </a:t>
            </a:r>
          </a:p>
          <a:p>
            <a:pPr marL="404813" indent="-344488" algn="just">
              <a:spcBef>
                <a:spcPts val="1200"/>
              </a:spcBef>
              <a:buClr>
                <a:schemeClr val="accent6">
                  <a:lumMod val="50000"/>
                </a:schemeClr>
              </a:buClr>
              <a:buFont typeface="Wingdings" panose="05000000000000000000" pitchFamily="2" charset="2"/>
              <a:buChar char="v"/>
            </a:pPr>
            <a:r>
              <a:rPr lang="en-US" sz="2400" dirty="0">
                <a:solidFill>
                  <a:schemeClr val="tx1"/>
                </a:solidFill>
                <a:latin typeface="Calibri" panose="020F0502020204030204" pitchFamily="34" charset="0"/>
              </a:rPr>
              <a:t>Both non-profit and for-profit institutions are eligible to apply.</a:t>
            </a:r>
          </a:p>
          <a:p>
            <a:endParaRPr lang="en-US" dirty="0"/>
          </a:p>
        </p:txBody>
      </p:sp>
      <p:pic>
        <p:nvPicPr>
          <p:cNvPr id="4" name="Picture 3">
            <a:extLst>
              <a:ext uri="{FF2B5EF4-FFF2-40B4-BE49-F238E27FC236}">
                <a16:creationId xmlns="" xmlns:a16="http://schemas.microsoft.com/office/drawing/2014/main" id="{350C7171-8000-41D7-8662-537138865DBF}"/>
              </a:ext>
            </a:extLst>
          </p:cNvPr>
          <p:cNvPicPr>
            <a:picLocks noChangeAspect="1"/>
          </p:cNvPicPr>
          <p:nvPr/>
        </p:nvPicPr>
        <p:blipFill>
          <a:blip r:embed="rId2"/>
          <a:stretch>
            <a:fillRect/>
          </a:stretch>
        </p:blipFill>
        <p:spPr>
          <a:xfrm>
            <a:off x="287224" y="182721"/>
            <a:ext cx="1140051" cy="1219306"/>
          </a:xfrm>
          <a:prstGeom prst="rect">
            <a:avLst/>
          </a:prstGeom>
        </p:spPr>
      </p:pic>
    </p:spTree>
    <p:extLst>
      <p:ext uri="{BB962C8B-B14F-4D97-AF65-F5344CB8AC3E}">
        <p14:creationId xmlns:p14="http://schemas.microsoft.com/office/powerpoint/2010/main" val="869663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3000" y="337587"/>
            <a:ext cx="7571485" cy="901041"/>
          </a:xfrm>
          <a:prstGeom prst="rect">
            <a:avLst/>
          </a:prstGeom>
        </p:spPr>
        <p:txBody>
          <a:bodyPr vert="horz" wrap="square" lIns="0" tIns="282727" rIns="0" bIns="0" rtlCol="0">
            <a:spAutoFit/>
          </a:bodyPr>
          <a:lstStyle/>
          <a:p>
            <a:pPr marL="733425" indent="-269875">
              <a:lnSpc>
                <a:spcPct val="100000"/>
              </a:lnSpc>
            </a:pPr>
            <a:r>
              <a:rPr b="1" spc="-5" dirty="0"/>
              <a:t>El</a:t>
            </a:r>
            <a:r>
              <a:rPr b="1" spc="-10" dirty="0"/>
              <a:t>i</a:t>
            </a:r>
            <a:r>
              <a:rPr b="1" dirty="0"/>
              <a:t>gible</a:t>
            </a:r>
            <a:r>
              <a:rPr b="1" spc="-5" dirty="0"/>
              <a:t> </a:t>
            </a:r>
            <a:r>
              <a:rPr b="1" spc="-90" dirty="0"/>
              <a:t>P</a:t>
            </a:r>
            <a:r>
              <a:rPr b="1" dirty="0"/>
              <a:t>artic</a:t>
            </a:r>
            <a:r>
              <a:rPr b="1" spc="-15" dirty="0"/>
              <a:t>i</a:t>
            </a:r>
            <a:r>
              <a:rPr b="1" spc="-5" dirty="0"/>
              <a:t>pa</a:t>
            </a:r>
            <a:r>
              <a:rPr b="1" spc="-35" dirty="0"/>
              <a:t>n</a:t>
            </a:r>
            <a:r>
              <a:rPr b="1" dirty="0"/>
              <a:t>t </a:t>
            </a:r>
            <a:r>
              <a:rPr b="1" spc="-5" dirty="0"/>
              <a:t>(Stude</a:t>
            </a:r>
            <a:r>
              <a:rPr b="1" spc="-30" dirty="0"/>
              <a:t>n</a:t>
            </a:r>
            <a:r>
              <a:rPr b="1" dirty="0"/>
              <a:t>t)</a:t>
            </a:r>
          </a:p>
        </p:txBody>
      </p:sp>
      <p:sp>
        <p:nvSpPr>
          <p:cNvPr id="3" name="object 3"/>
          <p:cNvSpPr/>
          <p:nvPr/>
        </p:nvSpPr>
        <p:spPr>
          <a:xfrm>
            <a:off x="304800" y="178507"/>
            <a:ext cx="1143000" cy="121920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52400" y="1371600"/>
            <a:ext cx="8562085" cy="5128070"/>
          </a:xfrm>
          <a:prstGeom prst="rect">
            <a:avLst/>
          </a:prstGeom>
        </p:spPr>
        <p:txBody>
          <a:bodyPr vert="horz" wrap="square" lIns="0" tIns="0" rIns="0" bIns="0" rtlCol="0">
            <a:spAutoFit/>
          </a:bodyPr>
          <a:lstStyle/>
          <a:p>
            <a:pPr marL="112713" marR="33655" algn="just">
              <a:buClr>
                <a:srgbClr val="AC8F67"/>
              </a:buClr>
              <a:buSzPct val="58333"/>
              <a:tabLst>
                <a:tab pos="685800" algn="l"/>
              </a:tabLst>
            </a:pPr>
            <a:endParaRPr lang="en-US" sz="800" spc="-160" dirty="0">
              <a:solidFill>
                <a:srgbClr val="292934"/>
              </a:solidFill>
              <a:latin typeface="Calibri"/>
              <a:cs typeface="Calibri"/>
            </a:endParaRPr>
          </a:p>
          <a:p>
            <a:pPr marL="395288" marR="33655" indent="-282575" algn="just">
              <a:lnSpc>
                <a:spcPts val="2000"/>
              </a:lnSpc>
              <a:buClr>
                <a:schemeClr val="accent6">
                  <a:lumMod val="50000"/>
                </a:schemeClr>
              </a:buClr>
              <a:buSzPct val="75000"/>
              <a:buFont typeface="Wingdings" panose="05000000000000000000" pitchFamily="2" charset="2"/>
              <a:buChar char="v"/>
              <a:tabLst>
                <a:tab pos="685800" algn="l"/>
              </a:tabLst>
            </a:pPr>
            <a:r>
              <a:rPr sz="2000" spc="-160" dirty="0">
                <a:solidFill>
                  <a:srgbClr val="292934"/>
                </a:solidFill>
                <a:latin typeface="Calibri"/>
                <a:cs typeface="Calibri"/>
              </a:rPr>
              <a:t>T</a:t>
            </a:r>
            <a:r>
              <a:rPr sz="2000" dirty="0">
                <a:solidFill>
                  <a:srgbClr val="292934"/>
                </a:solidFill>
                <a:latin typeface="Calibri"/>
                <a:cs typeface="Calibri"/>
              </a:rPr>
              <a:t>o</a:t>
            </a:r>
            <a:r>
              <a:rPr sz="2000" spc="-5" dirty="0">
                <a:solidFill>
                  <a:srgbClr val="292934"/>
                </a:solidFill>
                <a:latin typeface="Calibri"/>
                <a:cs typeface="Calibri"/>
              </a:rPr>
              <a:t> </a:t>
            </a:r>
            <a:r>
              <a:rPr sz="2000" spc="-15" dirty="0">
                <a:solidFill>
                  <a:srgbClr val="292934"/>
                </a:solidFill>
                <a:latin typeface="Calibri"/>
                <a:cs typeface="Calibri"/>
              </a:rPr>
              <a:t>b</a:t>
            </a:r>
            <a:r>
              <a:rPr sz="2000" spc="-10" dirty="0">
                <a:solidFill>
                  <a:srgbClr val="292934"/>
                </a:solidFill>
                <a:latin typeface="Calibri"/>
                <a:cs typeface="Calibri"/>
              </a:rPr>
              <a:t>e</a:t>
            </a:r>
            <a:r>
              <a:rPr sz="2000" spc="15" dirty="0">
                <a:solidFill>
                  <a:srgbClr val="292934"/>
                </a:solidFill>
                <a:latin typeface="Calibri"/>
                <a:cs typeface="Calibri"/>
              </a:rPr>
              <a:t> </a:t>
            </a:r>
            <a:r>
              <a:rPr sz="2000" dirty="0">
                <a:solidFill>
                  <a:srgbClr val="292934"/>
                </a:solidFill>
                <a:latin typeface="Calibri"/>
                <a:cs typeface="Calibri"/>
              </a:rPr>
              <a:t>el</a:t>
            </a:r>
            <a:r>
              <a:rPr sz="2000" spc="-10" dirty="0">
                <a:solidFill>
                  <a:srgbClr val="292934"/>
                </a:solidFill>
                <a:latin typeface="Calibri"/>
                <a:cs typeface="Calibri"/>
              </a:rPr>
              <a:t>i</a:t>
            </a:r>
            <a:r>
              <a:rPr sz="2000" dirty="0">
                <a:solidFill>
                  <a:srgbClr val="292934"/>
                </a:solidFill>
                <a:latin typeface="Calibri"/>
                <a:cs typeface="Calibri"/>
              </a:rPr>
              <a:t>gible</a:t>
            </a:r>
            <a:r>
              <a:rPr sz="2000" spc="15" dirty="0">
                <a:solidFill>
                  <a:srgbClr val="292934"/>
                </a:solidFill>
                <a:latin typeface="Calibri"/>
                <a:cs typeface="Calibri"/>
              </a:rPr>
              <a:t> </a:t>
            </a:r>
            <a:r>
              <a:rPr sz="2000" spc="-35" dirty="0">
                <a:solidFill>
                  <a:srgbClr val="292934"/>
                </a:solidFill>
                <a:latin typeface="Calibri"/>
                <a:cs typeface="Calibri"/>
              </a:rPr>
              <a:t>f</a:t>
            </a:r>
            <a:r>
              <a:rPr sz="2000" spc="-15" dirty="0">
                <a:solidFill>
                  <a:srgbClr val="292934"/>
                </a:solidFill>
                <a:latin typeface="Calibri"/>
                <a:cs typeface="Calibri"/>
              </a:rPr>
              <a:t>o</a:t>
            </a:r>
            <a:r>
              <a:rPr sz="2000" spc="-10" dirty="0">
                <a:solidFill>
                  <a:srgbClr val="292934"/>
                </a:solidFill>
                <a:latin typeface="Calibri"/>
                <a:cs typeface="Calibri"/>
              </a:rPr>
              <a:t>r</a:t>
            </a:r>
            <a:r>
              <a:rPr sz="2000" dirty="0">
                <a:solidFill>
                  <a:srgbClr val="292934"/>
                </a:solidFill>
                <a:latin typeface="Calibri"/>
                <a:cs typeface="Calibri"/>
              </a:rPr>
              <a:t> </a:t>
            </a:r>
            <a:r>
              <a:rPr sz="2000" spc="-5" dirty="0">
                <a:solidFill>
                  <a:srgbClr val="292934"/>
                </a:solidFill>
                <a:latin typeface="Calibri"/>
                <a:cs typeface="Calibri"/>
              </a:rPr>
              <a:t>und</a:t>
            </a:r>
            <a:r>
              <a:rPr sz="2000" spc="5" dirty="0">
                <a:solidFill>
                  <a:srgbClr val="292934"/>
                </a:solidFill>
                <a:latin typeface="Calibri"/>
                <a:cs typeface="Calibri"/>
              </a:rPr>
              <a:t>e</a:t>
            </a:r>
            <a:r>
              <a:rPr sz="2000" spc="-40" dirty="0">
                <a:solidFill>
                  <a:srgbClr val="292934"/>
                </a:solidFill>
                <a:latin typeface="Calibri"/>
                <a:cs typeface="Calibri"/>
              </a:rPr>
              <a:t>r</a:t>
            </a:r>
            <a:r>
              <a:rPr sz="2000" spc="-10" dirty="0">
                <a:solidFill>
                  <a:srgbClr val="292934"/>
                </a:solidFill>
                <a:latin typeface="Calibri"/>
                <a:cs typeface="Calibri"/>
              </a:rPr>
              <a:t>g</a:t>
            </a:r>
            <a:r>
              <a:rPr sz="2000" spc="-50" dirty="0">
                <a:solidFill>
                  <a:srgbClr val="292934"/>
                </a:solidFill>
                <a:latin typeface="Calibri"/>
                <a:cs typeface="Calibri"/>
              </a:rPr>
              <a:t>r</a:t>
            </a:r>
            <a:r>
              <a:rPr sz="2000" dirty="0">
                <a:solidFill>
                  <a:srgbClr val="292934"/>
                </a:solidFill>
                <a:latin typeface="Calibri"/>
                <a:cs typeface="Calibri"/>
              </a:rPr>
              <a:t>adu</a:t>
            </a:r>
            <a:r>
              <a:rPr sz="2000" spc="-15" dirty="0">
                <a:solidFill>
                  <a:srgbClr val="292934"/>
                </a:solidFill>
                <a:latin typeface="Calibri"/>
                <a:cs typeface="Calibri"/>
              </a:rPr>
              <a:t>a</a:t>
            </a:r>
            <a:r>
              <a:rPr sz="2000" spc="-40" dirty="0">
                <a:solidFill>
                  <a:srgbClr val="292934"/>
                </a:solidFill>
                <a:latin typeface="Calibri"/>
                <a:cs typeface="Calibri"/>
              </a:rPr>
              <a:t>t</a:t>
            </a:r>
            <a:r>
              <a:rPr sz="2000" spc="-10" dirty="0">
                <a:solidFill>
                  <a:srgbClr val="292934"/>
                </a:solidFill>
                <a:latin typeface="Calibri"/>
                <a:cs typeface="Calibri"/>
              </a:rPr>
              <a:t>e</a:t>
            </a:r>
            <a:r>
              <a:rPr sz="2000" spc="15" dirty="0">
                <a:solidFill>
                  <a:srgbClr val="292934"/>
                </a:solidFill>
                <a:latin typeface="Calibri"/>
                <a:cs typeface="Calibri"/>
              </a:rPr>
              <a:t> </a:t>
            </a:r>
            <a:r>
              <a:rPr sz="2000" spc="-5" dirty="0">
                <a:solidFill>
                  <a:srgbClr val="292934"/>
                </a:solidFill>
                <a:latin typeface="Calibri"/>
                <a:cs typeface="Calibri"/>
              </a:rPr>
              <a:t>Coll</a:t>
            </a:r>
            <a:r>
              <a:rPr sz="2000" spc="-10" dirty="0">
                <a:solidFill>
                  <a:srgbClr val="292934"/>
                </a:solidFill>
                <a:latin typeface="Calibri"/>
                <a:cs typeface="Calibri"/>
              </a:rPr>
              <a:t>e</a:t>
            </a:r>
            <a:r>
              <a:rPr sz="2000" spc="-5" dirty="0">
                <a:solidFill>
                  <a:srgbClr val="292934"/>
                </a:solidFill>
                <a:latin typeface="Calibri"/>
                <a:cs typeface="Calibri"/>
              </a:rPr>
              <a:t>gi</a:t>
            </a:r>
            <a:r>
              <a:rPr sz="2000" spc="-15" dirty="0">
                <a:solidFill>
                  <a:srgbClr val="292934"/>
                </a:solidFill>
                <a:latin typeface="Calibri"/>
                <a:cs typeface="Calibri"/>
              </a:rPr>
              <a:t>a</a:t>
            </a:r>
            <a:r>
              <a:rPr sz="2000" spc="-40" dirty="0">
                <a:solidFill>
                  <a:srgbClr val="292934"/>
                </a:solidFill>
                <a:latin typeface="Calibri"/>
                <a:cs typeface="Calibri"/>
              </a:rPr>
              <a:t>t</a:t>
            </a:r>
            <a:r>
              <a:rPr sz="2000" spc="-10" dirty="0">
                <a:solidFill>
                  <a:srgbClr val="292934"/>
                </a:solidFill>
                <a:latin typeface="Calibri"/>
                <a:cs typeface="Calibri"/>
              </a:rPr>
              <a:t>e</a:t>
            </a:r>
            <a:r>
              <a:rPr sz="2000" spc="15" dirty="0">
                <a:solidFill>
                  <a:srgbClr val="292934"/>
                </a:solidFill>
                <a:latin typeface="Calibri"/>
                <a:cs typeface="Calibri"/>
              </a:rPr>
              <a:t> </a:t>
            </a:r>
            <a:r>
              <a:rPr sz="2000" spc="-5" dirty="0">
                <a:solidFill>
                  <a:srgbClr val="292934"/>
                </a:solidFill>
                <a:latin typeface="Calibri"/>
                <a:cs typeface="Calibri"/>
              </a:rPr>
              <a:t>Sc</a:t>
            </a:r>
            <a:r>
              <a:rPr sz="2000" spc="-10" dirty="0">
                <a:solidFill>
                  <a:srgbClr val="292934"/>
                </a:solidFill>
                <a:latin typeface="Calibri"/>
                <a:cs typeface="Calibri"/>
              </a:rPr>
              <a:t>ien</a:t>
            </a:r>
            <a:r>
              <a:rPr sz="2000" spc="-20" dirty="0">
                <a:solidFill>
                  <a:srgbClr val="292934"/>
                </a:solidFill>
                <a:latin typeface="Calibri"/>
                <a:cs typeface="Calibri"/>
              </a:rPr>
              <a:t>c</a:t>
            </a:r>
            <a:r>
              <a:rPr sz="2000" spc="-10" dirty="0">
                <a:solidFill>
                  <a:srgbClr val="292934"/>
                </a:solidFill>
                <a:latin typeface="Calibri"/>
                <a:cs typeface="Calibri"/>
              </a:rPr>
              <a:t>e</a:t>
            </a:r>
            <a:r>
              <a:rPr sz="2000" spc="25" dirty="0">
                <a:solidFill>
                  <a:srgbClr val="292934"/>
                </a:solidFill>
                <a:latin typeface="Calibri"/>
                <a:cs typeface="Calibri"/>
              </a:rPr>
              <a:t> </a:t>
            </a:r>
            <a:r>
              <a:rPr sz="2000" dirty="0">
                <a:solidFill>
                  <a:srgbClr val="292934"/>
                </a:solidFill>
                <a:latin typeface="Calibri"/>
                <a:cs typeface="Calibri"/>
              </a:rPr>
              <a:t>and</a:t>
            </a:r>
            <a:r>
              <a:rPr sz="2000" spc="10" dirty="0">
                <a:solidFill>
                  <a:srgbClr val="292934"/>
                </a:solidFill>
                <a:latin typeface="Calibri"/>
                <a:cs typeface="Calibri"/>
              </a:rPr>
              <a:t> </a:t>
            </a:r>
            <a:r>
              <a:rPr sz="2000" spc="-160" dirty="0">
                <a:solidFill>
                  <a:srgbClr val="292934"/>
                </a:solidFill>
                <a:latin typeface="Calibri"/>
                <a:cs typeface="Calibri"/>
              </a:rPr>
              <a:t>T</a:t>
            </a:r>
            <a:r>
              <a:rPr sz="2000" dirty="0">
                <a:solidFill>
                  <a:srgbClr val="292934"/>
                </a:solidFill>
                <a:latin typeface="Calibri"/>
                <a:cs typeface="Calibri"/>
              </a:rPr>
              <a:t>echnology </a:t>
            </a:r>
            <a:r>
              <a:rPr sz="2000" spc="-5" dirty="0">
                <a:solidFill>
                  <a:srgbClr val="292934"/>
                </a:solidFill>
                <a:latin typeface="Calibri"/>
                <a:cs typeface="Calibri"/>
              </a:rPr>
              <a:t>E</a:t>
            </a:r>
            <a:r>
              <a:rPr sz="2000" spc="-15" dirty="0">
                <a:solidFill>
                  <a:srgbClr val="292934"/>
                </a:solidFill>
                <a:latin typeface="Calibri"/>
                <a:cs typeface="Calibri"/>
              </a:rPr>
              <a:t>n</a:t>
            </a:r>
            <a:r>
              <a:rPr sz="2000" spc="-10" dirty="0">
                <a:solidFill>
                  <a:srgbClr val="292934"/>
                </a:solidFill>
                <a:latin typeface="Calibri"/>
                <a:cs typeface="Calibri"/>
              </a:rPr>
              <a:t>try</a:t>
            </a:r>
            <a:r>
              <a:rPr sz="2000" spc="-5" dirty="0">
                <a:solidFill>
                  <a:srgbClr val="292934"/>
                </a:solidFill>
                <a:latin typeface="Calibri"/>
                <a:cs typeface="Calibri"/>
              </a:rPr>
              <a:t> </a:t>
            </a:r>
            <a:r>
              <a:rPr sz="2000" spc="-20" dirty="0">
                <a:solidFill>
                  <a:srgbClr val="292934"/>
                </a:solidFill>
                <a:latin typeface="Calibri"/>
                <a:cs typeface="Calibri"/>
              </a:rPr>
              <a:t>P</a:t>
            </a:r>
            <a:r>
              <a:rPr sz="2000" spc="-40" dirty="0">
                <a:solidFill>
                  <a:srgbClr val="292934"/>
                </a:solidFill>
                <a:latin typeface="Calibri"/>
                <a:cs typeface="Calibri"/>
              </a:rPr>
              <a:t>r</a:t>
            </a:r>
            <a:r>
              <a:rPr sz="2000" spc="-15" dirty="0">
                <a:solidFill>
                  <a:srgbClr val="292934"/>
                </a:solidFill>
                <a:latin typeface="Calibri"/>
                <a:cs typeface="Calibri"/>
              </a:rPr>
              <a:t>og</a:t>
            </a:r>
            <a:r>
              <a:rPr sz="2000" spc="-45" dirty="0">
                <a:solidFill>
                  <a:srgbClr val="292934"/>
                </a:solidFill>
                <a:latin typeface="Calibri"/>
                <a:cs typeface="Calibri"/>
              </a:rPr>
              <a:t>r</a:t>
            </a:r>
            <a:r>
              <a:rPr sz="2000" spc="-15" dirty="0">
                <a:solidFill>
                  <a:srgbClr val="292934"/>
                </a:solidFill>
                <a:latin typeface="Calibri"/>
                <a:cs typeface="Calibri"/>
              </a:rPr>
              <a:t>am</a:t>
            </a:r>
            <a:r>
              <a:rPr sz="2000" spc="-5" dirty="0">
                <a:solidFill>
                  <a:srgbClr val="292934"/>
                </a:solidFill>
                <a:latin typeface="Calibri"/>
                <a:cs typeface="Calibri"/>
              </a:rPr>
              <a:t> s</a:t>
            </a:r>
            <a:r>
              <a:rPr sz="2000" dirty="0">
                <a:solidFill>
                  <a:srgbClr val="292934"/>
                </a:solidFill>
                <a:latin typeface="Calibri"/>
                <a:cs typeface="Calibri"/>
              </a:rPr>
              <a:t>u</a:t>
            </a:r>
            <a:r>
              <a:rPr sz="2000" spc="-5" dirty="0">
                <a:solidFill>
                  <a:srgbClr val="292934"/>
                </a:solidFill>
                <a:latin typeface="Calibri"/>
                <a:cs typeface="Calibri"/>
              </a:rPr>
              <a:t>p</a:t>
            </a:r>
            <a:r>
              <a:rPr sz="2000" dirty="0">
                <a:solidFill>
                  <a:srgbClr val="292934"/>
                </a:solidFill>
                <a:latin typeface="Calibri"/>
                <a:cs typeface="Calibri"/>
              </a:rPr>
              <a:t>p</a:t>
            </a:r>
            <a:r>
              <a:rPr sz="2000" spc="-15" dirty="0">
                <a:solidFill>
                  <a:srgbClr val="292934"/>
                </a:solidFill>
                <a:latin typeface="Calibri"/>
                <a:cs typeface="Calibri"/>
              </a:rPr>
              <a:t>or</a:t>
            </a:r>
            <a:r>
              <a:rPr sz="2000" spc="-20" dirty="0">
                <a:solidFill>
                  <a:srgbClr val="292934"/>
                </a:solidFill>
                <a:latin typeface="Calibri"/>
                <a:cs typeface="Calibri"/>
              </a:rPr>
              <a:t>t</a:t>
            </a:r>
            <a:r>
              <a:rPr sz="2000" spc="-5" dirty="0">
                <a:solidFill>
                  <a:srgbClr val="292934"/>
                </a:solidFill>
                <a:latin typeface="Calibri"/>
                <a:cs typeface="Calibri"/>
              </a:rPr>
              <a:t>,</a:t>
            </a:r>
            <a:r>
              <a:rPr sz="2000" spc="5" dirty="0">
                <a:solidFill>
                  <a:srgbClr val="292934"/>
                </a:solidFill>
                <a:latin typeface="Calibri"/>
                <a:cs typeface="Calibri"/>
              </a:rPr>
              <a:t> </a:t>
            </a:r>
            <a:r>
              <a:rPr sz="2000" dirty="0">
                <a:solidFill>
                  <a:srgbClr val="292934"/>
                </a:solidFill>
                <a:latin typeface="Calibri"/>
                <a:cs typeface="Calibri"/>
              </a:rPr>
              <a:t>a </a:t>
            </a:r>
            <a:r>
              <a:rPr sz="2000" spc="-20" dirty="0">
                <a:solidFill>
                  <a:srgbClr val="292934"/>
                </a:solidFill>
                <a:latin typeface="Calibri"/>
                <a:cs typeface="Calibri"/>
              </a:rPr>
              <a:t>s</a:t>
            </a:r>
            <a:r>
              <a:rPr sz="2000" dirty="0">
                <a:solidFill>
                  <a:srgbClr val="292934"/>
                </a:solidFill>
                <a:latin typeface="Calibri"/>
                <a:cs typeface="Calibri"/>
              </a:rPr>
              <a:t>tude</a:t>
            </a:r>
            <a:r>
              <a:rPr sz="2000" spc="-10" dirty="0">
                <a:solidFill>
                  <a:srgbClr val="292934"/>
                </a:solidFill>
                <a:latin typeface="Calibri"/>
                <a:cs typeface="Calibri"/>
              </a:rPr>
              <a:t>nt</a:t>
            </a:r>
            <a:r>
              <a:rPr sz="2000" dirty="0">
                <a:solidFill>
                  <a:srgbClr val="292934"/>
                </a:solidFill>
                <a:latin typeface="Calibri"/>
                <a:cs typeface="Calibri"/>
              </a:rPr>
              <a:t> mu</a:t>
            </a:r>
            <a:r>
              <a:rPr sz="2000" spc="-20" dirty="0">
                <a:solidFill>
                  <a:srgbClr val="292934"/>
                </a:solidFill>
                <a:latin typeface="Calibri"/>
                <a:cs typeface="Calibri"/>
              </a:rPr>
              <a:t>s</a:t>
            </a:r>
            <a:r>
              <a:rPr sz="2000" spc="-10" dirty="0">
                <a:solidFill>
                  <a:srgbClr val="292934"/>
                </a:solidFill>
                <a:latin typeface="Calibri"/>
                <a:cs typeface="Calibri"/>
              </a:rPr>
              <a:t>t</a:t>
            </a:r>
            <a:r>
              <a:rPr sz="2000" dirty="0">
                <a:solidFill>
                  <a:srgbClr val="292934"/>
                </a:solidFill>
                <a:latin typeface="Calibri"/>
                <a:cs typeface="Calibri"/>
              </a:rPr>
              <a:t> </a:t>
            </a:r>
            <a:r>
              <a:rPr sz="2000" spc="-15" dirty="0">
                <a:solidFill>
                  <a:srgbClr val="292934"/>
                </a:solidFill>
                <a:latin typeface="Calibri"/>
                <a:cs typeface="Calibri"/>
              </a:rPr>
              <a:t>b</a:t>
            </a:r>
            <a:r>
              <a:rPr sz="2000" spc="-10" dirty="0">
                <a:solidFill>
                  <a:srgbClr val="292934"/>
                </a:solidFill>
                <a:latin typeface="Calibri"/>
                <a:cs typeface="Calibri"/>
              </a:rPr>
              <a:t>e</a:t>
            </a:r>
            <a:r>
              <a:rPr sz="2000" spc="15" dirty="0">
                <a:solidFill>
                  <a:srgbClr val="292934"/>
                </a:solidFill>
                <a:latin typeface="Calibri"/>
                <a:cs typeface="Calibri"/>
              </a:rPr>
              <a:t> </a:t>
            </a:r>
            <a:r>
              <a:rPr sz="2000" dirty="0">
                <a:solidFill>
                  <a:srgbClr val="292934"/>
                </a:solidFill>
                <a:latin typeface="Calibri"/>
                <a:cs typeface="Calibri"/>
              </a:rPr>
              <a:t>a</a:t>
            </a:r>
            <a:r>
              <a:rPr sz="2000" spc="10" dirty="0">
                <a:solidFill>
                  <a:srgbClr val="292934"/>
                </a:solidFill>
                <a:latin typeface="Calibri"/>
                <a:cs typeface="Calibri"/>
              </a:rPr>
              <a:t> </a:t>
            </a:r>
            <a:r>
              <a:rPr sz="2000" b="1" spc="-30" dirty="0">
                <a:solidFill>
                  <a:srgbClr val="FF0000"/>
                </a:solidFill>
                <a:latin typeface="Calibri"/>
                <a:cs typeface="Calibri"/>
              </a:rPr>
              <a:t>r</a:t>
            </a:r>
            <a:r>
              <a:rPr sz="2000" b="1" dirty="0">
                <a:solidFill>
                  <a:srgbClr val="FF0000"/>
                </a:solidFill>
                <a:latin typeface="Calibri"/>
                <a:cs typeface="Calibri"/>
              </a:rPr>
              <a:t>e</a:t>
            </a:r>
            <a:r>
              <a:rPr sz="2000" b="1" spc="-10" dirty="0">
                <a:solidFill>
                  <a:srgbClr val="FF0000"/>
                </a:solidFill>
                <a:latin typeface="Calibri"/>
                <a:cs typeface="Calibri"/>
              </a:rPr>
              <a:t>si</a:t>
            </a:r>
            <a:r>
              <a:rPr sz="2000" b="1" spc="-5" dirty="0">
                <a:solidFill>
                  <a:srgbClr val="FF0000"/>
                </a:solidFill>
                <a:latin typeface="Calibri"/>
                <a:cs typeface="Calibri"/>
              </a:rPr>
              <a:t>d</a:t>
            </a:r>
            <a:r>
              <a:rPr sz="2000" b="1" dirty="0">
                <a:solidFill>
                  <a:srgbClr val="FF0000"/>
                </a:solidFill>
                <a:latin typeface="Calibri"/>
                <a:cs typeface="Calibri"/>
              </a:rPr>
              <a:t>e</a:t>
            </a:r>
            <a:r>
              <a:rPr sz="2000" b="1" spc="-30" dirty="0">
                <a:solidFill>
                  <a:srgbClr val="FF0000"/>
                </a:solidFill>
                <a:latin typeface="Calibri"/>
                <a:cs typeface="Calibri"/>
              </a:rPr>
              <a:t>n</a:t>
            </a:r>
            <a:r>
              <a:rPr sz="2000" b="1" spc="-10" dirty="0">
                <a:solidFill>
                  <a:srgbClr val="FF0000"/>
                </a:solidFill>
                <a:latin typeface="Calibri"/>
                <a:cs typeface="Calibri"/>
              </a:rPr>
              <a:t>t</a:t>
            </a:r>
            <a:r>
              <a:rPr sz="2000" b="1" spc="-40" dirty="0">
                <a:solidFill>
                  <a:srgbClr val="FF0000"/>
                </a:solidFill>
                <a:latin typeface="Calibri"/>
                <a:cs typeface="Calibri"/>
              </a:rPr>
              <a:t> </a:t>
            </a:r>
            <a:r>
              <a:rPr sz="2000" b="1" dirty="0">
                <a:solidFill>
                  <a:srgbClr val="FF0000"/>
                </a:solidFill>
                <a:latin typeface="Calibri"/>
                <a:cs typeface="Calibri"/>
              </a:rPr>
              <a:t>of</a:t>
            </a:r>
            <a:r>
              <a:rPr sz="2000" b="1" spc="-5" dirty="0">
                <a:solidFill>
                  <a:srgbClr val="FF0000"/>
                </a:solidFill>
                <a:latin typeface="Calibri"/>
                <a:cs typeface="Calibri"/>
              </a:rPr>
              <a:t> </a:t>
            </a:r>
            <a:r>
              <a:rPr sz="2000" b="1" dirty="0">
                <a:solidFill>
                  <a:srgbClr val="FF0000"/>
                </a:solidFill>
                <a:latin typeface="Calibri"/>
                <a:cs typeface="Calibri"/>
              </a:rPr>
              <a:t>New</a:t>
            </a:r>
            <a:r>
              <a:rPr sz="2000" b="1" spc="-5" dirty="0">
                <a:solidFill>
                  <a:srgbClr val="FF0000"/>
                </a:solidFill>
                <a:latin typeface="Calibri"/>
                <a:cs typeface="Calibri"/>
              </a:rPr>
              <a:t> </a:t>
            </a:r>
            <a:r>
              <a:rPr sz="2000" b="1" spc="-155" dirty="0">
                <a:solidFill>
                  <a:srgbClr val="FF0000"/>
                </a:solidFill>
                <a:latin typeface="Calibri"/>
                <a:cs typeface="Calibri"/>
              </a:rPr>
              <a:t>Y</a:t>
            </a:r>
            <a:r>
              <a:rPr sz="2000" b="1" dirty="0">
                <a:solidFill>
                  <a:srgbClr val="FF0000"/>
                </a:solidFill>
                <a:latin typeface="Calibri"/>
                <a:cs typeface="Calibri"/>
              </a:rPr>
              <a:t>ork</a:t>
            </a:r>
            <a:r>
              <a:rPr sz="2000" b="1" spc="-10" dirty="0">
                <a:solidFill>
                  <a:srgbClr val="FF0000"/>
                </a:solidFill>
                <a:latin typeface="Calibri"/>
                <a:cs typeface="Calibri"/>
              </a:rPr>
              <a:t> </a:t>
            </a:r>
            <a:r>
              <a:rPr sz="2000" dirty="0">
                <a:solidFill>
                  <a:srgbClr val="292934"/>
                </a:solidFill>
                <a:latin typeface="Calibri"/>
                <a:cs typeface="Calibri"/>
              </a:rPr>
              <a:t>who</a:t>
            </a:r>
            <a:r>
              <a:rPr sz="2000" spc="5" dirty="0">
                <a:solidFill>
                  <a:srgbClr val="292934"/>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s</a:t>
            </a:r>
            <a:r>
              <a:rPr sz="2000" spc="5" dirty="0">
                <a:solidFill>
                  <a:srgbClr val="292934"/>
                </a:solidFill>
                <a:latin typeface="Calibri"/>
                <a:cs typeface="Calibri"/>
              </a:rPr>
              <a:t> </a:t>
            </a:r>
            <a:r>
              <a:rPr sz="2000" b="1" u="heavy" dirty="0">
                <a:solidFill>
                  <a:srgbClr val="292934"/>
                </a:solidFill>
                <a:latin typeface="Calibri"/>
                <a:cs typeface="Calibri"/>
              </a:rPr>
              <a:t>e</a:t>
            </a:r>
            <a:r>
              <a:rPr sz="2000" b="1" u="heavy" spc="-10" dirty="0">
                <a:solidFill>
                  <a:srgbClr val="292934"/>
                </a:solidFill>
                <a:latin typeface="Calibri"/>
                <a:cs typeface="Calibri"/>
              </a:rPr>
              <a:t>ith</a:t>
            </a:r>
            <a:r>
              <a:rPr sz="2000" b="1" u="heavy" dirty="0">
                <a:solidFill>
                  <a:srgbClr val="292934"/>
                </a:solidFill>
                <a:latin typeface="Calibri"/>
                <a:cs typeface="Calibri"/>
              </a:rPr>
              <a:t>er</a:t>
            </a:r>
            <a:r>
              <a:rPr sz="2000" b="1" spc="-35" dirty="0">
                <a:solidFill>
                  <a:srgbClr val="292934"/>
                </a:solidFill>
                <a:latin typeface="Calibri"/>
                <a:cs typeface="Calibri"/>
              </a:rPr>
              <a:t> </a:t>
            </a:r>
            <a:r>
              <a:rPr sz="2000" b="1" dirty="0">
                <a:solidFill>
                  <a:srgbClr val="FF0000"/>
                </a:solidFill>
                <a:latin typeface="Calibri"/>
                <a:cs typeface="Calibri"/>
              </a:rPr>
              <a:t>e</a:t>
            </a:r>
            <a:r>
              <a:rPr sz="2000" b="1" spc="-10" dirty="0">
                <a:solidFill>
                  <a:srgbClr val="FF0000"/>
                </a:solidFill>
                <a:latin typeface="Calibri"/>
                <a:cs typeface="Calibri"/>
              </a:rPr>
              <a:t>co</a:t>
            </a:r>
            <a:r>
              <a:rPr sz="2000" b="1" spc="-5" dirty="0">
                <a:solidFill>
                  <a:srgbClr val="FF0000"/>
                </a:solidFill>
                <a:latin typeface="Calibri"/>
                <a:cs typeface="Calibri"/>
              </a:rPr>
              <a:t>n</a:t>
            </a:r>
            <a:r>
              <a:rPr sz="2000" b="1" spc="-15" dirty="0">
                <a:solidFill>
                  <a:srgbClr val="FF0000"/>
                </a:solidFill>
                <a:latin typeface="Calibri"/>
                <a:cs typeface="Calibri"/>
              </a:rPr>
              <a:t>omi</a:t>
            </a:r>
            <a:r>
              <a:rPr sz="2000" b="1" spc="-10" dirty="0">
                <a:solidFill>
                  <a:srgbClr val="FF0000"/>
                </a:solidFill>
                <a:latin typeface="Calibri"/>
                <a:cs typeface="Calibri"/>
              </a:rPr>
              <a:t>ca</a:t>
            </a:r>
            <a:r>
              <a:rPr sz="2000" b="1" spc="-20" dirty="0">
                <a:solidFill>
                  <a:srgbClr val="FF0000"/>
                </a:solidFill>
                <a:latin typeface="Calibri"/>
                <a:cs typeface="Calibri"/>
              </a:rPr>
              <a:t>l</a:t>
            </a:r>
            <a:r>
              <a:rPr sz="2000" b="1" spc="-10" dirty="0">
                <a:solidFill>
                  <a:srgbClr val="FF0000"/>
                </a:solidFill>
                <a:latin typeface="Calibri"/>
                <a:cs typeface="Calibri"/>
              </a:rPr>
              <a:t>ly disa</a:t>
            </a:r>
            <a:r>
              <a:rPr sz="2000" b="1" spc="-5" dirty="0">
                <a:solidFill>
                  <a:srgbClr val="FF0000"/>
                </a:solidFill>
                <a:latin typeface="Calibri"/>
                <a:cs typeface="Calibri"/>
              </a:rPr>
              <a:t>d</a:t>
            </a:r>
            <a:r>
              <a:rPr sz="2000" b="1" spc="-25" dirty="0">
                <a:solidFill>
                  <a:srgbClr val="FF0000"/>
                </a:solidFill>
                <a:latin typeface="Calibri"/>
                <a:cs typeface="Calibri"/>
              </a:rPr>
              <a:t>v</a:t>
            </a:r>
            <a:r>
              <a:rPr sz="2000" b="1" spc="-10" dirty="0">
                <a:solidFill>
                  <a:srgbClr val="FF0000"/>
                </a:solidFill>
                <a:latin typeface="Calibri"/>
                <a:cs typeface="Calibri"/>
              </a:rPr>
              <a:t>a</a:t>
            </a:r>
            <a:r>
              <a:rPr sz="2000" b="1" spc="-30" dirty="0">
                <a:solidFill>
                  <a:srgbClr val="FF0000"/>
                </a:solidFill>
                <a:latin typeface="Calibri"/>
                <a:cs typeface="Calibri"/>
              </a:rPr>
              <a:t>n</a:t>
            </a:r>
            <a:r>
              <a:rPr sz="2000" b="1" spc="-35" dirty="0">
                <a:solidFill>
                  <a:srgbClr val="FF0000"/>
                </a:solidFill>
                <a:latin typeface="Calibri"/>
                <a:cs typeface="Calibri"/>
              </a:rPr>
              <a:t>t</a:t>
            </a:r>
            <a:r>
              <a:rPr sz="2000" b="1" spc="-10" dirty="0">
                <a:solidFill>
                  <a:srgbClr val="FF0000"/>
                </a:solidFill>
                <a:latin typeface="Calibri"/>
                <a:cs typeface="Calibri"/>
              </a:rPr>
              <a:t>a</a:t>
            </a:r>
            <a:r>
              <a:rPr sz="2000" b="1" spc="-40" dirty="0">
                <a:solidFill>
                  <a:srgbClr val="FF0000"/>
                </a:solidFill>
                <a:latin typeface="Calibri"/>
                <a:cs typeface="Calibri"/>
              </a:rPr>
              <a:t>g</a:t>
            </a:r>
            <a:r>
              <a:rPr sz="2000" b="1" spc="-10" dirty="0">
                <a:solidFill>
                  <a:srgbClr val="FF0000"/>
                </a:solidFill>
                <a:latin typeface="Calibri"/>
                <a:cs typeface="Calibri"/>
              </a:rPr>
              <a:t>ed</a:t>
            </a:r>
            <a:r>
              <a:rPr sz="2000" b="1" spc="-25" dirty="0">
                <a:solidFill>
                  <a:srgbClr val="FF0000"/>
                </a:solidFill>
                <a:latin typeface="Calibri"/>
                <a:cs typeface="Calibri"/>
              </a:rPr>
              <a:t> </a:t>
            </a:r>
            <a:r>
              <a:rPr lang="en-US" sz="2000" b="1" u="heavy" spc="-25" dirty="0">
                <a:latin typeface="Calibri"/>
                <a:cs typeface="Calibri"/>
              </a:rPr>
              <a:t>OR</a:t>
            </a:r>
            <a:r>
              <a:rPr lang="en-US" sz="2000" b="1" spc="-25" dirty="0">
                <a:latin typeface="Calibri"/>
                <a:cs typeface="Calibri"/>
              </a:rPr>
              <a:t> </a:t>
            </a:r>
            <a:r>
              <a:rPr sz="2000" b="1" spc="-5" dirty="0">
                <a:solidFill>
                  <a:srgbClr val="FF0000"/>
                </a:solidFill>
                <a:latin typeface="Calibri"/>
                <a:cs typeface="Calibri"/>
              </a:rPr>
              <a:t>f</a:t>
            </a:r>
            <a:r>
              <a:rPr sz="2000" b="1" spc="-35" dirty="0">
                <a:solidFill>
                  <a:srgbClr val="FF0000"/>
                </a:solidFill>
                <a:latin typeface="Calibri"/>
                <a:cs typeface="Calibri"/>
              </a:rPr>
              <a:t>r</a:t>
            </a:r>
            <a:r>
              <a:rPr sz="2000" b="1" dirty="0">
                <a:solidFill>
                  <a:srgbClr val="FF0000"/>
                </a:solidFill>
                <a:latin typeface="Calibri"/>
                <a:cs typeface="Calibri"/>
              </a:rPr>
              <a:t>om </a:t>
            </a:r>
            <a:r>
              <a:rPr sz="2000" b="1" spc="-10" dirty="0">
                <a:solidFill>
                  <a:srgbClr val="FF0000"/>
                </a:solidFill>
                <a:latin typeface="Calibri"/>
                <a:cs typeface="Calibri"/>
              </a:rPr>
              <a:t>a</a:t>
            </a:r>
            <a:r>
              <a:rPr sz="2000" b="1" spc="10" dirty="0">
                <a:solidFill>
                  <a:srgbClr val="FF0000"/>
                </a:solidFill>
                <a:latin typeface="Calibri"/>
                <a:cs typeface="Calibri"/>
              </a:rPr>
              <a:t> </a:t>
            </a:r>
            <a:r>
              <a:rPr sz="2000" b="1" spc="-15" dirty="0">
                <a:solidFill>
                  <a:srgbClr val="FF0000"/>
                </a:solidFill>
                <a:latin typeface="Calibri"/>
                <a:cs typeface="Calibri"/>
              </a:rPr>
              <a:t>mi</a:t>
            </a:r>
            <a:r>
              <a:rPr sz="2000" b="1" spc="-5" dirty="0">
                <a:solidFill>
                  <a:srgbClr val="FF0000"/>
                </a:solidFill>
                <a:latin typeface="Calibri"/>
                <a:cs typeface="Calibri"/>
              </a:rPr>
              <a:t>n</a:t>
            </a:r>
            <a:r>
              <a:rPr sz="2000" b="1" spc="-10" dirty="0">
                <a:solidFill>
                  <a:srgbClr val="FF0000"/>
                </a:solidFill>
                <a:latin typeface="Calibri"/>
                <a:cs typeface="Calibri"/>
              </a:rPr>
              <a:t>ority</a:t>
            </a:r>
            <a:r>
              <a:rPr sz="2000" b="1" spc="-40" dirty="0">
                <a:solidFill>
                  <a:srgbClr val="FF0000"/>
                </a:solidFill>
                <a:latin typeface="Calibri"/>
                <a:cs typeface="Calibri"/>
              </a:rPr>
              <a:t> </a:t>
            </a:r>
            <a:r>
              <a:rPr sz="2000" b="1" spc="-5" dirty="0">
                <a:solidFill>
                  <a:srgbClr val="FF0000"/>
                </a:solidFill>
                <a:latin typeface="Calibri"/>
                <a:cs typeface="Calibri"/>
              </a:rPr>
              <a:t>g</a:t>
            </a:r>
            <a:r>
              <a:rPr sz="2000" b="1" spc="-30" dirty="0">
                <a:solidFill>
                  <a:srgbClr val="FF0000"/>
                </a:solidFill>
                <a:latin typeface="Calibri"/>
                <a:cs typeface="Calibri"/>
              </a:rPr>
              <a:t>r</a:t>
            </a:r>
            <a:r>
              <a:rPr sz="2000" b="1" spc="-10" dirty="0">
                <a:solidFill>
                  <a:srgbClr val="FF0000"/>
                </a:solidFill>
                <a:latin typeface="Calibri"/>
                <a:cs typeface="Calibri"/>
              </a:rPr>
              <a:t>o</a:t>
            </a:r>
            <a:r>
              <a:rPr sz="2000" b="1" spc="-5" dirty="0">
                <a:solidFill>
                  <a:srgbClr val="FF0000"/>
                </a:solidFill>
                <a:latin typeface="Calibri"/>
                <a:cs typeface="Calibri"/>
              </a:rPr>
              <a:t>u</a:t>
            </a:r>
            <a:r>
              <a:rPr sz="2000" b="1" spc="-10" dirty="0">
                <a:solidFill>
                  <a:srgbClr val="FF0000"/>
                </a:solidFill>
                <a:latin typeface="Calibri"/>
                <a:cs typeface="Calibri"/>
              </a:rPr>
              <a:t>p</a:t>
            </a:r>
            <a:r>
              <a:rPr sz="2000" b="1" spc="-20" dirty="0">
                <a:solidFill>
                  <a:srgbClr val="FF0000"/>
                </a:solidFill>
                <a:latin typeface="Calibri"/>
                <a:cs typeface="Calibri"/>
              </a:rPr>
              <a:t> </a:t>
            </a:r>
            <a:r>
              <a:rPr sz="2000" b="1" spc="-10" dirty="0">
                <a:solidFill>
                  <a:srgbClr val="FF0000"/>
                </a:solidFill>
                <a:latin typeface="Calibri"/>
                <a:cs typeface="Calibri"/>
              </a:rPr>
              <a:t>hi</a:t>
            </a:r>
            <a:r>
              <a:rPr sz="2000" b="1" spc="-35" dirty="0">
                <a:solidFill>
                  <a:srgbClr val="FF0000"/>
                </a:solidFill>
                <a:latin typeface="Calibri"/>
                <a:cs typeface="Calibri"/>
              </a:rPr>
              <a:t>s</a:t>
            </a:r>
            <a:r>
              <a:rPr sz="2000" b="1" spc="-25" dirty="0">
                <a:solidFill>
                  <a:srgbClr val="FF0000"/>
                </a:solidFill>
                <a:latin typeface="Calibri"/>
                <a:cs typeface="Calibri"/>
              </a:rPr>
              <a:t>t</a:t>
            </a:r>
            <a:r>
              <a:rPr sz="2000" b="1" dirty="0">
                <a:solidFill>
                  <a:srgbClr val="FF0000"/>
                </a:solidFill>
                <a:latin typeface="Calibri"/>
                <a:cs typeface="Calibri"/>
              </a:rPr>
              <a:t>ori</a:t>
            </a:r>
            <a:r>
              <a:rPr sz="2000" b="1" spc="-10" dirty="0">
                <a:solidFill>
                  <a:srgbClr val="FF0000"/>
                </a:solidFill>
                <a:latin typeface="Calibri"/>
                <a:cs typeface="Calibri"/>
              </a:rPr>
              <a:t>ca</a:t>
            </a:r>
            <a:r>
              <a:rPr sz="2000" b="1" spc="-20" dirty="0">
                <a:solidFill>
                  <a:srgbClr val="FF0000"/>
                </a:solidFill>
                <a:latin typeface="Calibri"/>
                <a:cs typeface="Calibri"/>
              </a:rPr>
              <a:t>l</a:t>
            </a:r>
            <a:r>
              <a:rPr sz="2000" b="1" spc="-10" dirty="0">
                <a:solidFill>
                  <a:srgbClr val="FF0000"/>
                </a:solidFill>
                <a:latin typeface="Calibri"/>
                <a:cs typeface="Calibri"/>
              </a:rPr>
              <a:t>ly</a:t>
            </a:r>
            <a:r>
              <a:rPr sz="2000" b="1" spc="-35" dirty="0">
                <a:solidFill>
                  <a:srgbClr val="FF0000"/>
                </a:solidFill>
                <a:latin typeface="Calibri"/>
                <a:cs typeface="Calibri"/>
              </a:rPr>
              <a:t> </a:t>
            </a:r>
            <a:r>
              <a:rPr sz="2000" b="1" spc="-10" dirty="0">
                <a:solidFill>
                  <a:srgbClr val="FF0000"/>
                </a:solidFill>
                <a:latin typeface="Calibri"/>
                <a:cs typeface="Calibri"/>
              </a:rPr>
              <a:t>und</a:t>
            </a:r>
            <a:r>
              <a:rPr sz="2000" b="1" dirty="0">
                <a:solidFill>
                  <a:srgbClr val="FF0000"/>
                </a:solidFill>
                <a:latin typeface="Calibri"/>
                <a:cs typeface="Calibri"/>
              </a:rPr>
              <a:t>e</a:t>
            </a:r>
            <a:r>
              <a:rPr sz="2000" b="1" spc="-5" dirty="0">
                <a:solidFill>
                  <a:srgbClr val="FF0000"/>
                </a:solidFill>
                <a:latin typeface="Calibri"/>
                <a:cs typeface="Calibri"/>
              </a:rPr>
              <a:t>r</a:t>
            </a:r>
            <a:r>
              <a:rPr sz="2000" b="1" spc="-35" dirty="0">
                <a:solidFill>
                  <a:srgbClr val="FF0000"/>
                </a:solidFill>
                <a:latin typeface="Calibri"/>
                <a:cs typeface="Calibri"/>
              </a:rPr>
              <a:t>r</a:t>
            </a:r>
            <a:r>
              <a:rPr sz="2000" b="1" spc="-10" dirty="0">
                <a:solidFill>
                  <a:srgbClr val="FF0000"/>
                </a:solidFill>
                <a:latin typeface="Calibri"/>
                <a:cs typeface="Calibri"/>
              </a:rPr>
              <a:t>e</a:t>
            </a:r>
            <a:r>
              <a:rPr sz="2000" b="1" spc="-20" dirty="0">
                <a:solidFill>
                  <a:srgbClr val="FF0000"/>
                </a:solidFill>
                <a:latin typeface="Calibri"/>
                <a:cs typeface="Calibri"/>
              </a:rPr>
              <a:t>p</a:t>
            </a:r>
            <a:r>
              <a:rPr sz="2000" b="1" spc="-30" dirty="0">
                <a:solidFill>
                  <a:srgbClr val="FF0000"/>
                </a:solidFill>
                <a:latin typeface="Calibri"/>
                <a:cs typeface="Calibri"/>
              </a:rPr>
              <a:t>r</a:t>
            </a:r>
            <a:r>
              <a:rPr sz="2000" b="1" dirty="0">
                <a:solidFill>
                  <a:srgbClr val="FF0000"/>
                </a:solidFill>
                <a:latin typeface="Calibri"/>
                <a:cs typeface="Calibri"/>
              </a:rPr>
              <a:t>e</a:t>
            </a:r>
            <a:r>
              <a:rPr sz="2000" b="1" spc="-25" dirty="0">
                <a:solidFill>
                  <a:srgbClr val="FF0000"/>
                </a:solidFill>
                <a:latin typeface="Calibri"/>
                <a:cs typeface="Calibri"/>
              </a:rPr>
              <a:t>s</a:t>
            </a:r>
            <a:r>
              <a:rPr sz="2000" b="1" spc="-10" dirty="0">
                <a:solidFill>
                  <a:srgbClr val="FF0000"/>
                </a:solidFill>
                <a:latin typeface="Calibri"/>
                <a:cs typeface="Calibri"/>
              </a:rPr>
              <a:t>e</a:t>
            </a:r>
            <a:r>
              <a:rPr sz="2000" b="1" spc="-30" dirty="0">
                <a:solidFill>
                  <a:srgbClr val="FF0000"/>
                </a:solidFill>
                <a:latin typeface="Calibri"/>
                <a:cs typeface="Calibri"/>
              </a:rPr>
              <a:t>n</a:t>
            </a:r>
            <a:r>
              <a:rPr sz="2000" b="1" spc="-35" dirty="0">
                <a:solidFill>
                  <a:srgbClr val="FF0000"/>
                </a:solidFill>
                <a:latin typeface="Calibri"/>
                <a:cs typeface="Calibri"/>
              </a:rPr>
              <a:t>t</a:t>
            </a:r>
            <a:r>
              <a:rPr sz="2000" b="1" spc="-10" dirty="0">
                <a:solidFill>
                  <a:srgbClr val="FF0000"/>
                </a:solidFill>
                <a:latin typeface="Calibri"/>
                <a:cs typeface="Calibri"/>
              </a:rPr>
              <a:t>ed</a:t>
            </a:r>
            <a:r>
              <a:rPr sz="2000" b="1" dirty="0">
                <a:solidFill>
                  <a:srgbClr val="FF0000"/>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n</a:t>
            </a:r>
            <a:r>
              <a:rPr sz="2000" spc="10"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sc</a:t>
            </a:r>
            <a:r>
              <a:rPr sz="2000" spc="-10" dirty="0">
                <a:solidFill>
                  <a:srgbClr val="292934"/>
                </a:solidFill>
                <a:latin typeface="Calibri"/>
                <a:cs typeface="Calibri"/>
              </a:rPr>
              <a:t>ie</a:t>
            </a:r>
            <a:r>
              <a:rPr sz="2000" spc="-20" dirty="0">
                <a:solidFill>
                  <a:srgbClr val="292934"/>
                </a:solidFill>
                <a:latin typeface="Calibri"/>
                <a:cs typeface="Calibri"/>
              </a:rPr>
              <a:t>n</a:t>
            </a:r>
            <a:r>
              <a:rPr sz="2000" dirty="0">
                <a:solidFill>
                  <a:srgbClr val="292934"/>
                </a:solidFill>
                <a:latin typeface="Calibri"/>
                <a:cs typeface="Calibri"/>
              </a:rPr>
              <a:t>t</a:t>
            </a:r>
            <a:r>
              <a:rPr sz="2000" spc="-10" dirty="0">
                <a:solidFill>
                  <a:srgbClr val="292934"/>
                </a:solidFill>
                <a:latin typeface="Calibri"/>
                <a:cs typeface="Calibri"/>
              </a:rPr>
              <a:t>i</a:t>
            </a:r>
            <a:r>
              <a:rPr sz="2000" spc="-5" dirty="0">
                <a:solidFill>
                  <a:srgbClr val="292934"/>
                </a:solidFill>
                <a:latin typeface="Calibri"/>
                <a:cs typeface="Calibri"/>
              </a:rPr>
              <a:t>fi</a:t>
            </a:r>
            <a:r>
              <a:rPr sz="2000" spc="-10" dirty="0">
                <a:solidFill>
                  <a:srgbClr val="292934"/>
                </a:solidFill>
                <a:latin typeface="Calibri"/>
                <a:cs typeface="Calibri"/>
              </a:rPr>
              <a:t>c</a:t>
            </a:r>
            <a:r>
              <a:rPr sz="2000" spc="-5" dirty="0">
                <a:solidFill>
                  <a:srgbClr val="292934"/>
                </a:solidFill>
                <a:latin typeface="Calibri"/>
                <a:cs typeface="Calibri"/>
              </a:rPr>
              <a:t>,</a:t>
            </a:r>
            <a:r>
              <a:rPr sz="2000" spc="15" dirty="0">
                <a:solidFill>
                  <a:srgbClr val="292934"/>
                </a:solidFill>
                <a:latin typeface="Calibri"/>
                <a:cs typeface="Calibri"/>
              </a:rPr>
              <a:t> </a:t>
            </a:r>
            <a:r>
              <a:rPr sz="2000" spc="-40" dirty="0">
                <a:solidFill>
                  <a:srgbClr val="292934"/>
                </a:solidFill>
                <a:latin typeface="Calibri"/>
                <a:cs typeface="Calibri"/>
              </a:rPr>
              <a:t>t</a:t>
            </a:r>
            <a:r>
              <a:rPr sz="2000" dirty="0">
                <a:solidFill>
                  <a:srgbClr val="292934"/>
                </a:solidFill>
                <a:latin typeface="Calibri"/>
                <a:cs typeface="Calibri"/>
              </a:rPr>
              <a:t>echni</a:t>
            </a:r>
            <a:r>
              <a:rPr sz="2000" spc="-25" dirty="0">
                <a:solidFill>
                  <a:srgbClr val="292934"/>
                </a:solidFill>
                <a:latin typeface="Calibri"/>
                <a:cs typeface="Calibri"/>
              </a:rPr>
              <a:t>c</a:t>
            </a:r>
            <a:r>
              <a:rPr sz="2000" dirty="0">
                <a:solidFill>
                  <a:srgbClr val="292934"/>
                </a:solidFill>
                <a:latin typeface="Calibri"/>
                <a:cs typeface="Calibri"/>
              </a:rPr>
              <a:t>al,</a:t>
            </a:r>
            <a:r>
              <a:rPr sz="2000" spc="25" dirty="0">
                <a:solidFill>
                  <a:srgbClr val="292934"/>
                </a:solidFill>
                <a:latin typeface="Calibri"/>
                <a:cs typeface="Calibri"/>
              </a:rPr>
              <a:t> </a:t>
            </a:r>
            <a:r>
              <a:rPr sz="2000" spc="-15" dirty="0">
                <a:solidFill>
                  <a:srgbClr val="292934"/>
                </a:solidFill>
                <a:latin typeface="Calibri"/>
                <a:cs typeface="Calibri"/>
              </a:rPr>
              <a:t>h</a:t>
            </a:r>
            <a:r>
              <a:rPr sz="2000" spc="-5" dirty="0">
                <a:solidFill>
                  <a:srgbClr val="292934"/>
                </a:solidFill>
                <a:latin typeface="Calibri"/>
                <a:cs typeface="Calibri"/>
              </a:rPr>
              <a:t>e</a:t>
            </a:r>
            <a:r>
              <a:rPr sz="2000" dirty="0">
                <a:solidFill>
                  <a:srgbClr val="292934"/>
                </a:solidFill>
                <a:latin typeface="Calibri"/>
                <a:cs typeface="Calibri"/>
              </a:rPr>
              <a:t>al</a:t>
            </a:r>
            <a:r>
              <a:rPr sz="2000" spc="-10" dirty="0">
                <a:solidFill>
                  <a:srgbClr val="292934"/>
                </a:solidFill>
                <a:latin typeface="Calibri"/>
                <a:cs typeface="Calibri"/>
              </a:rPr>
              <a:t>t</a:t>
            </a:r>
            <a:r>
              <a:rPr sz="2000" dirty="0">
                <a:solidFill>
                  <a:srgbClr val="292934"/>
                </a:solidFill>
                <a:latin typeface="Calibri"/>
                <a:cs typeface="Calibri"/>
              </a:rPr>
              <a:t>h</a:t>
            </a:r>
            <a:r>
              <a:rPr sz="2000" spc="10" dirty="0">
                <a:solidFill>
                  <a:srgbClr val="292934"/>
                </a:solidFill>
                <a:latin typeface="Calibri"/>
                <a:cs typeface="Calibri"/>
              </a:rPr>
              <a:t> </a:t>
            </a:r>
            <a:r>
              <a:rPr sz="2000" dirty="0">
                <a:solidFill>
                  <a:srgbClr val="292934"/>
                </a:solidFill>
                <a:latin typeface="Calibri"/>
                <a:cs typeface="Calibri"/>
              </a:rPr>
              <a:t>and</a:t>
            </a:r>
            <a:r>
              <a:rPr sz="2000" spc="10" dirty="0">
                <a:solidFill>
                  <a:srgbClr val="292934"/>
                </a:solidFill>
                <a:latin typeface="Calibri"/>
                <a:cs typeface="Calibri"/>
              </a:rPr>
              <a:t> </a:t>
            </a:r>
            <a:r>
              <a:rPr sz="2000" spc="-15" dirty="0">
                <a:solidFill>
                  <a:srgbClr val="292934"/>
                </a:solidFill>
                <a:latin typeface="Calibri"/>
                <a:cs typeface="Calibri"/>
              </a:rPr>
              <a:t>h</a:t>
            </a:r>
            <a:r>
              <a:rPr sz="2000" spc="-5" dirty="0">
                <a:solidFill>
                  <a:srgbClr val="292934"/>
                </a:solidFill>
                <a:latin typeface="Calibri"/>
                <a:cs typeface="Calibri"/>
              </a:rPr>
              <a:t>e</a:t>
            </a:r>
            <a:r>
              <a:rPr sz="2000" dirty="0">
                <a:solidFill>
                  <a:srgbClr val="292934"/>
                </a:solidFill>
                <a:latin typeface="Calibri"/>
                <a:cs typeface="Calibri"/>
              </a:rPr>
              <a:t>al</a:t>
            </a:r>
            <a:r>
              <a:rPr sz="2000" spc="-10" dirty="0">
                <a:solidFill>
                  <a:srgbClr val="292934"/>
                </a:solidFill>
                <a:latin typeface="Calibri"/>
                <a:cs typeface="Calibri"/>
              </a:rPr>
              <a:t>t</a:t>
            </a:r>
            <a:r>
              <a:rPr sz="2000" spc="15" dirty="0">
                <a:solidFill>
                  <a:srgbClr val="292934"/>
                </a:solidFill>
                <a:latin typeface="Calibri"/>
                <a:cs typeface="Calibri"/>
              </a:rPr>
              <a:t>h</a:t>
            </a:r>
            <a:r>
              <a:rPr sz="2000" dirty="0">
                <a:solidFill>
                  <a:srgbClr val="292934"/>
                </a:solidFill>
                <a:latin typeface="Calibri"/>
                <a:cs typeface="Calibri"/>
              </a:rPr>
              <a:t>-</a:t>
            </a:r>
            <a:r>
              <a:rPr sz="2000" spc="-40" dirty="0">
                <a:solidFill>
                  <a:srgbClr val="292934"/>
                </a:solidFill>
                <a:latin typeface="Calibri"/>
                <a:cs typeface="Calibri"/>
              </a:rPr>
              <a:t>r</a:t>
            </a:r>
            <a:r>
              <a:rPr sz="2000" dirty="0">
                <a:solidFill>
                  <a:srgbClr val="292934"/>
                </a:solidFill>
                <a:latin typeface="Calibri"/>
                <a:cs typeface="Calibri"/>
              </a:rPr>
              <a:t>el</a:t>
            </a:r>
            <a:r>
              <a:rPr sz="2000" spc="-15" dirty="0">
                <a:solidFill>
                  <a:srgbClr val="292934"/>
                </a:solidFill>
                <a:latin typeface="Calibri"/>
                <a:cs typeface="Calibri"/>
              </a:rPr>
              <a:t>a</a:t>
            </a:r>
            <a:r>
              <a:rPr sz="2000" spc="-40" dirty="0">
                <a:solidFill>
                  <a:srgbClr val="292934"/>
                </a:solidFill>
                <a:latin typeface="Calibri"/>
                <a:cs typeface="Calibri"/>
              </a:rPr>
              <a:t>t</a:t>
            </a:r>
            <a:r>
              <a:rPr sz="2000" spc="-10" dirty="0">
                <a:solidFill>
                  <a:srgbClr val="292934"/>
                </a:solidFill>
                <a:latin typeface="Calibri"/>
                <a:cs typeface="Calibri"/>
              </a:rPr>
              <a:t>ed</a:t>
            </a:r>
            <a:r>
              <a:rPr sz="2000" spc="15" dirty="0">
                <a:solidFill>
                  <a:srgbClr val="292934"/>
                </a:solidFill>
                <a:latin typeface="Calibri"/>
                <a:cs typeface="Calibri"/>
              </a:rPr>
              <a:t> </a:t>
            </a:r>
            <a:r>
              <a:rPr sz="2000" spc="-5" dirty="0">
                <a:solidFill>
                  <a:srgbClr val="292934"/>
                </a:solidFill>
                <a:latin typeface="Calibri"/>
                <a:cs typeface="Calibri"/>
              </a:rPr>
              <a:t>p</a:t>
            </a:r>
            <a:r>
              <a:rPr sz="2000" spc="-25" dirty="0">
                <a:solidFill>
                  <a:srgbClr val="292934"/>
                </a:solidFill>
                <a:latin typeface="Calibri"/>
                <a:cs typeface="Calibri"/>
              </a:rPr>
              <a:t>r</a:t>
            </a:r>
            <a:r>
              <a:rPr sz="2000" spc="-5" dirty="0">
                <a:solidFill>
                  <a:srgbClr val="292934"/>
                </a:solidFill>
                <a:latin typeface="Calibri"/>
                <a:cs typeface="Calibri"/>
              </a:rPr>
              <a:t>o</a:t>
            </a:r>
            <a:r>
              <a:rPr sz="2000" spc="-50" dirty="0">
                <a:solidFill>
                  <a:srgbClr val="292934"/>
                </a:solidFill>
                <a:latin typeface="Calibri"/>
                <a:cs typeface="Calibri"/>
              </a:rPr>
              <a:t>f</a:t>
            </a:r>
            <a:r>
              <a:rPr sz="2000" spc="-10" dirty="0">
                <a:solidFill>
                  <a:srgbClr val="292934"/>
                </a:solidFill>
                <a:latin typeface="Calibri"/>
                <a:cs typeface="Calibri"/>
              </a:rPr>
              <a:t>e</a:t>
            </a:r>
            <a:r>
              <a:rPr sz="2000" spc="-5" dirty="0">
                <a:solidFill>
                  <a:srgbClr val="292934"/>
                </a:solidFill>
                <a:latin typeface="Calibri"/>
                <a:cs typeface="Calibri"/>
              </a:rPr>
              <a:t>ssions</a:t>
            </a:r>
            <a:r>
              <a:rPr sz="2000" dirty="0">
                <a:solidFill>
                  <a:srgbClr val="292934"/>
                </a:solidFill>
                <a:latin typeface="Calibri"/>
                <a:cs typeface="Calibri"/>
              </a:rPr>
              <a:t>, and who</a:t>
            </a:r>
            <a:r>
              <a:rPr sz="2000" spc="10" dirty="0">
                <a:solidFill>
                  <a:srgbClr val="292934"/>
                </a:solidFill>
                <a:latin typeface="Calibri"/>
                <a:cs typeface="Calibri"/>
              </a:rPr>
              <a:t> </a:t>
            </a:r>
            <a:r>
              <a:rPr sz="2000" spc="-15" dirty="0">
                <a:solidFill>
                  <a:srgbClr val="292934"/>
                </a:solidFill>
                <a:latin typeface="Calibri"/>
                <a:cs typeface="Calibri"/>
              </a:rPr>
              <a:t>d</a:t>
            </a:r>
            <a:r>
              <a:rPr sz="2000" spc="-5" dirty="0">
                <a:solidFill>
                  <a:srgbClr val="292934"/>
                </a:solidFill>
                <a:latin typeface="Calibri"/>
                <a:cs typeface="Calibri"/>
              </a:rPr>
              <a:t>e</a:t>
            </a:r>
            <a:r>
              <a:rPr sz="2000" dirty="0">
                <a:solidFill>
                  <a:srgbClr val="292934"/>
                </a:solidFill>
                <a:latin typeface="Calibri"/>
                <a:cs typeface="Calibri"/>
              </a:rPr>
              <a:t>mon</a:t>
            </a:r>
            <a:r>
              <a:rPr sz="2000" spc="-20" dirty="0">
                <a:solidFill>
                  <a:srgbClr val="292934"/>
                </a:solidFill>
                <a:latin typeface="Calibri"/>
                <a:cs typeface="Calibri"/>
              </a:rPr>
              <a:t>s</a:t>
            </a:r>
            <a:r>
              <a:rPr sz="2000" spc="-10" dirty="0">
                <a:solidFill>
                  <a:srgbClr val="292934"/>
                </a:solidFill>
                <a:latin typeface="Calibri"/>
                <a:cs typeface="Calibri"/>
              </a:rPr>
              <a:t>t</a:t>
            </a:r>
            <a:r>
              <a:rPr sz="2000" spc="-55" dirty="0">
                <a:solidFill>
                  <a:srgbClr val="292934"/>
                </a:solidFill>
                <a:latin typeface="Calibri"/>
                <a:cs typeface="Calibri"/>
              </a:rPr>
              <a:t>r</a:t>
            </a:r>
            <a:r>
              <a:rPr sz="2000" spc="-15" dirty="0">
                <a:solidFill>
                  <a:srgbClr val="292934"/>
                </a:solidFill>
                <a:latin typeface="Calibri"/>
                <a:cs typeface="Calibri"/>
              </a:rPr>
              <a:t>a</a:t>
            </a:r>
            <a:r>
              <a:rPr sz="2000" spc="-40" dirty="0">
                <a:solidFill>
                  <a:srgbClr val="292934"/>
                </a:solidFill>
                <a:latin typeface="Calibri"/>
                <a:cs typeface="Calibri"/>
              </a:rPr>
              <a:t>t</a:t>
            </a:r>
            <a:r>
              <a:rPr sz="2000" spc="-10" dirty="0">
                <a:solidFill>
                  <a:srgbClr val="292934"/>
                </a:solidFill>
                <a:latin typeface="Calibri"/>
                <a:cs typeface="Calibri"/>
              </a:rPr>
              <a:t>es</a:t>
            </a:r>
            <a:r>
              <a:rPr sz="2000" spc="-5" dirty="0">
                <a:solidFill>
                  <a:srgbClr val="292934"/>
                </a:solidFill>
                <a:latin typeface="Calibri"/>
                <a:cs typeface="Calibri"/>
              </a:rPr>
              <a:t> i</a:t>
            </a:r>
            <a:r>
              <a:rPr sz="2000" spc="-10" dirty="0">
                <a:solidFill>
                  <a:srgbClr val="292934"/>
                </a:solidFill>
                <a:latin typeface="Calibri"/>
                <a:cs typeface="Calibri"/>
              </a:rPr>
              <a:t>n</a:t>
            </a:r>
            <a:r>
              <a:rPr sz="2000" spc="-40" dirty="0">
                <a:solidFill>
                  <a:srgbClr val="292934"/>
                </a:solidFill>
                <a:latin typeface="Calibri"/>
                <a:cs typeface="Calibri"/>
              </a:rPr>
              <a:t>t</a:t>
            </a:r>
            <a:r>
              <a:rPr sz="2000" spc="-10" dirty="0">
                <a:solidFill>
                  <a:srgbClr val="292934"/>
                </a:solidFill>
                <a:latin typeface="Calibri"/>
                <a:cs typeface="Calibri"/>
              </a:rPr>
              <a:t>e</a:t>
            </a:r>
            <a:r>
              <a:rPr sz="2000" spc="-35" dirty="0">
                <a:solidFill>
                  <a:srgbClr val="292934"/>
                </a:solidFill>
                <a:latin typeface="Calibri"/>
                <a:cs typeface="Calibri"/>
              </a:rPr>
              <a:t>r</a:t>
            </a:r>
            <a:r>
              <a:rPr sz="2000" spc="-10" dirty="0">
                <a:solidFill>
                  <a:srgbClr val="292934"/>
                </a:solidFill>
                <a:latin typeface="Calibri"/>
                <a:cs typeface="Calibri"/>
              </a:rPr>
              <a:t>e</a:t>
            </a:r>
            <a:r>
              <a:rPr sz="2000" spc="-30" dirty="0">
                <a:solidFill>
                  <a:srgbClr val="292934"/>
                </a:solidFill>
                <a:latin typeface="Calibri"/>
                <a:cs typeface="Calibri"/>
              </a:rPr>
              <a:t>s</a:t>
            </a:r>
            <a:r>
              <a:rPr sz="2000" spc="-10" dirty="0">
                <a:solidFill>
                  <a:srgbClr val="292934"/>
                </a:solidFill>
                <a:latin typeface="Calibri"/>
                <a:cs typeface="Calibri"/>
              </a:rPr>
              <a:t>t</a:t>
            </a:r>
            <a:r>
              <a:rPr sz="2000" spc="5" dirty="0">
                <a:solidFill>
                  <a:srgbClr val="292934"/>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n</a:t>
            </a:r>
            <a:r>
              <a:rPr sz="2000" spc="10" dirty="0">
                <a:solidFill>
                  <a:srgbClr val="292934"/>
                </a:solidFill>
                <a:latin typeface="Calibri"/>
                <a:cs typeface="Calibri"/>
              </a:rPr>
              <a:t> </a:t>
            </a:r>
            <a:r>
              <a:rPr sz="2000" dirty="0">
                <a:solidFill>
                  <a:srgbClr val="292934"/>
                </a:solidFill>
                <a:latin typeface="Calibri"/>
                <a:cs typeface="Calibri"/>
              </a:rPr>
              <a:t>and a p</a:t>
            </a:r>
            <a:r>
              <a:rPr sz="2000" spc="-5" dirty="0">
                <a:solidFill>
                  <a:srgbClr val="292934"/>
                </a:solidFill>
                <a:latin typeface="Calibri"/>
                <a:cs typeface="Calibri"/>
              </a:rPr>
              <a:t>o</a:t>
            </a:r>
            <a:r>
              <a:rPr sz="2000" spc="-30" dirty="0">
                <a:solidFill>
                  <a:srgbClr val="292934"/>
                </a:solidFill>
                <a:latin typeface="Calibri"/>
                <a:cs typeface="Calibri"/>
              </a:rPr>
              <a:t>t</a:t>
            </a:r>
            <a:r>
              <a:rPr sz="2000" spc="-10" dirty="0">
                <a:solidFill>
                  <a:srgbClr val="292934"/>
                </a:solidFill>
                <a:latin typeface="Calibri"/>
                <a:cs typeface="Calibri"/>
              </a:rPr>
              <a:t>e</a:t>
            </a:r>
            <a:r>
              <a:rPr sz="2000" spc="-20" dirty="0">
                <a:solidFill>
                  <a:srgbClr val="292934"/>
                </a:solidFill>
                <a:latin typeface="Calibri"/>
                <a:cs typeface="Calibri"/>
              </a:rPr>
              <a:t>n</a:t>
            </a:r>
            <a:r>
              <a:rPr sz="2000" dirty="0">
                <a:solidFill>
                  <a:srgbClr val="292934"/>
                </a:solidFill>
                <a:latin typeface="Calibri"/>
                <a:cs typeface="Calibri"/>
              </a:rPr>
              <a:t>t</a:t>
            </a:r>
            <a:r>
              <a:rPr sz="2000" spc="-10" dirty="0">
                <a:solidFill>
                  <a:srgbClr val="292934"/>
                </a:solidFill>
                <a:latin typeface="Calibri"/>
                <a:cs typeface="Calibri"/>
              </a:rPr>
              <a:t>i</a:t>
            </a:r>
            <a:r>
              <a:rPr sz="2000" dirty="0">
                <a:solidFill>
                  <a:srgbClr val="292934"/>
                </a:solidFill>
                <a:latin typeface="Calibri"/>
                <a:cs typeface="Calibri"/>
              </a:rPr>
              <a:t>al</a:t>
            </a:r>
            <a:r>
              <a:rPr sz="2000" spc="20" dirty="0">
                <a:solidFill>
                  <a:srgbClr val="292934"/>
                </a:solidFill>
                <a:latin typeface="Calibri"/>
                <a:cs typeface="Calibri"/>
              </a:rPr>
              <a:t> </a:t>
            </a:r>
            <a:r>
              <a:rPr sz="2000" spc="-35" dirty="0">
                <a:solidFill>
                  <a:srgbClr val="292934"/>
                </a:solidFill>
                <a:latin typeface="Calibri"/>
                <a:cs typeface="Calibri"/>
              </a:rPr>
              <a:t>f</a:t>
            </a:r>
            <a:r>
              <a:rPr sz="2000" spc="-15" dirty="0">
                <a:solidFill>
                  <a:srgbClr val="292934"/>
                </a:solidFill>
                <a:latin typeface="Calibri"/>
                <a:cs typeface="Calibri"/>
              </a:rPr>
              <a:t>o</a:t>
            </a:r>
            <a:r>
              <a:rPr sz="2000" spc="-10" dirty="0">
                <a:solidFill>
                  <a:srgbClr val="292934"/>
                </a:solidFill>
                <a:latin typeface="Calibri"/>
                <a:cs typeface="Calibri"/>
              </a:rPr>
              <a:t>r</a:t>
            </a:r>
            <a:r>
              <a:rPr sz="2000" dirty="0">
                <a:solidFill>
                  <a:srgbClr val="292934"/>
                </a:solidFill>
                <a:latin typeface="Calibri"/>
                <a:cs typeface="Calibri"/>
              </a:rPr>
              <a:t> a</a:t>
            </a:r>
            <a:r>
              <a:rPr sz="2000" spc="5" dirty="0">
                <a:solidFill>
                  <a:srgbClr val="292934"/>
                </a:solidFill>
                <a:latin typeface="Calibri"/>
                <a:cs typeface="Calibri"/>
              </a:rPr>
              <a:t> </a:t>
            </a:r>
            <a:r>
              <a:rPr sz="2000" spc="-5" dirty="0">
                <a:solidFill>
                  <a:srgbClr val="292934"/>
                </a:solidFill>
                <a:latin typeface="Calibri"/>
                <a:cs typeface="Calibri"/>
              </a:rPr>
              <a:t>p</a:t>
            </a:r>
            <a:r>
              <a:rPr sz="2000" spc="-25" dirty="0">
                <a:solidFill>
                  <a:srgbClr val="292934"/>
                </a:solidFill>
                <a:latin typeface="Calibri"/>
                <a:cs typeface="Calibri"/>
              </a:rPr>
              <a:t>r</a:t>
            </a:r>
            <a:r>
              <a:rPr sz="2000" spc="-5" dirty="0">
                <a:solidFill>
                  <a:srgbClr val="292934"/>
                </a:solidFill>
                <a:latin typeface="Calibri"/>
                <a:cs typeface="Calibri"/>
              </a:rPr>
              <a:t>o</a:t>
            </a:r>
            <a:r>
              <a:rPr sz="2000" spc="-50" dirty="0">
                <a:solidFill>
                  <a:srgbClr val="292934"/>
                </a:solidFill>
                <a:latin typeface="Calibri"/>
                <a:cs typeface="Calibri"/>
              </a:rPr>
              <a:t>f</a:t>
            </a:r>
            <a:r>
              <a:rPr sz="2000" spc="-10" dirty="0">
                <a:solidFill>
                  <a:srgbClr val="292934"/>
                </a:solidFill>
                <a:latin typeface="Calibri"/>
                <a:cs typeface="Calibri"/>
              </a:rPr>
              <a:t>e</a:t>
            </a:r>
            <a:r>
              <a:rPr sz="2000" spc="-5" dirty="0">
                <a:solidFill>
                  <a:srgbClr val="292934"/>
                </a:solidFill>
                <a:latin typeface="Calibri"/>
                <a:cs typeface="Calibri"/>
              </a:rPr>
              <a:t>ssiona</a:t>
            </a:r>
            <a:r>
              <a:rPr sz="2000" dirty="0">
                <a:solidFill>
                  <a:srgbClr val="292934"/>
                </a:solidFill>
                <a:latin typeface="Calibri"/>
                <a:cs typeface="Calibri"/>
              </a:rPr>
              <a:t>l </a:t>
            </a:r>
            <a:r>
              <a:rPr sz="2000" spc="-30" dirty="0">
                <a:solidFill>
                  <a:srgbClr val="292934"/>
                </a:solidFill>
                <a:latin typeface="Calibri"/>
                <a:cs typeface="Calibri"/>
              </a:rPr>
              <a:t>c</a:t>
            </a:r>
            <a:r>
              <a:rPr sz="2000" spc="-10" dirty="0">
                <a:solidFill>
                  <a:srgbClr val="292934"/>
                </a:solidFill>
                <a:latin typeface="Calibri"/>
                <a:cs typeface="Calibri"/>
              </a:rPr>
              <a:t>a</a:t>
            </a:r>
            <a:r>
              <a:rPr sz="2000" spc="-40" dirty="0">
                <a:solidFill>
                  <a:srgbClr val="292934"/>
                </a:solidFill>
                <a:latin typeface="Calibri"/>
                <a:cs typeface="Calibri"/>
              </a:rPr>
              <a:t>r</a:t>
            </a:r>
            <a:r>
              <a:rPr sz="2000" spc="-10" dirty="0">
                <a:solidFill>
                  <a:srgbClr val="292934"/>
                </a:solidFill>
                <a:latin typeface="Calibri"/>
                <a:cs typeface="Calibri"/>
              </a:rPr>
              <a:t>e</a:t>
            </a:r>
            <a:r>
              <a:rPr sz="2000" spc="-5" dirty="0">
                <a:solidFill>
                  <a:srgbClr val="292934"/>
                </a:solidFill>
                <a:latin typeface="Calibri"/>
                <a:cs typeface="Calibri"/>
              </a:rPr>
              <a:t>e</a:t>
            </a:r>
            <a:r>
              <a:rPr sz="2000" spc="-10" dirty="0">
                <a:solidFill>
                  <a:srgbClr val="292934"/>
                </a:solidFill>
                <a:latin typeface="Calibri"/>
                <a:cs typeface="Calibri"/>
              </a:rPr>
              <a:t>r</a:t>
            </a:r>
            <a:r>
              <a:rPr sz="2000" dirty="0">
                <a:solidFill>
                  <a:srgbClr val="292934"/>
                </a:solidFill>
                <a:latin typeface="Calibri"/>
                <a:cs typeface="Calibri"/>
              </a:rPr>
              <a:t> </a:t>
            </a:r>
            <a:r>
              <a:rPr sz="2000" spc="-10" dirty="0">
                <a:solidFill>
                  <a:srgbClr val="292934"/>
                </a:solidFill>
                <a:latin typeface="Calibri"/>
                <a:cs typeface="Calibri"/>
              </a:rPr>
              <a:t>i</a:t>
            </a:r>
            <a:r>
              <a:rPr sz="2000" dirty="0">
                <a:solidFill>
                  <a:srgbClr val="292934"/>
                </a:solidFill>
                <a:latin typeface="Calibri"/>
                <a:cs typeface="Calibri"/>
              </a:rPr>
              <a:t>f</a:t>
            </a:r>
            <a:r>
              <a:rPr sz="2000" spc="10" dirty="0">
                <a:solidFill>
                  <a:srgbClr val="292934"/>
                </a:solidFill>
                <a:latin typeface="Calibri"/>
                <a:cs typeface="Calibri"/>
              </a:rPr>
              <a:t> </a:t>
            </a:r>
            <a:r>
              <a:rPr sz="2000" spc="-5" dirty="0">
                <a:solidFill>
                  <a:srgbClr val="292934"/>
                </a:solidFill>
                <a:latin typeface="Calibri"/>
                <a:cs typeface="Calibri"/>
              </a:rPr>
              <a:t>p</a:t>
            </a:r>
            <a:r>
              <a:rPr sz="2000" spc="-25" dirty="0">
                <a:solidFill>
                  <a:srgbClr val="292934"/>
                </a:solidFill>
                <a:latin typeface="Calibri"/>
                <a:cs typeface="Calibri"/>
              </a:rPr>
              <a:t>r</a:t>
            </a:r>
            <a:r>
              <a:rPr sz="2000" spc="-15" dirty="0">
                <a:solidFill>
                  <a:srgbClr val="292934"/>
                </a:solidFill>
                <a:latin typeface="Calibri"/>
                <a:cs typeface="Calibri"/>
              </a:rPr>
              <a:t>o</a:t>
            </a:r>
            <a:r>
              <a:rPr sz="2000" dirty="0">
                <a:solidFill>
                  <a:srgbClr val="292934"/>
                </a:solidFill>
                <a:latin typeface="Calibri"/>
                <a:cs typeface="Calibri"/>
              </a:rPr>
              <a:t>vided</a:t>
            </a:r>
            <a:r>
              <a:rPr sz="2000" spc="10" dirty="0">
                <a:solidFill>
                  <a:srgbClr val="292934"/>
                </a:solidFill>
                <a:latin typeface="Calibri"/>
                <a:cs typeface="Calibri"/>
              </a:rPr>
              <a:t> </a:t>
            </a:r>
            <a:r>
              <a:rPr sz="2000" spc="-5" dirty="0">
                <a:solidFill>
                  <a:srgbClr val="292934"/>
                </a:solidFill>
                <a:latin typeface="Calibri"/>
                <a:cs typeface="Calibri"/>
              </a:rPr>
              <a:t>s</a:t>
            </a:r>
            <a:r>
              <a:rPr sz="2000" dirty="0">
                <a:solidFill>
                  <a:srgbClr val="292934"/>
                </a:solidFill>
                <a:latin typeface="Calibri"/>
                <a:cs typeface="Calibri"/>
              </a:rPr>
              <a:t>p</a:t>
            </a:r>
            <a:r>
              <a:rPr sz="2000" spc="-10" dirty="0">
                <a:solidFill>
                  <a:srgbClr val="292934"/>
                </a:solidFill>
                <a:latin typeface="Calibri"/>
                <a:cs typeface="Calibri"/>
              </a:rPr>
              <a:t>ec</a:t>
            </a:r>
            <a:r>
              <a:rPr sz="2000" spc="-15" dirty="0">
                <a:solidFill>
                  <a:srgbClr val="292934"/>
                </a:solidFill>
                <a:latin typeface="Calibri"/>
                <a:cs typeface="Calibri"/>
              </a:rPr>
              <a:t>i</a:t>
            </a:r>
            <a:r>
              <a:rPr sz="2000" dirty="0">
                <a:solidFill>
                  <a:srgbClr val="292934"/>
                </a:solidFill>
                <a:latin typeface="Calibri"/>
                <a:cs typeface="Calibri"/>
              </a:rPr>
              <a:t>al</a:t>
            </a:r>
            <a:r>
              <a:rPr sz="2000" spc="5" dirty="0">
                <a:solidFill>
                  <a:srgbClr val="292934"/>
                </a:solidFill>
                <a:latin typeface="Calibri"/>
                <a:cs typeface="Calibri"/>
              </a:rPr>
              <a:t> </a:t>
            </a:r>
            <a:r>
              <a:rPr sz="2000" spc="-15" dirty="0">
                <a:solidFill>
                  <a:srgbClr val="292934"/>
                </a:solidFill>
                <a:latin typeface="Calibri"/>
                <a:cs typeface="Calibri"/>
              </a:rPr>
              <a:t>s</a:t>
            </a:r>
            <a:r>
              <a:rPr sz="2000" spc="-5" dirty="0">
                <a:solidFill>
                  <a:srgbClr val="292934"/>
                </a:solidFill>
                <a:latin typeface="Calibri"/>
                <a:cs typeface="Calibri"/>
              </a:rPr>
              <a:t>er</a:t>
            </a:r>
            <a:r>
              <a:rPr sz="2000" dirty="0">
                <a:solidFill>
                  <a:srgbClr val="292934"/>
                </a:solidFill>
                <a:latin typeface="Calibri"/>
                <a:cs typeface="Calibri"/>
              </a:rPr>
              <a:t>vi</a:t>
            </a:r>
            <a:r>
              <a:rPr sz="2000" spc="-10" dirty="0">
                <a:solidFill>
                  <a:srgbClr val="292934"/>
                </a:solidFill>
                <a:latin typeface="Calibri"/>
                <a:cs typeface="Calibri"/>
              </a:rPr>
              <a:t>ce</a:t>
            </a:r>
            <a:r>
              <a:rPr sz="2000" spc="-5" dirty="0">
                <a:solidFill>
                  <a:srgbClr val="292934"/>
                </a:solidFill>
                <a:latin typeface="Calibri"/>
                <a:cs typeface="Calibri"/>
              </a:rPr>
              <a:t>s</a:t>
            </a:r>
            <a:r>
              <a:rPr sz="2000" dirty="0">
                <a:solidFill>
                  <a:srgbClr val="292934"/>
                </a:solidFill>
                <a:latin typeface="Calibri"/>
                <a:cs typeface="Calibri"/>
              </a:rPr>
              <a:t>. </a:t>
            </a:r>
            <a:r>
              <a:rPr sz="2000" spc="-5" dirty="0">
                <a:solidFill>
                  <a:srgbClr val="292934"/>
                </a:solidFill>
                <a:latin typeface="Calibri"/>
                <a:cs typeface="Calibri"/>
              </a:rPr>
              <a:t>E</a:t>
            </a:r>
            <a:r>
              <a:rPr sz="2000" spc="-10" dirty="0">
                <a:solidFill>
                  <a:srgbClr val="292934"/>
                </a:solidFill>
                <a:latin typeface="Calibri"/>
                <a:cs typeface="Calibri"/>
              </a:rPr>
              <a:t>l</a:t>
            </a:r>
            <a:r>
              <a:rPr sz="2000" spc="-5" dirty="0">
                <a:solidFill>
                  <a:srgbClr val="292934"/>
                </a:solidFill>
                <a:latin typeface="Calibri"/>
                <a:cs typeface="Calibri"/>
              </a:rPr>
              <a:t>i</a:t>
            </a:r>
            <a:r>
              <a:rPr sz="2000" dirty="0">
                <a:solidFill>
                  <a:srgbClr val="292934"/>
                </a:solidFill>
                <a:latin typeface="Calibri"/>
                <a:cs typeface="Calibri"/>
              </a:rPr>
              <a:t>gible</a:t>
            </a:r>
            <a:r>
              <a:rPr sz="2000" spc="15" dirty="0">
                <a:solidFill>
                  <a:srgbClr val="292934"/>
                </a:solidFill>
                <a:latin typeface="Calibri"/>
                <a:cs typeface="Calibri"/>
              </a:rPr>
              <a:t> </a:t>
            </a:r>
            <a:r>
              <a:rPr sz="2000" spc="-20" dirty="0">
                <a:solidFill>
                  <a:srgbClr val="292934"/>
                </a:solidFill>
                <a:latin typeface="Calibri"/>
                <a:cs typeface="Calibri"/>
              </a:rPr>
              <a:t>s</a:t>
            </a:r>
            <a:r>
              <a:rPr sz="2000" dirty="0">
                <a:solidFill>
                  <a:srgbClr val="292934"/>
                </a:solidFill>
                <a:latin typeface="Calibri"/>
                <a:cs typeface="Calibri"/>
              </a:rPr>
              <a:t>tude</a:t>
            </a:r>
            <a:r>
              <a:rPr sz="2000" spc="-10" dirty="0">
                <a:solidFill>
                  <a:srgbClr val="292934"/>
                </a:solidFill>
                <a:latin typeface="Calibri"/>
                <a:cs typeface="Calibri"/>
              </a:rPr>
              <a:t>n</a:t>
            </a:r>
            <a:r>
              <a:rPr sz="2000" dirty="0">
                <a:solidFill>
                  <a:srgbClr val="292934"/>
                </a:solidFill>
                <a:latin typeface="Calibri"/>
                <a:cs typeface="Calibri"/>
              </a:rPr>
              <a:t>ts</a:t>
            </a:r>
            <a:r>
              <a:rPr sz="2000" spc="-10" dirty="0">
                <a:solidFill>
                  <a:srgbClr val="292934"/>
                </a:solidFill>
                <a:latin typeface="Calibri"/>
                <a:cs typeface="Calibri"/>
              </a:rPr>
              <a:t> </a:t>
            </a:r>
            <a:r>
              <a:rPr sz="2000" dirty="0">
                <a:solidFill>
                  <a:srgbClr val="292934"/>
                </a:solidFill>
                <a:latin typeface="Calibri"/>
                <a:cs typeface="Calibri"/>
              </a:rPr>
              <a:t>mu</a:t>
            </a:r>
            <a:r>
              <a:rPr sz="2000" spc="-20" dirty="0">
                <a:solidFill>
                  <a:srgbClr val="292934"/>
                </a:solidFill>
                <a:latin typeface="Calibri"/>
                <a:cs typeface="Calibri"/>
              </a:rPr>
              <a:t>s</a:t>
            </a:r>
            <a:r>
              <a:rPr sz="2000" spc="-10" dirty="0">
                <a:solidFill>
                  <a:srgbClr val="292934"/>
                </a:solidFill>
                <a:latin typeface="Calibri"/>
                <a:cs typeface="Calibri"/>
              </a:rPr>
              <a:t>t</a:t>
            </a:r>
            <a:r>
              <a:rPr sz="2000" dirty="0">
                <a:solidFill>
                  <a:srgbClr val="292934"/>
                </a:solidFill>
                <a:latin typeface="Calibri"/>
                <a:cs typeface="Calibri"/>
              </a:rPr>
              <a:t> </a:t>
            </a:r>
            <a:r>
              <a:rPr sz="2000" spc="-15" dirty="0">
                <a:solidFill>
                  <a:srgbClr val="292934"/>
                </a:solidFill>
                <a:latin typeface="Calibri"/>
                <a:cs typeface="Calibri"/>
              </a:rPr>
              <a:t>b</a:t>
            </a:r>
            <a:r>
              <a:rPr sz="2000" spc="-10" dirty="0">
                <a:solidFill>
                  <a:srgbClr val="292934"/>
                </a:solidFill>
                <a:latin typeface="Calibri"/>
                <a:cs typeface="Calibri"/>
              </a:rPr>
              <a:t>e</a:t>
            </a:r>
            <a:r>
              <a:rPr sz="2000" spc="15" dirty="0">
                <a:solidFill>
                  <a:srgbClr val="292934"/>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n</a:t>
            </a:r>
            <a:r>
              <a:rPr sz="2000" spc="10" dirty="0">
                <a:solidFill>
                  <a:srgbClr val="292934"/>
                </a:solidFill>
                <a:latin typeface="Calibri"/>
                <a:cs typeface="Calibri"/>
              </a:rPr>
              <a:t> </a:t>
            </a:r>
            <a:r>
              <a:rPr sz="2000" spc="-20" dirty="0">
                <a:solidFill>
                  <a:srgbClr val="292934"/>
                </a:solidFill>
                <a:latin typeface="Calibri"/>
                <a:cs typeface="Calibri"/>
              </a:rPr>
              <a:t>g</a:t>
            </a:r>
            <a:r>
              <a:rPr sz="2000" spc="-5" dirty="0">
                <a:solidFill>
                  <a:srgbClr val="292934"/>
                </a:solidFill>
                <a:latin typeface="Calibri"/>
                <a:cs typeface="Calibri"/>
              </a:rPr>
              <a:t>oo</a:t>
            </a:r>
            <a:r>
              <a:rPr sz="2000" dirty="0">
                <a:solidFill>
                  <a:srgbClr val="292934"/>
                </a:solidFill>
                <a:latin typeface="Calibri"/>
                <a:cs typeface="Calibri"/>
              </a:rPr>
              <a:t>d </a:t>
            </a:r>
            <a:r>
              <a:rPr sz="2000" spc="-10" dirty="0">
                <a:solidFill>
                  <a:srgbClr val="292934"/>
                </a:solidFill>
                <a:latin typeface="Calibri"/>
                <a:cs typeface="Calibri"/>
              </a:rPr>
              <a:t>a</a:t>
            </a:r>
            <a:r>
              <a:rPr sz="2000" spc="-25" dirty="0">
                <a:solidFill>
                  <a:srgbClr val="292934"/>
                </a:solidFill>
                <a:latin typeface="Calibri"/>
                <a:cs typeface="Calibri"/>
              </a:rPr>
              <a:t>c</a:t>
            </a:r>
            <a:r>
              <a:rPr sz="2000" spc="-10" dirty="0">
                <a:solidFill>
                  <a:srgbClr val="292934"/>
                </a:solidFill>
                <a:latin typeface="Calibri"/>
                <a:cs typeface="Calibri"/>
              </a:rPr>
              <a:t>ad</a:t>
            </a:r>
            <a:r>
              <a:rPr sz="2000" spc="-5" dirty="0">
                <a:solidFill>
                  <a:srgbClr val="292934"/>
                </a:solidFill>
                <a:latin typeface="Calibri"/>
                <a:cs typeface="Calibri"/>
              </a:rPr>
              <a:t>e</a:t>
            </a:r>
            <a:r>
              <a:rPr sz="2000" dirty="0">
                <a:solidFill>
                  <a:srgbClr val="292934"/>
                </a:solidFill>
                <a:latin typeface="Calibri"/>
                <a:cs typeface="Calibri"/>
              </a:rPr>
              <a:t>mic</a:t>
            </a:r>
            <a:r>
              <a:rPr sz="2000" spc="15" dirty="0">
                <a:solidFill>
                  <a:srgbClr val="292934"/>
                </a:solidFill>
                <a:latin typeface="Calibri"/>
                <a:cs typeface="Calibri"/>
              </a:rPr>
              <a:t> </a:t>
            </a:r>
            <a:r>
              <a:rPr sz="2000" spc="-20" dirty="0">
                <a:solidFill>
                  <a:srgbClr val="292934"/>
                </a:solidFill>
                <a:latin typeface="Calibri"/>
                <a:cs typeface="Calibri"/>
              </a:rPr>
              <a:t>s</a:t>
            </a:r>
            <a:r>
              <a:rPr sz="2000" spc="-40" dirty="0">
                <a:solidFill>
                  <a:srgbClr val="292934"/>
                </a:solidFill>
                <a:latin typeface="Calibri"/>
                <a:cs typeface="Calibri"/>
              </a:rPr>
              <a:t>t</a:t>
            </a:r>
            <a:r>
              <a:rPr sz="2000" dirty="0">
                <a:solidFill>
                  <a:srgbClr val="292934"/>
                </a:solidFill>
                <a:latin typeface="Calibri"/>
                <a:cs typeface="Calibri"/>
              </a:rPr>
              <a:t>and</a:t>
            </a:r>
            <a:r>
              <a:rPr sz="2000" spc="-5" dirty="0">
                <a:solidFill>
                  <a:srgbClr val="292934"/>
                </a:solidFill>
                <a:latin typeface="Calibri"/>
                <a:cs typeface="Calibri"/>
              </a:rPr>
              <a:t>in</a:t>
            </a:r>
            <a:r>
              <a:rPr sz="2000" spc="25" dirty="0">
                <a:solidFill>
                  <a:srgbClr val="292934"/>
                </a:solidFill>
                <a:latin typeface="Calibri"/>
                <a:cs typeface="Calibri"/>
              </a:rPr>
              <a:t>g</a:t>
            </a:r>
            <a:r>
              <a:rPr sz="2000" spc="-5" dirty="0">
                <a:solidFill>
                  <a:srgbClr val="292934"/>
                </a:solidFill>
                <a:latin typeface="Calibri"/>
                <a:cs typeface="Calibri"/>
              </a:rPr>
              <a:t>,</a:t>
            </a:r>
            <a:r>
              <a:rPr sz="2000" spc="5" dirty="0">
                <a:solidFill>
                  <a:srgbClr val="292934"/>
                </a:solidFill>
                <a:latin typeface="Calibri"/>
                <a:cs typeface="Calibri"/>
              </a:rPr>
              <a:t> </a:t>
            </a:r>
            <a:r>
              <a:rPr sz="2000" spc="-10" dirty="0">
                <a:solidFill>
                  <a:srgbClr val="292934"/>
                </a:solidFill>
                <a:latin typeface="Calibri"/>
                <a:cs typeface="Calibri"/>
              </a:rPr>
              <a:t>en</a:t>
            </a:r>
            <a:r>
              <a:rPr sz="2000" spc="-40" dirty="0">
                <a:solidFill>
                  <a:srgbClr val="292934"/>
                </a:solidFill>
                <a:latin typeface="Calibri"/>
                <a:cs typeface="Calibri"/>
              </a:rPr>
              <a:t>r</a:t>
            </a:r>
            <a:r>
              <a:rPr sz="2000" spc="-5" dirty="0">
                <a:solidFill>
                  <a:srgbClr val="292934"/>
                </a:solidFill>
                <a:latin typeface="Calibri"/>
                <a:cs typeface="Calibri"/>
              </a:rPr>
              <a:t>o</a:t>
            </a:r>
            <a:r>
              <a:rPr sz="2000" spc="-10" dirty="0">
                <a:solidFill>
                  <a:srgbClr val="292934"/>
                </a:solidFill>
                <a:latin typeface="Calibri"/>
                <a:cs typeface="Calibri"/>
              </a:rPr>
              <a:t>l</a:t>
            </a:r>
            <a:r>
              <a:rPr sz="2000" spc="-5" dirty="0">
                <a:solidFill>
                  <a:srgbClr val="292934"/>
                </a:solidFill>
                <a:latin typeface="Calibri"/>
                <a:cs typeface="Calibri"/>
              </a:rPr>
              <a:t>l</a:t>
            </a:r>
            <a:r>
              <a:rPr sz="2000" spc="-10" dirty="0">
                <a:solidFill>
                  <a:srgbClr val="292934"/>
                </a:solidFill>
                <a:latin typeface="Calibri"/>
                <a:cs typeface="Calibri"/>
              </a:rPr>
              <a:t>ed</a:t>
            </a:r>
            <a:r>
              <a:rPr sz="2000" spc="40" dirty="0">
                <a:solidFill>
                  <a:srgbClr val="292934"/>
                </a:solidFill>
                <a:latin typeface="Calibri"/>
                <a:cs typeface="Calibri"/>
              </a:rPr>
              <a:t> </a:t>
            </a:r>
            <a:r>
              <a:rPr sz="2000" spc="-5" dirty="0">
                <a:solidFill>
                  <a:srgbClr val="292934"/>
                </a:solidFill>
                <a:latin typeface="Calibri"/>
                <a:cs typeface="Calibri"/>
              </a:rPr>
              <a:t>f</a:t>
            </a:r>
            <a:r>
              <a:rPr sz="2000" dirty="0">
                <a:solidFill>
                  <a:srgbClr val="292934"/>
                </a:solidFill>
                <a:latin typeface="Calibri"/>
                <a:cs typeface="Calibri"/>
              </a:rPr>
              <a:t>u</a:t>
            </a:r>
            <a:r>
              <a:rPr sz="2000" spc="-5" dirty="0">
                <a:solidFill>
                  <a:srgbClr val="292934"/>
                </a:solidFill>
                <a:latin typeface="Calibri"/>
                <a:cs typeface="Calibri"/>
              </a:rPr>
              <a:t>ll</a:t>
            </a:r>
            <a:r>
              <a:rPr sz="2000" dirty="0">
                <a:solidFill>
                  <a:srgbClr val="292934"/>
                </a:solidFill>
                <a:latin typeface="Calibri"/>
                <a:cs typeface="Calibri"/>
              </a:rPr>
              <a:t>-t</a:t>
            </a:r>
            <a:r>
              <a:rPr sz="2000" spc="-10" dirty="0">
                <a:solidFill>
                  <a:srgbClr val="292934"/>
                </a:solidFill>
                <a:latin typeface="Calibri"/>
                <a:cs typeface="Calibri"/>
              </a:rPr>
              <a:t>i</a:t>
            </a:r>
            <a:r>
              <a:rPr sz="2000" spc="-15" dirty="0">
                <a:solidFill>
                  <a:srgbClr val="292934"/>
                </a:solidFill>
                <a:latin typeface="Calibri"/>
                <a:cs typeface="Calibri"/>
              </a:rPr>
              <a:t>me</a:t>
            </a:r>
            <a:r>
              <a:rPr sz="2000" spc="15" dirty="0">
                <a:solidFill>
                  <a:srgbClr val="292934"/>
                </a:solidFill>
                <a:latin typeface="Calibri"/>
                <a:cs typeface="Calibri"/>
              </a:rPr>
              <a:t> </a:t>
            </a:r>
            <a:r>
              <a:rPr sz="2000" spc="-5" dirty="0">
                <a:solidFill>
                  <a:srgbClr val="292934"/>
                </a:solidFill>
                <a:latin typeface="Calibri"/>
                <a:cs typeface="Calibri"/>
              </a:rPr>
              <a:t>i</a:t>
            </a:r>
            <a:r>
              <a:rPr sz="2000" dirty="0">
                <a:solidFill>
                  <a:srgbClr val="292934"/>
                </a:solidFill>
                <a:latin typeface="Calibri"/>
                <a:cs typeface="Calibri"/>
              </a:rPr>
              <a:t>n</a:t>
            </a:r>
            <a:r>
              <a:rPr sz="2000" spc="10" dirty="0">
                <a:solidFill>
                  <a:srgbClr val="292934"/>
                </a:solidFill>
                <a:latin typeface="Calibri"/>
                <a:cs typeface="Calibri"/>
              </a:rPr>
              <a:t> </a:t>
            </a:r>
            <a:r>
              <a:rPr sz="2000" dirty="0">
                <a:solidFill>
                  <a:srgbClr val="292934"/>
                </a:solidFill>
                <a:latin typeface="Calibri"/>
                <a:cs typeface="Calibri"/>
              </a:rPr>
              <a:t>an app</a:t>
            </a:r>
            <a:r>
              <a:rPr sz="2000" spc="-30" dirty="0">
                <a:solidFill>
                  <a:srgbClr val="292934"/>
                </a:solidFill>
                <a:latin typeface="Calibri"/>
                <a:cs typeface="Calibri"/>
              </a:rPr>
              <a:t>r</a:t>
            </a:r>
            <a:r>
              <a:rPr sz="2000" spc="-15" dirty="0">
                <a:solidFill>
                  <a:srgbClr val="292934"/>
                </a:solidFill>
                <a:latin typeface="Calibri"/>
                <a:cs typeface="Calibri"/>
              </a:rPr>
              <a:t>ov</a:t>
            </a:r>
            <a:r>
              <a:rPr sz="2000" dirty="0">
                <a:solidFill>
                  <a:srgbClr val="292934"/>
                </a:solidFill>
                <a:latin typeface="Calibri"/>
                <a:cs typeface="Calibri"/>
              </a:rPr>
              <a:t>ed</a:t>
            </a:r>
            <a:r>
              <a:rPr sz="2000" spc="-5" dirty="0">
                <a:solidFill>
                  <a:srgbClr val="292934"/>
                </a:solidFill>
                <a:latin typeface="Calibri"/>
                <a:cs typeface="Calibri"/>
              </a:rPr>
              <a:t> </a:t>
            </a:r>
            <a:r>
              <a:rPr sz="2000" dirty="0">
                <a:solidFill>
                  <a:srgbClr val="292934"/>
                </a:solidFill>
                <a:latin typeface="Calibri"/>
                <a:cs typeface="Calibri"/>
              </a:rPr>
              <a:t>p</a:t>
            </a:r>
            <a:r>
              <a:rPr sz="2000" spc="-30" dirty="0">
                <a:solidFill>
                  <a:srgbClr val="292934"/>
                </a:solidFill>
                <a:latin typeface="Calibri"/>
                <a:cs typeface="Calibri"/>
              </a:rPr>
              <a:t>r</a:t>
            </a:r>
            <a:r>
              <a:rPr sz="2000" spc="-5" dirty="0">
                <a:solidFill>
                  <a:srgbClr val="292934"/>
                </a:solidFill>
                <a:latin typeface="Calibri"/>
                <a:cs typeface="Calibri"/>
              </a:rPr>
              <a:t>og</a:t>
            </a:r>
            <a:r>
              <a:rPr sz="2000" spc="-40" dirty="0">
                <a:solidFill>
                  <a:srgbClr val="292934"/>
                </a:solidFill>
                <a:latin typeface="Calibri"/>
                <a:cs typeface="Calibri"/>
              </a:rPr>
              <a:t>r</a:t>
            </a:r>
            <a:r>
              <a:rPr sz="2000" dirty="0">
                <a:solidFill>
                  <a:srgbClr val="292934"/>
                </a:solidFill>
                <a:latin typeface="Calibri"/>
                <a:cs typeface="Calibri"/>
              </a:rPr>
              <a:t>am </a:t>
            </a:r>
            <a:r>
              <a:rPr sz="2000" spc="-5" dirty="0">
                <a:solidFill>
                  <a:srgbClr val="292934"/>
                </a:solidFill>
                <a:latin typeface="Calibri"/>
                <a:cs typeface="Calibri"/>
              </a:rPr>
              <a:t>o</a:t>
            </a:r>
            <a:r>
              <a:rPr sz="2000" dirty="0">
                <a:solidFill>
                  <a:srgbClr val="292934"/>
                </a:solidFill>
                <a:latin typeface="Calibri"/>
                <a:cs typeface="Calibri"/>
              </a:rPr>
              <a:t>f </a:t>
            </a:r>
            <a:r>
              <a:rPr sz="2000" spc="-20" dirty="0">
                <a:solidFill>
                  <a:srgbClr val="292934"/>
                </a:solidFill>
                <a:latin typeface="Calibri"/>
                <a:cs typeface="Calibri"/>
              </a:rPr>
              <a:t>s</a:t>
            </a:r>
            <a:r>
              <a:rPr sz="2000" dirty="0">
                <a:solidFill>
                  <a:srgbClr val="292934"/>
                </a:solidFill>
                <a:latin typeface="Calibri"/>
                <a:cs typeface="Calibri"/>
              </a:rPr>
              <a:t>tu</a:t>
            </a:r>
            <a:r>
              <a:rPr sz="2000" spc="-5" dirty="0">
                <a:solidFill>
                  <a:srgbClr val="292934"/>
                </a:solidFill>
                <a:latin typeface="Calibri"/>
                <a:cs typeface="Calibri"/>
              </a:rPr>
              <a:t>d</a:t>
            </a:r>
            <a:r>
              <a:rPr sz="2000" spc="-135" dirty="0">
                <a:solidFill>
                  <a:srgbClr val="292934"/>
                </a:solidFill>
                <a:latin typeface="Calibri"/>
                <a:cs typeface="Calibri"/>
              </a:rPr>
              <a:t>y</a:t>
            </a:r>
            <a:r>
              <a:rPr sz="2000" spc="-5" dirty="0">
                <a:solidFill>
                  <a:srgbClr val="292934"/>
                </a:solidFill>
                <a:latin typeface="Calibri"/>
                <a:cs typeface="Calibri"/>
              </a:rPr>
              <a:t>,</a:t>
            </a:r>
            <a:r>
              <a:rPr sz="2000" spc="5" dirty="0">
                <a:solidFill>
                  <a:srgbClr val="292934"/>
                </a:solidFill>
                <a:latin typeface="Calibri"/>
                <a:cs typeface="Calibri"/>
              </a:rPr>
              <a:t> </a:t>
            </a:r>
            <a:r>
              <a:rPr sz="2000" dirty="0">
                <a:solidFill>
                  <a:srgbClr val="292934"/>
                </a:solidFill>
                <a:latin typeface="Calibri"/>
                <a:cs typeface="Calibri"/>
              </a:rPr>
              <a:t>as d</a:t>
            </a:r>
            <a:r>
              <a:rPr sz="2000" spc="-10" dirty="0">
                <a:solidFill>
                  <a:srgbClr val="292934"/>
                </a:solidFill>
                <a:latin typeface="Calibri"/>
                <a:cs typeface="Calibri"/>
              </a:rPr>
              <a:t>e</a:t>
            </a:r>
            <a:r>
              <a:rPr sz="2000" spc="-5" dirty="0">
                <a:solidFill>
                  <a:srgbClr val="292934"/>
                </a:solidFill>
                <a:latin typeface="Calibri"/>
                <a:cs typeface="Calibri"/>
              </a:rPr>
              <a:t>fine</a:t>
            </a:r>
            <a:r>
              <a:rPr sz="2000" dirty="0">
                <a:solidFill>
                  <a:srgbClr val="292934"/>
                </a:solidFill>
                <a:latin typeface="Calibri"/>
                <a:cs typeface="Calibri"/>
              </a:rPr>
              <a:t>d</a:t>
            </a:r>
            <a:r>
              <a:rPr sz="2000" spc="15" dirty="0">
                <a:solidFill>
                  <a:srgbClr val="292934"/>
                </a:solidFill>
                <a:latin typeface="Calibri"/>
                <a:cs typeface="Calibri"/>
              </a:rPr>
              <a:t> </a:t>
            </a:r>
            <a:r>
              <a:rPr sz="2000" spc="-15" dirty="0">
                <a:solidFill>
                  <a:srgbClr val="292934"/>
                </a:solidFill>
                <a:latin typeface="Calibri"/>
                <a:cs typeface="Calibri"/>
              </a:rPr>
              <a:t>b</a:t>
            </a:r>
            <a:r>
              <a:rPr sz="2000" dirty="0">
                <a:solidFill>
                  <a:srgbClr val="292934"/>
                </a:solidFill>
                <a:latin typeface="Calibri"/>
                <a:cs typeface="Calibri"/>
              </a:rPr>
              <a:t>y the</a:t>
            </a:r>
            <a:r>
              <a:rPr sz="2000" spc="10" dirty="0">
                <a:solidFill>
                  <a:srgbClr val="292934"/>
                </a:solidFill>
                <a:latin typeface="Calibri"/>
                <a:cs typeface="Calibri"/>
              </a:rPr>
              <a:t> </a:t>
            </a:r>
            <a:r>
              <a:rPr sz="2000" spc="-45" dirty="0">
                <a:solidFill>
                  <a:srgbClr val="292934"/>
                </a:solidFill>
                <a:latin typeface="Calibri"/>
                <a:cs typeface="Calibri"/>
              </a:rPr>
              <a:t>R</a:t>
            </a:r>
            <a:r>
              <a:rPr sz="2000" dirty="0">
                <a:solidFill>
                  <a:srgbClr val="292934"/>
                </a:solidFill>
                <a:latin typeface="Calibri"/>
                <a:cs typeface="Calibri"/>
              </a:rPr>
              <a:t>e</a:t>
            </a:r>
            <a:r>
              <a:rPr sz="2000" spc="-10" dirty="0">
                <a:solidFill>
                  <a:srgbClr val="292934"/>
                </a:solidFill>
                <a:latin typeface="Calibri"/>
                <a:cs typeface="Calibri"/>
              </a:rPr>
              <a:t>g</a:t>
            </a:r>
            <a:r>
              <a:rPr sz="2000" dirty="0">
                <a:solidFill>
                  <a:srgbClr val="292934"/>
                </a:solidFill>
                <a:latin typeface="Calibri"/>
                <a:cs typeface="Calibri"/>
              </a:rPr>
              <a:t>e</a:t>
            </a:r>
            <a:r>
              <a:rPr sz="2000" spc="-10" dirty="0">
                <a:solidFill>
                  <a:srgbClr val="292934"/>
                </a:solidFill>
                <a:latin typeface="Calibri"/>
                <a:cs typeface="Calibri"/>
              </a:rPr>
              <a:t>n</a:t>
            </a:r>
            <a:r>
              <a:rPr sz="2000" dirty="0">
                <a:solidFill>
                  <a:srgbClr val="292934"/>
                </a:solidFill>
                <a:latin typeface="Calibri"/>
                <a:cs typeface="Calibri"/>
              </a:rPr>
              <a:t>ts</a:t>
            </a:r>
            <a:r>
              <a:rPr lang="en-US" sz="2000" dirty="0">
                <a:solidFill>
                  <a:srgbClr val="292934"/>
                </a:solidFill>
                <a:latin typeface="Calibri"/>
                <a:cs typeface="Calibri"/>
              </a:rPr>
              <a:t> </a:t>
            </a:r>
            <a:r>
              <a:rPr sz="2000" spc="-10" dirty="0">
                <a:solidFill>
                  <a:srgbClr val="292934"/>
                </a:solidFill>
                <a:latin typeface="Calibri"/>
                <a:cs typeface="Calibri"/>
              </a:rPr>
              <a:t>(</a:t>
            </a:r>
            <a:r>
              <a:rPr sz="2000" u="heavy" spc="-10" dirty="0">
                <a:solidFill>
                  <a:srgbClr val="0000FF"/>
                </a:solidFill>
                <a:latin typeface="Calibri"/>
                <a:cs typeface="Calibri"/>
                <a:hlinkClick r:id="rId4"/>
              </a:rPr>
              <a:t>h</a:t>
            </a:r>
            <a:r>
              <a:rPr sz="2000" u="heavy" spc="-40" dirty="0">
                <a:solidFill>
                  <a:srgbClr val="0000FF"/>
                </a:solidFill>
                <a:latin typeface="Calibri"/>
                <a:cs typeface="Calibri"/>
                <a:hlinkClick r:id="rId4"/>
              </a:rPr>
              <a:t>t</a:t>
            </a:r>
            <a:r>
              <a:rPr sz="2000" u="heavy" dirty="0">
                <a:solidFill>
                  <a:srgbClr val="0000FF"/>
                </a:solidFill>
                <a:latin typeface="Calibri"/>
                <a:cs typeface="Calibri"/>
                <a:hlinkClick r:id="rId4"/>
              </a:rPr>
              <a:t>tp://</a:t>
            </a:r>
            <a:r>
              <a:rPr sz="2000" u="heavy" spc="5" dirty="0">
                <a:solidFill>
                  <a:srgbClr val="0000FF"/>
                </a:solidFill>
                <a:latin typeface="Calibri"/>
                <a:cs typeface="Calibri"/>
                <a:hlinkClick r:id="rId4"/>
              </a:rPr>
              <a:t>w</a:t>
            </a:r>
            <a:r>
              <a:rPr sz="2000" u="heavy" spc="-10" dirty="0">
                <a:solidFill>
                  <a:srgbClr val="0000FF"/>
                </a:solidFill>
                <a:latin typeface="Calibri"/>
                <a:cs typeface="Calibri"/>
                <a:hlinkClick r:id="rId4"/>
              </a:rPr>
              <a:t>w</a:t>
            </a:r>
            <a:r>
              <a:rPr sz="2000" u="heavy" spc="-140" dirty="0">
                <a:solidFill>
                  <a:srgbClr val="0000FF"/>
                </a:solidFill>
                <a:latin typeface="Calibri"/>
                <a:cs typeface="Calibri"/>
                <a:hlinkClick r:id="rId4"/>
              </a:rPr>
              <a:t>w</a:t>
            </a:r>
            <a:r>
              <a:rPr sz="2000" u="heavy" spc="-5" dirty="0">
                <a:solidFill>
                  <a:srgbClr val="0000FF"/>
                </a:solidFill>
                <a:latin typeface="Calibri"/>
                <a:cs typeface="Calibri"/>
                <a:hlinkClick r:id="rId4"/>
              </a:rPr>
              <a:t>.</a:t>
            </a:r>
            <a:r>
              <a:rPr sz="2000" u="heavy" spc="-35" dirty="0">
                <a:solidFill>
                  <a:srgbClr val="0000FF"/>
                </a:solidFill>
                <a:latin typeface="Calibri"/>
                <a:cs typeface="Calibri"/>
                <a:hlinkClick r:id="rId4"/>
              </a:rPr>
              <a:t>n</a:t>
            </a:r>
            <a:r>
              <a:rPr sz="2000" u="heavy" spc="-25" dirty="0">
                <a:solidFill>
                  <a:srgbClr val="0000FF"/>
                </a:solidFill>
                <a:latin typeface="Calibri"/>
                <a:cs typeface="Calibri"/>
                <a:hlinkClick r:id="rId4"/>
              </a:rPr>
              <a:t>y</a:t>
            </a:r>
            <a:r>
              <a:rPr sz="2000" u="heavy" spc="-15" dirty="0">
                <a:solidFill>
                  <a:srgbClr val="0000FF"/>
                </a:solidFill>
                <a:latin typeface="Calibri"/>
                <a:cs typeface="Calibri"/>
                <a:hlinkClick r:id="rId4"/>
              </a:rPr>
              <a:t>s</a:t>
            </a:r>
            <a:r>
              <a:rPr sz="2000" u="heavy" spc="-5" dirty="0">
                <a:solidFill>
                  <a:srgbClr val="0000FF"/>
                </a:solidFill>
                <a:latin typeface="Calibri"/>
                <a:cs typeface="Calibri"/>
                <a:hlinkClick r:id="rId4"/>
              </a:rPr>
              <a:t>ed</a:t>
            </a:r>
            <a:r>
              <a:rPr sz="2000" u="heavy" spc="25" dirty="0">
                <a:solidFill>
                  <a:srgbClr val="0000FF"/>
                </a:solidFill>
                <a:latin typeface="Calibri"/>
                <a:cs typeface="Calibri"/>
                <a:hlinkClick r:id="rId4"/>
              </a:rPr>
              <a:t>.</a:t>
            </a:r>
            <a:r>
              <a:rPr sz="2000" u="heavy" spc="-20" dirty="0">
                <a:solidFill>
                  <a:srgbClr val="0000FF"/>
                </a:solidFill>
                <a:latin typeface="Calibri"/>
                <a:cs typeface="Calibri"/>
                <a:hlinkClick r:id="rId4"/>
              </a:rPr>
              <a:t>g</a:t>
            </a:r>
            <a:r>
              <a:rPr sz="2000" u="heavy" spc="-15" dirty="0">
                <a:solidFill>
                  <a:srgbClr val="0000FF"/>
                </a:solidFill>
                <a:latin typeface="Calibri"/>
                <a:cs typeface="Calibri"/>
                <a:hlinkClick r:id="rId4"/>
              </a:rPr>
              <a:t>o</a:t>
            </a:r>
            <a:r>
              <a:rPr sz="2000" u="heavy" dirty="0">
                <a:solidFill>
                  <a:srgbClr val="0000FF"/>
                </a:solidFill>
                <a:latin typeface="Calibri"/>
                <a:cs typeface="Calibri"/>
                <a:hlinkClick r:id="rId4"/>
              </a:rPr>
              <a:t>v/h</a:t>
            </a:r>
            <a:r>
              <a:rPr sz="2000" u="heavy" spc="-10" dirty="0">
                <a:solidFill>
                  <a:srgbClr val="0000FF"/>
                </a:solidFill>
                <a:latin typeface="Calibri"/>
                <a:cs typeface="Calibri"/>
                <a:hlinkClick r:id="rId4"/>
              </a:rPr>
              <a:t>ed</a:t>
            </a:r>
            <a:r>
              <a:rPr sz="2000" u="heavy" spc="-5" dirty="0">
                <a:solidFill>
                  <a:srgbClr val="0000FF"/>
                </a:solidFill>
                <a:latin typeface="Calibri"/>
                <a:cs typeface="Calibri"/>
                <a:hlinkClick r:id="rId4"/>
              </a:rPr>
              <a:t>s/</a:t>
            </a:r>
            <a:r>
              <a:rPr sz="2000" u="heavy" spc="5" dirty="0">
                <a:solidFill>
                  <a:srgbClr val="0000FF"/>
                </a:solidFill>
                <a:latin typeface="Calibri"/>
                <a:cs typeface="Calibri"/>
                <a:hlinkClick r:id="rId4"/>
              </a:rPr>
              <a:t>I</a:t>
            </a:r>
            <a:r>
              <a:rPr sz="2000" u="heavy" spc="-10" dirty="0">
                <a:solidFill>
                  <a:srgbClr val="0000FF"/>
                </a:solidFill>
                <a:latin typeface="Calibri"/>
                <a:cs typeface="Calibri"/>
                <a:hlinkClick r:id="rId4"/>
              </a:rPr>
              <a:t>R</a:t>
            </a:r>
            <a:r>
              <a:rPr sz="2000" u="heavy" spc="-25" dirty="0">
                <a:solidFill>
                  <a:srgbClr val="0000FF"/>
                </a:solidFill>
                <a:latin typeface="Calibri"/>
                <a:cs typeface="Calibri"/>
                <a:hlinkClick r:id="rId4"/>
              </a:rPr>
              <a:t>P</a:t>
            </a:r>
            <a:r>
              <a:rPr sz="2000" u="heavy" spc="-5" dirty="0">
                <a:solidFill>
                  <a:srgbClr val="0000FF"/>
                </a:solidFill>
                <a:latin typeface="Calibri"/>
                <a:cs typeface="Calibri"/>
                <a:hlinkClick r:id="rId4"/>
              </a:rPr>
              <a:t>SL1.h</a:t>
            </a:r>
            <a:r>
              <a:rPr sz="2000" u="heavy" dirty="0">
                <a:solidFill>
                  <a:srgbClr val="0000FF"/>
                </a:solidFill>
                <a:latin typeface="Calibri"/>
                <a:cs typeface="Calibri"/>
                <a:hlinkClick r:id="rId4"/>
              </a:rPr>
              <a:t>tm</a:t>
            </a:r>
            <a:r>
              <a:rPr sz="2000" u="heavy" spc="10" dirty="0">
                <a:solidFill>
                  <a:srgbClr val="0000FF"/>
                </a:solidFill>
                <a:latin typeface="Calibri"/>
                <a:cs typeface="Calibri"/>
                <a:hlinkClick r:id="rId4"/>
              </a:rPr>
              <a:t>l</a:t>
            </a:r>
            <a:r>
              <a:rPr sz="2000" spc="-10" dirty="0">
                <a:solidFill>
                  <a:srgbClr val="292934"/>
                </a:solidFill>
                <a:latin typeface="Calibri"/>
                <a:cs typeface="Calibri"/>
              </a:rPr>
              <a:t>).</a:t>
            </a:r>
            <a:endParaRPr lang="en-US" sz="2000" dirty="0">
              <a:latin typeface="Calibri"/>
              <a:cs typeface="Calibri"/>
            </a:endParaRPr>
          </a:p>
          <a:p>
            <a:pPr marL="395288" indent="-282575">
              <a:lnSpc>
                <a:spcPts val="2000"/>
              </a:lnSpc>
              <a:spcBef>
                <a:spcPts val="1200"/>
              </a:spcBef>
              <a:buClr>
                <a:schemeClr val="accent6">
                  <a:lumMod val="50000"/>
                </a:schemeClr>
              </a:buClr>
              <a:buSzPct val="75000"/>
              <a:buFont typeface="Wingdings" panose="05000000000000000000" pitchFamily="2" charset="2"/>
              <a:buChar char="v"/>
              <a:tabLst>
                <a:tab pos="685800" algn="l"/>
              </a:tabLst>
            </a:pPr>
            <a:r>
              <a:rPr sz="2000" spc="-5" dirty="0">
                <a:solidFill>
                  <a:srgbClr val="292934"/>
                </a:solidFill>
                <a:latin typeface="Calibri"/>
                <a:cs typeface="Calibri"/>
              </a:rPr>
              <a:t>Th</a:t>
            </a:r>
            <a:r>
              <a:rPr sz="2000" dirty="0">
                <a:solidFill>
                  <a:srgbClr val="292934"/>
                </a:solidFill>
                <a:latin typeface="Calibri"/>
                <a:cs typeface="Calibri"/>
              </a:rPr>
              <a:t>e </a:t>
            </a:r>
            <a:r>
              <a:rPr sz="2000" spc="-30" dirty="0">
                <a:solidFill>
                  <a:srgbClr val="292934"/>
                </a:solidFill>
                <a:latin typeface="Calibri"/>
                <a:cs typeface="Calibri"/>
              </a:rPr>
              <a:t>s</a:t>
            </a:r>
            <a:r>
              <a:rPr sz="2000" dirty="0">
                <a:solidFill>
                  <a:srgbClr val="292934"/>
                </a:solidFill>
                <a:latin typeface="Calibri"/>
                <a:cs typeface="Calibri"/>
              </a:rPr>
              <a:t>tude</a:t>
            </a:r>
            <a:r>
              <a:rPr sz="2000" spc="-25" dirty="0">
                <a:solidFill>
                  <a:srgbClr val="292934"/>
                </a:solidFill>
                <a:latin typeface="Calibri"/>
                <a:cs typeface="Calibri"/>
              </a:rPr>
              <a:t>n</a:t>
            </a:r>
            <a:r>
              <a:rPr sz="2000" dirty="0">
                <a:solidFill>
                  <a:srgbClr val="292934"/>
                </a:solidFill>
                <a:latin typeface="Calibri"/>
                <a:cs typeface="Calibri"/>
              </a:rPr>
              <a:t>t is</a:t>
            </a:r>
            <a:r>
              <a:rPr sz="2000" spc="-5" dirty="0">
                <a:solidFill>
                  <a:srgbClr val="292934"/>
                </a:solidFill>
                <a:latin typeface="Calibri"/>
                <a:cs typeface="Calibri"/>
              </a:rPr>
              <a:t> </a:t>
            </a:r>
            <a:r>
              <a:rPr sz="2000" dirty="0">
                <a:solidFill>
                  <a:srgbClr val="292934"/>
                </a:solidFill>
                <a:latin typeface="Calibri"/>
                <a:cs typeface="Calibri"/>
              </a:rPr>
              <a:t>a </a:t>
            </a:r>
            <a:r>
              <a:rPr sz="2000" spc="-30" dirty="0">
                <a:solidFill>
                  <a:srgbClr val="292934"/>
                </a:solidFill>
                <a:latin typeface="Calibri"/>
                <a:cs typeface="Calibri"/>
              </a:rPr>
              <a:t>r</a:t>
            </a:r>
            <a:r>
              <a:rPr sz="2000" dirty="0">
                <a:solidFill>
                  <a:srgbClr val="292934"/>
                </a:solidFill>
                <a:latin typeface="Calibri"/>
                <a:cs typeface="Calibri"/>
              </a:rPr>
              <a:t>es</a:t>
            </a:r>
            <a:r>
              <a:rPr sz="2000" spc="-15" dirty="0">
                <a:solidFill>
                  <a:srgbClr val="292934"/>
                </a:solidFill>
                <a:latin typeface="Calibri"/>
                <a:cs typeface="Calibri"/>
              </a:rPr>
              <a:t>i</a:t>
            </a:r>
            <a:r>
              <a:rPr sz="2000" spc="-5" dirty="0">
                <a:solidFill>
                  <a:srgbClr val="292934"/>
                </a:solidFill>
                <a:latin typeface="Calibri"/>
                <a:cs typeface="Calibri"/>
              </a:rPr>
              <a:t>de</a:t>
            </a:r>
            <a:r>
              <a:rPr sz="2000" spc="-20" dirty="0">
                <a:solidFill>
                  <a:srgbClr val="292934"/>
                </a:solidFill>
                <a:latin typeface="Calibri"/>
                <a:cs typeface="Calibri"/>
              </a:rPr>
              <a:t>n</a:t>
            </a:r>
            <a:r>
              <a:rPr sz="2000" dirty="0">
                <a:solidFill>
                  <a:srgbClr val="292934"/>
                </a:solidFill>
                <a:latin typeface="Calibri"/>
                <a:cs typeface="Calibri"/>
              </a:rPr>
              <a:t>t</a:t>
            </a:r>
            <a:r>
              <a:rPr sz="2000" spc="15" dirty="0">
                <a:solidFill>
                  <a:srgbClr val="292934"/>
                </a:solidFill>
                <a:latin typeface="Calibri"/>
                <a:cs typeface="Calibri"/>
              </a:rPr>
              <a:t> </a:t>
            </a:r>
            <a:r>
              <a:rPr sz="2000" spc="-5" dirty="0">
                <a:solidFill>
                  <a:srgbClr val="292934"/>
                </a:solidFill>
                <a:latin typeface="Calibri"/>
                <a:cs typeface="Calibri"/>
              </a:rPr>
              <a:t>o</a:t>
            </a:r>
            <a:r>
              <a:rPr sz="2000" dirty="0">
                <a:solidFill>
                  <a:srgbClr val="292934"/>
                </a:solidFill>
                <a:latin typeface="Calibri"/>
                <a:cs typeface="Calibri"/>
              </a:rPr>
              <a:t>f</a:t>
            </a:r>
            <a:r>
              <a:rPr sz="2000" spc="-10" dirty="0">
                <a:solidFill>
                  <a:srgbClr val="292934"/>
                </a:solidFill>
                <a:latin typeface="Calibri"/>
                <a:cs typeface="Calibri"/>
              </a:rPr>
              <a:t> </a:t>
            </a:r>
            <a:r>
              <a:rPr sz="2000" dirty="0">
                <a:solidFill>
                  <a:srgbClr val="292934"/>
                </a:solidFill>
                <a:latin typeface="Calibri"/>
                <a:cs typeface="Calibri"/>
              </a:rPr>
              <a:t>the </a:t>
            </a:r>
            <a:r>
              <a:rPr sz="2000" spc="5" dirty="0">
                <a:solidFill>
                  <a:srgbClr val="292934"/>
                </a:solidFill>
                <a:latin typeface="Calibri"/>
                <a:cs typeface="Calibri"/>
              </a:rPr>
              <a:t>S</a:t>
            </a:r>
            <a:r>
              <a:rPr sz="2000" spc="-25" dirty="0">
                <a:solidFill>
                  <a:srgbClr val="292934"/>
                </a:solidFill>
                <a:latin typeface="Calibri"/>
                <a:cs typeface="Calibri"/>
              </a:rPr>
              <a:t>tat</a:t>
            </a:r>
            <a:r>
              <a:rPr sz="2000" dirty="0">
                <a:solidFill>
                  <a:srgbClr val="292934"/>
                </a:solidFill>
                <a:latin typeface="Calibri"/>
                <a:cs typeface="Calibri"/>
              </a:rPr>
              <a:t>e</a:t>
            </a:r>
            <a:r>
              <a:rPr sz="2000" spc="10" dirty="0">
                <a:solidFill>
                  <a:srgbClr val="292934"/>
                </a:solidFill>
                <a:latin typeface="Calibri"/>
                <a:cs typeface="Calibri"/>
              </a:rPr>
              <a:t> </a:t>
            </a:r>
            <a:r>
              <a:rPr sz="2000" dirty="0">
                <a:solidFill>
                  <a:srgbClr val="292934"/>
                </a:solidFill>
                <a:latin typeface="Calibri"/>
                <a:cs typeface="Calibri"/>
              </a:rPr>
              <a:t>if</a:t>
            </a:r>
            <a:r>
              <a:rPr sz="2000" spc="-5" dirty="0">
                <a:solidFill>
                  <a:srgbClr val="292934"/>
                </a:solidFill>
                <a:latin typeface="Calibri"/>
                <a:cs typeface="Calibri"/>
              </a:rPr>
              <a:t> </a:t>
            </a:r>
            <a:r>
              <a:rPr sz="2000" i="1" dirty="0">
                <a:solidFill>
                  <a:srgbClr val="292934"/>
                </a:solidFill>
                <a:latin typeface="Calibri"/>
                <a:cs typeface="Calibri"/>
              </a:rPr>
              <a:t>a</a:t>
            </a:r>
            <a:r>
              <a:rPr sz="2000" i="1" spc="-35" dirty="0">
                <a:solidFill>
                  <a:srgbClr val="292934"/>
                </a:solidFill>
                <a:latin typeface="Calibri"/>
                <a:cs typeface="Calibri"/>
              </a:rPr>
              <a:t>n</a:t>
            </a:r>
            <a:r>
              <a:rPr sz="2000" i="1" dirty="0">
                <a:solidFill>
                  <a:srgbClr val="292934"/>
                </a:solidFill>
                <a:latin typeface="Calibri"/>
                <a:cs typeface="Calibri"/>
              </a:rPr>
              <a:t>y</a:t>
            </a:r>
            <a:r>
              <a:rPr sz="2000" spc="-15" dirty="0">
                <a:solidFill>
                  <a:srgbClr val="292934"/>
                </a:solidFill>
                <a:latin typeface="Calibri"/>
                <a:cs typeface="Calibri"/>
              </a:rPr>
              <a:t> </a:t>
            </a:r>
            <a:r>
              <a:rPr sz="2000" spc="-5" dirty="0">
                <a:solidFill>
                  <a:srgbClr val="292934"/>
                </a:solidFill>
                <a:latin typeface="Calibri"/>
                <a:cs typeface="Calibri"/>
              </a:rPr>
              <a:t>o</a:t>
            </a:r>
            <a:r>
              <a:rPr sz="2000" dirty="0">
                <a:solidFill>
                  <a:srgbClr val="292934"/>
                </a:solidFill>
                <a:latin typeface="Calibri"/>
                <a:cs typeface="Calibri"/>
              </a:rPr>
              <a:t>f</a:t>
            </a:r>
            <a:r>
              <a:rPr sz="2000" spc="-10" dirty="0">
                <a:solidFill>
                  <a:srgbClr val="292934"/>
                </a:solidFill>
                <a:latin typeface="Calibri"/>
                <a:cs typeface="Calibri"/>
              </a:rPr>
              <a:t> </a:t>
            </a:r>
            <a:r>
              <a:rPr sz="2000" dirty="0">
                <a:solidFill>
                  <a:srgbClr val="292934"/>
                </a:solidFill>
                <a:latin typeface="Calibri"/>
                <a:cs typeface="Calibri"/>
              </a:rPr>
              <a:t>the </a:t>
            </a:r>
            <a:r>
              <a:rPr sz="2000" spc="-35" dirty="0">
                <a:solidFill>
                  <a:srgbClr val="292934"/>
                </a:solidFill>
                <a:latin typeface="Calibri"/>
                <a:cs typeface="Calibri"/>
              </a:rPr>
              <a:t>f</a:t>
            </a:r>
            <a:r>
              <a:rPr sz="2000" spc="-5" dirty="0">
                <a:solidFill>
                  <a:srgbClr val="292934"/>
                </a:solidFill>
                <a:latin typeface="Calibri"/>
                <a:cs typeface="Calibri"/>
              </a:rPr>
              <a:t>ol</a:t>
            </a:r>
            <a:r>
              <a:rPr sz="2000" spc="-10" dirty="0">
                <a:solidFill>
                  <a:srgbClr val="292934"/>
                </a:solidFill>
                <a:latin typeface="Calibri"/>
                <a:cs typeface="Calibri"/>
              </a:rPr>
              <a:t>l</a:t>
            </a:r>
            <a:r>
              <a:rPr sz="2000" spc="-15" dirty="0">
                <a:solidFill>
                  <a:srgbClr val="292934"/>
                </a:solidFill>
                <a:latin typeface="Calibri"/>
                <a:cs typeface="Calibri"/>
              </a:rPr>
              <a:t>o</a:t>
            </a:r>
            <a:r>
              <a:rPr sz="2000" dirty="0">
                <a:solidFill>
                  <a:srgbClr val="292934"/>
                </a:solidFill>
                <a:latin typeface="Calibri"/>
                <a:cs typeface="Calibri"/>
              </a:rPr>
              <a:t>w</a:t>
            </a:r>
            <a:r>
              <a:rPr sz="2000" spc="-10" dirty="0">
                <a:solidFill>
                  <a:srgbClr val="292934"/>
                </a:solidFill>
                <a:latin typeface="Calibri"/>
                <a:cs typeface="Calibri"/>
              </a:rPr>
              <a:t>i</a:t>
            </a:r>
            <a:r>
              <a:rPr sz="2000" spc="-5" dirty="0">
                <a:solidFill>
                  <a:srgbClr val="292934"/>
                </a:solidFill>
                <a:latin typeface="Calibri"/>
                <a:cs typeface="Calibri"/>
              </a:rPr>
              <a:t>n</a:t>
            </a:r>
            <a:r>
              <a:rPr sz="2000" dirty="0">
                <a:solidFill>
                  <a:srgbClr val="292934"/>
                </a:solidFill>
                <a:latin typeface="Calibri"/>
                <a:cs typeface="Calibri"/>
              </a:rPr>
              <a:t>g</a:t>
            </a:r>
            <a:r>
              <a:rPr sz="2000" spc="-15" dirty="0">
                <a:solidFill>
                  <a:srgbClr val="292934"/>
                </a:solidFill>
                <a:latin typeface="Calibri"/>
                <a:cs typeface="Calibri"/>
              </a:rPr>
              <a:t> </a:t>
            </a:r>
            <a:r>
              <a:rPr sz="2000" dirty="0">
                <a:solidFill>
                  <a:srgbClr val="292934"/>
                </a:solidFill>
                <a:latin typeface="Calibri"/>
                <a:cs typeface="Calibri"/>
              </a:rPr>
              <a:t>apply:</a:t>
            </a:r>
            <a:endParaRPr sz="2000" dirty="0">
              <a:latin typeface="Calibri"/>
              <a:cs typeface="Calibri"/>
            </a:endParaRPr>
          </a:p>
          <a:p>
            <a:pPr marL="744538" marR="5080" lvl="1" indent="-225425" algn="just">
              <a:lnSpc>
                <a:spcPts val="2000"/>
              </a:lnSpc>
              <a:spcBef>
                <a:spcPts val="600"/>
              </a:spcBef>
              <a:buClr>
                <a:srgbClr val="92A199"/>
              </a:buClr>
              <a:buSzPct val="68750"/>
              <a:buFont typeface="Wingdings" panose="05000000000000000000" pitchFamily="2" charset="2"/>
              <a:buChar char="§"/>
              <a:tabLst>
                <a:tab pos="1169670" algn="l"/>
              </a:tabLst>
            </a:pPr>
            <a:r>
              <a:rPr lang="en-US" sz="2000" spc="-10" dirty="0">
                <a:solidFill>
                  <a:srgbClr val="292934"/>
                </a:solidFill>
                <a:latin typeface="Calibri"/>
                <a:cs typeface="Calibri"/>
              </a:rPr>
              <a:t>The student </a:t>
            </a:r>
            <a:r>
              <a:rPr sz="2000" spc="-15" dirty="0">
                <a:solidFill>
                  <a:srgbClr val="292934"/>
                </a:solidFill>
                <a:latin typeface="Calibri"/>
                <a:cs typeface="Calibri"/>
              </a:rPr>
              <a:t>n</a:t>
            </a:r>
            <a:r>
              <a:rPr sz="2000" spc="-25" dirty="0">
                <a:solidFill>
                  <a:srgbClr val="292934"/>
                </a:solidFill>
                <a:latin typeface="Calibri"/>
                <a:cs typeface="Calibri"/>
              </a:rPr>
              <a:t>o</a:t>
            </a:r>
            <a:r>
              <a:rPr sz="2000" spc="-15" dirty="0">
                <a:solidFill>
                  <a:srgbClr val="292934"/>
                </a:solidFill>
                <a:latin typeface="Calibri"/>
                <a:cs typeface="Calibri"/>
              </a:rPr>
              <a:t>w</a:t>
            </a:r>
            <a:r>
              <a:rPr sz="2000" spc="20" dirty="0">
                <a:solidFill>
                  <a:srgbClr val="292934"/>
                </a:solidFill>
                <a:latin typeface="Calibri"/>
                <a:cs typeface="Calibri"/>
              </a:rPr>
              <a:t> </a:t>
            </a:r>
            <a:r>
              <a:rPr sz="2000" spc="-40" dirty="0">
                <a:solidFill>
                  <a:srgbClr val="292934"/>
                </a:solidFill>
                <a:latin typeface="Calibri"/>
                <a:cs typeface="Calibri"/>
              </a:rPr>
              <a:t>r</a:t>
            </a:r>
            <a:r>
              <a:rPr sz="2000" spc="-10" dirty="0">
                <a:solidFill>
                  <a:srgbClr val="292934"/>
                </a:solidFill>
                <a:latin typeface="Calibri"/>
                <a:cs typeface="Calibri"/>
              </a:rPr>
              <a:t>eside</a:t>
            </a:r>
            <a:r>
              <a:rPr lang="en-US" sz="2000" spc="-10" dirty="0">
                <a:solidFill>
                  <a:srgbClr val="292934"/>
                </a:solidFill>
                <a:latin typeface="Calibri"/>
                <a:cs typeface="Calibri"/>
              </a:rPr>
              <a:t>s</a:t>
            </a:r>
            <a:r>
              <a:rPr sz="2000" spc="15" dirty="0">
                <a:solidFill>
                  <a:srgbClr val="292934"/>
                </a:solidFill>
                <a:latin typeface="Calibri"/>
                <a:cs typeface="Calibri"/>
              </a:rPr>
              <a:t> </a:t>
            </a:r>
            <a:r>
              <a:rPr sz="2000" spc="-10" dirty="0">
                <a:solidFill>
                  <a:srgbClr val="292934"/>
                </a:solidFill>
                <a:latin typeface="Calibri"/>
                <a:cs typeface="Calibri"/>
              </a:rPr>
              <a:t>in</a:t>
            </a:r>
            <a:r>
              <a:rPr sz="2000" spc="-15" dirty="0">
                <a:solidFill>
                  <a:srgbClr val="292934"/>
                </a:solidFill>
                <a:latin typeface="Calibri"/>
                <a:cs typeface="Calibri"/>
              </a:rPr>
              <a:t> N</a:t>
            </a:r>
            <a:r>
              <a:rPr sz="2000" spc="-25" dirty="0">
                <a:solidFill>
                  <a:srgbClr val="292934"/>
                </a:solidFill>
                <a:latin typeface="Calibri"/>
                <a:cs typeface="Calibri"/>
              </a:rPr>
              <a:t>e</a:t>
            </a:r>
            <a:r>
              <a:rPr sz="2000" spc="-15" dirty="0">
                <a:solidFill>
                  <a:srgbClr val="292934"/>
                </a:solidFill>
                <a:latin typeface="Calibri"/>
                <a:cs typeface="Calibri"/>
              </a:rPr>
              <a:t>w</a:t>
            </a:r>
            <a:r>
              <a:rPr sz="2000" spc="30" dirty="0">
                <a:solidFill>
                  <a:srgbClr val="292934"/>
                </a:solidFill>
                <a:latin typeface="Calibri"/>
                <a:cs typeface="Calibri"/>
              </a:rPr>
              <a:t> </a:t>
            </a:r>
            <a:r>
              <a:rPr sz="2000" spc="-130" dirty="0">
                <a:solidFill>
                  <a:srgbClr val="292934"/>
                </a:solidFill>
                <a:latin typeface="Calibri"/>
                <a:cs typeface="Calibri"/>
              </a:rPr>
              <a:t>Y</a:t>
            </a:r>
            <a:r>
              <a:rPr sz="2000" spc="-15" dirty="0">
                <a:solidFill>
                  <a:srgbClr val="292934"/>
                </a:solidFill>
                <a:latin typeface="Calibri"/>
                <a:cs typeface="Calibri"/>
              </a:rPr>
              <a:t>o</a:t>
            </a:r>
            <a:r>
              <a:rPr sz="2000" spc="-20" dirty="0">
                <a:solidFill>
                  <a:srgbClr val="292934"/>
                </a:solidFill>
                <a:latin typeface="Calibri"/>
                <a:cs typeface="Calibri"/>
              </a:rPr>
              <a:t>r</a:t>
            </a:r>
            <a:r>
              <a:rPr sz="2000" spc="-10" dirty="0">
                <a:solidFill>
                  <a:srgbClr val="292934"/>
                </a:solidFill>
                <a:latin typeface="Calibri"/>
                <a:cs typeface="Calibri"/>
              </a:rPr>
              <a:t>k</a:t>
            </a:r>
            <a:r>
              <a:rPr sz="2000" spc="15" dirty="0">
                <a:solidFill>
                  <a:srgbClr val="292934"/>
                </a:solidFill>
                <a:latin typeface="Calibri"/>
                <a:cs typeface="Calibri"/>
              </a:rPr>
              <a:t> </a:t>
            </a:r>
            <a:r>
              <a:rPr sz="2000" spc="-15" dirty="0">
                <a:solidFill>
                  <a:srgbClr val="292934"/>
                </a:solidFill>
                <a:latin typeface="Calibri"/>
                <a:cs typeface="Calibri"/>
              </a:rPr>
              <a:t>S</a:t>
            </a:r>
            <a:r>
              <a:rPr sz="2000" spc="-30" dirty="0">
                <a:solidFill>
                  <a:srgbClr val="292934"/>
                </a:solidFill>
                <a:latin typeface="Calibri"/>
                <a:cs typeface="Calibri"/>
              </a:rPr>
              <a:t>t</a:t>
            </a:r>
            <a:r>
              <a:rPr sz="2000" spc="-20" dirty="0">
                <a:solidFill>
                  <a:srgbClr val="292934"/>
                </a:solidFill>
                <a:latin typeface="Calibri"/>
                <a:cs typeface="Calibri"/>
              </a:rPr>
              <a:t>at</a:t>
            </a:r>
            <a:r>
              <a:rPr sz="2000" spc="-10" dirty="0">
                <a:solidFill>
                  <a:srgbClr val="292934"/>
                </a:solidFill>
                <a:latin typeface="Calibri"/>
                <a:cs typeface="Calibri"/>
              </a:rPr>
              <a:t>e</a:t>
            </a:r>
            <a:r>
              <a:rPr sz="2000" spc="-5" dirty="0">
                <a:solidFill>
                  <a:srgbClr val="292934"/>
                </a:solidFill>
                <a:latin typeface="Calibri"/>
                <a:cs typeface="Calibri"/>
              </a:rPr>
              <a:t> </a:t>
            </a:r>
            <a:r>
              <a:rPr sz="2000" spc="-10" dirty="0">
                <a:solidFill>
                  <a:srgbClr val="292934"/>
                </a:solidFill>
                <a:latin typeface="Calibri"/>
                <a:cs typeface="Calibri"/>
              </a:rPr>
              <a:t>and</a:t>
            </a:r>
            <a:r>
              <a:rPr sz="2000" spc="-15" dirty="0">
                <a:solidFill>
                  <a:srgbClr val="292934"/>
                </a:solidFill>
                <a:latin typeface="Calibri"/>
                <a:cs typeface="Calibri"/>
              </a:rPr>
              <a:t> </a:t>
            </a:r>
            <a:r>
              <a:rPr sz="2000" spc="-10" dirty="0">
                <a:solidFill>
                  <a:srgbClr val="292934"/>
                </a:solidFill>
                <a:latin typeface="Calibri"/>
                <a:cs typeface="Calibri"/>
              </a:rPr>
              <a:t>wi</a:t>
            </a:r>
            <a:r>
              <a:rPr sz="2000" dirty="0">
                <a:solidFill>
                  <a:srgbClr val="292934"/>
                </a:solidFill>
                <a:latin typeface="Calibri"/>
                <a:cs typeface="Calibri"/>
              </a:rPr>
              <a:t>l</a:t>
            </a:r>
            <a:r>
              <a:rPr sz="2000" spc="-5" dirty="0">
                <a:solidFill>
                  <a:srgbClr val="292934"/>
                </a:solidFill>
                <a:latin typeface="Calibri"/>
                <a:cs typeface="Calibri"/>
              </a:rPr>
              <a:t>l</a:t>
            </a:r>
            <a:r>
              <a:rPr sz="2000" spc="-10" dirty="0">
                <a:solidFill>
                  <a:srgbClr val="292934"/>
                </a:solidFill>
                <a:latin typeface="Calibri"/>
                <a:cs typeface="Calibri"/>
              </a:rPr>
              <a:t> </a:t>
            </a:r>
            <a:r>
              <a:rPr sz="2000" spc="-15" dirty="0">
                <a:solidFill>
                  <a:srgbClr val="292934"/>
                </a:solidFill>
                <a:latin typeface="Calibri"/>
                <a:cs typeface="Calibri"/>
              </a:rPr>
              <a:t>b</a:t>
            </a:r>
            <a:r>
              <a:rPr sz="2000" spc="-10" dirty="0">
                <a:solidFill>
                  <a:srgbClr val="292934"/>
                </a:solidFill>
                <a:latin typeface="Calibri"/>
                <a:cs typeface="Calibri"/>
              </a:rPr>
              <a:t>e</a:t>
            </a:r>
            <a:r>
              <a:rPr sz="2000" spc="10" dirty="0">
                <a:solidFill>
                  <a:srgbClr val="292934"/>
                </a:solidFill>
                <a:latin typeface="Calibri"/>
                <a:cs typeface="Calibri"/>
              </a:rPr>
              <a:t> </a:t>
            </a:r>
            <a:r>
              <a:rPr sz="2000" spc="-10" dirty="0">
                <a:solidFill>
                  <a:srgbClr val="292934"/>
                </a:solidFill>
                <a:latin typeface="Calibri"/>
                <a:cs typeface="Calibri"/>
              </a:rPr>
              <a:t>an </a:t>
            </a:r>
            <a:r>
              <a:rPr sz="2000" spc="-15" dirty="0">
                <a:solidFill>
                  <a:srgbClr val="292934"/>
                </a:solidFill>
                <a:latin typeface="Calibri"/>
                <a:cs typeface="Calibri"/>
              </a:rPr>
              <a:t>un</a:t>
            </a:r>
            <a:r>
              <a:rPr sz="2000" spc="-10" dirty="0">
                <a:solidFill>
                  <a:srgbClr val="292934"/>
                </a:solidFill>
                <a:latin typeface="Calibri"/>
                <a:cs typeface="Calibri"/>
              </a:rPr>
              <a:t>de</a:t>
            </a:r>
            <a:r>
              <a:rPr sz="2000" spc="-45" dirty="0">
                <a:solidFill>
                  <a:srgbClr val="292934"/>
                </a:solidFill>
                <a:latin typeface="Calibri"/>
                <a:cs typeface="Calibri"/>
              </a:rPr>
              <a:t>r</a:t>
            </a:r>
            <a:r>
              <a:rPr sz="2000" spc="-10" dirty="0">
                <a:solidFill>
                  <a:srgbClr val="292934"/>
                </a:solidFill>
                <a:latin typeface="Calibri"/>
                <a:cs typeface="Calibri"/>
              </a:rPr>
              <a:t>g</a:t>
            </a:r>
            <a:r>
              <a:rPr sz="2000" spc="-50" dirty="0">
                <a:solidFill>
                  <a:srgbClr val="292934"/>
                </a:solidFill>
                <a:latin typeface="Calibri"/>
                <a:cs typeface="Calibri"/>
              </a:rPr>
              <a:t>r</a:t>
            </a:r>
            <a:r>
              <a:rPr sz="2000" spc="-10" dirty="0">
                <a:solidFill>
                  <a:srgbClr val="292934"/>
                </a:solidFill>
                <a:latin typeface="Calibri"/>
                <a:cs typeface="Calibri"/>
              </a:rPr>
              <a:t>ad</a:t>
            </a:r>
            <a:r>
              <a:rPr sz="2000" spc="-15" dirty="0">
                <a:solidFill>
                  <a:srgbClr val="292934"/>
                </a:solidFill>
                <a:latin typeface="Calibri"/>
                <a:cs typeface="Calibri"/>
              </a:rPr>
              <a:t>u</a:t>
            </a:r>
            <a:r>
              <a:rPr sz="2000" spc="-20" dirty="0">
                <a:solidFill>
                  <a:srgbClr val="292934"/>
                </a:solidFill>
                <a:latin typeface="Calibri"/>
                <a:cs typeface="Calibri"/>
              </a:rPr>
              <a:t>at</a:t>
            </a:r>
            <a:r>
              <a:rPr sz="2000" spc="-10" dirty="0">
                <a:solidFill>
                  <a:srgbClr val="292934"/>
                </a:solidFill>
                <a:latin typeface="Calibri"/>
                <a:cs typeface="Calibri"/>
              </a:rPr>
              <a:t>e</a:t>
            </a:r>
            <a:r>
              <a:rPr sz="2000" spc="5" dirty="0">
                <a:solidFill>
                  <a:srgbClr val="292934"/>
                </a:solidFill>
                <a:latin typeface="Calibri"/>
                <a:cs typeface="Calibri"/>
              </a:rPr>
              <a:t> </a:t>
            </a:r>
            <a:r>
              <a:rPr sz="2000" spc="-10" dirty="0">
                <a:solidFill>
                  <a:srgbClr val="292934"/>
                </a:solidFill>
                <a:latin typeface="Calibri"/>
                <a:cs typeface="Calibri"/>
              </a:rPr>
              <a:t>and</a:t>
            </a:r>
            <a:r>
              <a:rPr sz="2000" spc="-15" dirty="0">
                <a:solidFill>
                  <a:srgbClr val="292934"/>
                </a:solidFill>
                <a:latin typeface="Calibri"/>
                <a:cs typeface="Calibri"/>
              </a:rPr>
              <a:t> h</a:t>
            </a:r>
            <a:r>
              <a:rPr sz="2000" spc="-10" dirty="0">
                <a:solidFill>
                  <a:srgbClr val="292934"/>
                </a:solidFill>
                <a:latin typeface="Calibri"/>
                <a:cs typeface="Calibri"/>
              </a:rPr>
              <a:t>as</a:t>
            </a:r>
            <a:r>
              <a:rPr sz="2000" spc="-5" dirty="0">
                <a:solidFill>
                  <a:srgbClr val="292934"/>
                </a:solidFill>
                <a:latin typeface="Calibri"/>
                <a:cs typeface="Calibri"/>
              </a:rPr>
              <a:t> l</a:t>
            </a:r>
            <a:r>
              <a:rPr sz="2000" dirty="0">
                <a:solidFill>
                  <a:srgbClr val="292934"/>
                </a:solidFill>
                <a:latin typeface="Calibri"/>
                <a:cs typeface="Calibri"/>
              </a:rPr>
              <a:t>i</a:t>
            </a:r>
            <a:r>
              <a:rPr sz="2000" spc="-25" dirty="0">
                <a:solidFill>
                  <a:srgbClr val="292934"/>
                </a:solidFill>
                <a:latin typeface="Calibri"/>
                <a:cs typeface="Calibri"/>
              </a:rPr>
              <a:t>v</a:t>
            </a:r>
            <a:r>
              <a:rPr sz="2000" spc="-10" dirty="0">
                <a:solidFill>
                  <a:srgbClr val="292934"/>
                </a:solidFill>
                <a:latin typeface="Calibri"/>
                <a:cs typeface="Calibri"/>
              </a:rPr>
              <a:t>ed</a:t>
            </a:r>
            <a:r>
              <a:rPr sz="2000" spc="-15" dirty="0">
                <a:solidFill>
                  <a:srgbClr val="292934"/>
                </a:solidFill>
                <a:latin typeface="Calibri"/>
                <a:cs typeface="Calibri"/>
              </a:rPr>
              <a:t> </a:t>
            </a:r>
            <a:r>
              <a:rPr sz="2000" spc="-10" dirty="0">
                <a:solidFill>
                  <a:srgbClr val="292934"/>
                </a:solidFill>
                <a:latin typeface="Calibri"/>
                <a:cs typeface="Calibri"/>
              </a:rPr>
              <a:t>in</a:t>
            </a:r>
            <a:r>
              <a:rPr sz="2000" spc="-15" dirty="0">
                <a:solidFill>
                  <a:srgbClr val="292934"/>
                </a:solidFill>
                <a:latin typeface="Calibri"/>
                <a:cs typeface="Calibri"/>
              </a:rPr>
              <a:t> N</a:t>
            </a:r>
            <a:r>
              <a:rPr sz="2000" spc="-25" dirty="0">
                <a:solidFill>
                  <a:srgbClr val="292934"/>
                </a:solidFill>
                <a:latin typeface="Calibri"/>
                <a:cs typeface="Calibri"/>
              </a:rPr>
              <a:t>e</a:t>
            </a:r>
            <a:r>
              <a:rPr sz="2000" spc="-15" dirty="0">
                <a:solidFill>
                  <a:srgbClr val="292934"/>
                </a:solidFill>
                <a:latin typeface="Calibri"/>
                <a:cs typeface="Calibri"/>
              </a:rPr>
              <a:t>w</a:t>
            </a:r>
            <a:r>
              <a:rPr sz="2000" spc="-5" dirty="0">
                <a:solidFill>
                  <a:srgbClr val="292934"/>
                </a:solidFill>
                <a:latin typeface="Calibri"/>
                <a:cs typeface="Calibri"/>
              </a:rPr>
              <a:t> </a:t>
            </a:r>
            <a:r>
              <a:rPr sz="2000" spc="-130" dirty="0">
                <a:solidFill>
                  <a:srgbClr val="292934"/>
                </a:solidFill>
                <a:latin typeface="Calibri"/>
                <a:cs typeface="Calibri"/>
              </a:rPr>
              <a:t>Y</a:t>
            </a:r>
            <a:r>
              <a:rPr sz="2000" spc="-15" dirty="0">
                <a:solidFill>
                  <a:srgbClr val="292934"/>
                </a:solidFill>
                <a:latin typeface="Calibri"/>
                <a:cs typeface="Calibri"/>
              </a:rPr>
              <a:t>o</a:t>
            </a:r>
            <a:r>
              <a:rPr sz="2000" spc="-20" dirty="0">
                <a:solidFill>
                  <a:srgbClr val="292934"/>
                </a:solidFill>
                <a:latin typeface="Calibri"/>
                <a:cs typeface="Calibri"/>
              </a:rPr>
              <a:t>r</a:t>
            </a:r>
            <a:r>
              <a:rPr sz="2000" spc="-10" dirty="0">
                <a:solidFill>
                  <a:srgbClr val="292934"/>
                </a:solidFill>
                <a:latin typeface="Calibri"/>
                <a:cs typeface="Calibri"/>
              </a:rPr>
              <a:t>k</a:t>
            </a:r>
            <a:r>
              <a:rPr sz="2000" spc="15" dirty="0">
                <a:solidFill>
                  <a:srgbClr val="292934"/>
                </a:solidFill>
                <a:latin typeface="Calibri"/>
                <a:cs typeface="Calibri"/>
              </a:rPr>
              <a:t> </a:t>
            </a:r>
            <a:r>
              <a:rPr sz="2000" spc="-15" dirty="0">
                <a:solidFill>
                  <a:srgbClr val="292934"/>
                </a:solidFill>
                <a:latin typeface="Calibri"/>
                <a:cs typeface="Calibri"/>
              </a:rPr>
              <a:t>S</a:t>
            </a:r>
            <a:r>
              <a:rPr sz="2000" spc="-30" dirty="0">
                <a:solidFill>
                  <a:srgbClr val="292934"/>
                </a:solidFill>
                <a:latin typeface="Calibri"/>
                <a:cs typeface="Calibri"/>
              </a:rPr>
              <a:t>t</a:t>
            </a:r>
            <a:r>
              <a:rPr sz="2000" spc="-20" dirty="0">
                <a:solidFill>
                  <a:srgbClr val="292934"/>
                </a:solidFill>
                <a:latin typeface="Calibri"/>
                <a:cs typeface="Calibri"/>
              </a:rPr>
              <a:t>at</a:t>
            </a:r>
            <a:r>
              <a:rPr sz="2000" spc="-10" dirty="0">
                <a:solidFill>
                  <a:srgbClr val="292934"/>
                </a:solidFill>
                <a:latin typeface="Calibri"/>
                <a:cs typeface="Calibri"/>
              </a:rPr>
              <a:t>e</a:t>
            </a:r>
            <a:r>
              <a:rPr sz="2000" spc="-5" dirty="0">
                <a:solidFill>
                  <a:srgbClr val="292934"/>
                </a:solidFill>
                <a:latin typeface="Calibri"/>
                <a:cs typeface="Calibri"/>
              </a:rPr>
              <a:t> </a:t>
            </a:r>
            <a:r>
              <a:rPr sz="2000" spc="-40" dirty="0">
                <a:solidFill>
                  <a:srgbClr val="292934"/>
                </a:solidFill>
                <a:latin typeface="Calibri"/>
                <a:cs typeface="Calibri"/>
              </a:rPr>
              <a:t>f</a:t>
            </a:r>
            <a:r>
              <a:rPr sz="2000" spc="-15" dirty="0">
                <a:solidFill>
                  <a:srgbClr val="292934"/>
                </a:solidFill>
                <a:latin typeface="Calibri"/>
                <a:cs typeface="Calibri"/>
              </a:rPr>
              <a:t>o</a:t>
            </a:r>
            <a:r>
              <a:rPr sz="2000" spc="-10" dirty="0">
                <a:solidFill>
                  <a:srgbClr val="292934"/>
                </a:solidFill>
                <a:latin typeface="Calibri"/>
                <a:cs typeface="Calibri"/>
              </a:rPr>
              <a:t>r</a:t>
            </a:r>
            <a:r>
              <a:rPr sz="2000" spc="15" dirty="0">
                <a:solidFill>
                  <a:srgbClr val="292934"/>
                </a:solidFill>
                <a:latin typeface="Calibri"/>
                <a:cs typeface="Calibri"/>
              </a:rPr>
              <a:t> </a:t>
            </a: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e</a:t>
            </a:r>
            <a:r>
              <a:rPr sz="2000" dirty="0">
                <a:solidFill>
                  <a:srgbClr val="292934"/>
                </a:solidFill>
                <a:latin typeface="Calibri"/>
                <a:cs typeface="Calibri"/>
              </a:rPr>
              <a:t> </a:t>
            </a:r>
            <a:r>
              <a:rPr sz="2000" spc="-10" dirty="0">
                <a:solidFill>
                  <a:srgbClr val="292934"/>
                </a:solidFill>
                <a:latin typeface="Calibri"/>
                <a:cs typeface="Calibri"/>
              </a:rPr>
              <a:t>la</a:t>
            </a:r>
            <a:r>
              <a:rPr sz="2000" spc="-25" dirty="0">
                <a:solidFill>
                  <a:srgbClr val="292934"/>
                </a:solidFill>
                <a:latin typeface="Calibri"/>
                <a:cs typeface="Calibri"/>
              </a:rPr>
              <a:t>s</a:t>
            </a:r>
            <a:r>
              <a:rPr sz="2000" spc="-10" dirty="0">
                <a:solidFill>
                  <a:srgbClr val="292934"/>
                </a:solidFill>
                <a:latin typeface="Calibri"/>
                <a:cs typeface="Calibri"/>
              </a:rPr>
              <a:t>t</a:t>
            </a:r>
            <a:r>
              <a:rPr sz="2000" spc="-15" dirty="0">
                <a:solidFill>
                  <a:srgbClr val="292934"/>
                </a:solidFill>
                <a:latin typeface="Calibri"/>
                <a:cs typeface="Calibri"/>
              </a:rPr>
              <a:t> </a:t>
            </a:r>
            <a:r>
              <a:rPr sz="2000" spc="-40" dirty="0">
                <a:solidFill>
                  <a:srgbClr val="292934"/>
                </a:solidFill>
                <a:latin typeface="Calibri"/>
                <a:cs typeface="Calibri"/>
              </a:rPr>
              <a:t>y</a:t>
            </a:r>
            <a:r>
              <a:rPr sz="2000" spc="-10" dirty="0">
                <a:solidFill>
                  <a:srgbClr val="292934"/>
                </a:solidFill>
                <a:latin typeface="Calibri"/>
                <a:cs typeface="Calibri"/>
              </a:rPr>
              <a:t>ear</a:t>
            </a:r>
            <a:r>
              <a:rPr sz="2000" spc="15" dirty="0">
                <a:solidFill>
                  <a:srgbClr val="292934"/>
                </a:solidFill>
                <a:latin typeface="Calibri"/>
                <a:cs typeface="Calibri"/>
              </a:rPr>
              <a:t> </a:t>
            </a:r>
            <a:r>
              <a:rPr sz="2000" spc="-15" dirty="0">
                <a:solidFill>
                  <a:srgbClr val="292934"/>
                </a:solidFill>
                <a:latin typeface="Calibri"/>
                <a:cs typeface="Calibri"/>
              </a:rPr>
              <a:t>o</a:t>
            </a:r>
            <a:r>
              <a:rPr sz="2000" spc="-5" dirty="0">
                <a:solidFill>
                  <a:srgbClr val="292934"/>
                </a:solidFill>
                <a:latin typeface="Calibri"/>
                <a:cs typeface="Calibri"/>
              </a:rPr>
              <a:t>f </a:t>
            </a:r>
            <a:r>
              <a:rPr sz="2000" spc="-10" dirty="0">
                <a:solidFill>
                  <a:srgbClr val="292934"/>
                </a:solidFill>
                <a:latin typeface="Calibri"/>
                <a:cs typeface="Calibri"/>
              </a:rPr>
              <a:t>high </a:t>
            </a:r>
            <a:r>
              <a:rPr sz="2000" spc="-15" dirty="0">
                <a:solidFill>
                  <a:srgbClr val="292934"/>
                </a:solidFill>
                <a:latin typeface="Calibri"/>
                <a:cs typeface="Calibri"/>
              </a:rPr>
              <a:t>school</a:t>
            </a:r>
            <a:r>
              <a:rPr sz="2000" spc="-5" dirty="0">
                <a:solidFill>
                  <a:srgbClr val="292934"/>
                </a:solidFill>
                <a:latin typeface="Calibri"/>
                <a:cs typeface="Calibri"/>
              </a:rPr>
              <a:t>;</a:t>
            </a:r>
            <a:r>
              <a:rPr sz="2000" spc="10" dirty="0">
                <a:solidFill>
                  <a:srgbClr val="292934"/>
                </a:solidFill>
                <a:latin typeface="Calibri"/>
                <a:cs typeface="Calibri"/>
              </a:rPr>
              <a:t> </a:t>
            </a:r>
            <a:r>
              <a:rPr sz="2000" spc="-15" dirty="0">
                <a:solidFill>
                  <a:srgbClr val="292934"/>
                </a:solidFill>
                <a:latin typeface="Calibri"/>
                <a:cs typeface="Calibri"/>
              </a:rPr>
              <a:t>or</a:t>
            </a:r>
            <a:endParaRPr lang="en-US" sz="2000" dirty="0">
              <a:latin typeface="Calibri"/>
              <a:cs typeface="Calibri"/>
            </a:endParaRPr>
          </a:p>
          <a:p>
            <a:pPr marL="744538" marR="5080" lvl="1" indent="-225425" algn="just">
              <a:lnSpc>
                <a:spcPts val="2000"/>
              </a:lnSpc>
              <a:spcBef>
                <a:spcPts val="600"/>
              </a:spcBef>
              <a:buClr>
                <a:srgbClr val="92A199"/>
              </a:buClr>
              <a:buSzPct val="68750"/>
              <a:buFont typeface="Wingdings" panose="05000000000000000000" pitchFamily="2" charset="2"/>
              <a:buChar char="§"/>
              <a:tabLst>
                <a:tab pos="1169670" algn="l"/>
              </a:tabLst>
            </a:pPr>
            <a:r>
              <a:rPr lang="en-US" sz="2000" spc="-10" dirty="0">
                <a:solidFill>
                  <a:srgbClr val="292934"/>
                </a:solidFill>
                <a:latin typeface="Calibri"/>
                <a:cs typeface="Calibri"/>
              </a:rPr>
              <a:t>The student </a:t>
            </a:r>
            <a:r>
              <a:rPr sz="2000" spc="-30" dirty="0">
                <a:solidFill>
                  <a:srgbClr val="292934"/>
                </a:solidFill>
                <a:latin typeface="Calibri"/>
                <a:cs typeface="Calibri"/>
              </a:rPr>
              <a:t>w</a:t>
            </a:r>
            <a:r>
              <a:rPr sz="2000" spc="-10" dirty="0">
                <a:solidFill>
                  <a:srgbClr val="292934"/>
                </a:solidFill>
                <a:latin typeface="Calibri"/>
                <a:cs typeface="Calibri"/>
              </a:rPr>
              <a:t>as</a:t>
            </a:r>
            <a:r>
              <a:rPr sz="2000" spc="-5" dirty="0">
                <a:solidFill>
                  <a:srgbClr val="292934"/>
                </a:solidFill>
                <a:latin typeface="Calibri"/>
                <a:cs typeface="Calibri"/>
              </a:rPr>
              <a:t> </a:t>
            </a:r>
            <a:r>
              <a:rPr sz="2000" spc="-10" dirty="0">
                <a:solidFill>
                  <a:srgbClr val="292934"/>
                </a:solidFill>
                <a:latin typeface="Calibri"/>
                <a:cs typeface="Calibri"/>
              </a:rPr>
              <a:t>a</a:t>
            </a:r>
            <a:r>
              <a:rPr sz="2000" spc="-5" dirty="0">
                <a:solidFill>
                  <a:srgbClr val="292934"/>
                </a:solidFill>
                <a:latin typeface="Calibri"/>
                <a:cs typeface="Calibri"/>
              </a:rPr>
              <a:t> </a:t>
            </a:r>
            <a:r>
              <a:rPr sz="2000" spc="-40" dirty="0">
                <a:solidFill>
                  <a:srgbClr val="292934"/>
                </a:solidFill>
                <a:latin typeface="Calibri"/>
                <a:cs typeface="Calibri"/>
              </a:rPr>
              <a:t>r</a:t>
            </a:r>
            <a:r>
              <a:rPr sz="2000" spc="-10" dirty="0">
                <a:solidFill>
                  <a:srgbClr val="292934"/>
                </a:solidFill>
                <a:latin typeface="Calibri"/>
                <a:cs typeface="Calibri"/>
              </a:rPr>
              <a:t>e</a:t>
            </a:r>
            <a:r>
              <a:rPr sz="2000" spc="-15" dirty="0">
                <a:solidFill>
                  <a:srgbClr val="292934"/>
                </a:solidFill>
                <a:latin typeface="Calibri"/>
                <a:cs typeface="Calibri"/>
              </a:rPr>
              <a:t>s</a:t>
            </a:r>
            <a:r>
              <a:rPr sz="2000" dirty="0">
                <a:solidFill>
                  <a:srgbClr val="292934"/>
                </a:solidFill>
                <a:latin typeface="Calibri"/>
                <a:cs typeface="Calibri"/>
              </a:rPr>
              <a:t>id</a:t>
            </a:r>
            <a:r>
              <a:rPr sz="2000" spc="-10" dirty="0">
                <a:solidFill>
                  <a:srgbClr val="292934"/>
                </a:solidFill>
                <a:latin typeface="Calibri"/>
                <a:cs typeface="Calibri"/>
              </a:rPr>
              <a:t>e</a:t>
            </a:r>
            <a:r>
              <a:rPr sz="2000" spc="-25" dirty="0">
                <a:solidFill>
                  <a:srgbClr val="292934"/>
                </a:solidFill>
                <a:latin typeface="Calibri"/>
                <a:cs typeface="Calibri"/>
              </a:rPr>
              <a:t>n</a:t>
            </a:r>
            <a:r>
              <a:rPr sz="2000" spc="-10" dirty="0">
                <a:solidFill>
                  <a:srgbClr val="292934"/>
                </a:solidFill>
                <a:latin typeface="Calibri"/>
                <a:cs typeface="Calibri"/>
              </a:rPr>
              <a:t>t</a:t>
            </a:r>
            <a:r>
              <a:rPr sz="2000" spc="10" dirty="0">
                <a:solidFill>
                  <a:srgbClr val="292934"/>
                </a:solidFill>
                <a:latin typeface="Calibri"/>
                <a:cs typeface="Calibri"/>
              </a:rPr>
              <a:t> </a:t>
            </a:r>
            <a:r>
              <a:rPr sz="2000" spc="-10" dirty="0">
                <a:solidFill>
                  <a:srgbClr val="292934"/>
                </a:solidFill>
                <a:latin typeface="Calibri"/>
                <a:cs typeface="Calibri"/>
              </a:rPr>
              <a:t>wh</a:t>
            </a:r>
            <a:r>
              <a:rPr sz="2000" spc="-20" dirty="0">
                <a:solidFill>
                  <a:srgbClr val="292934"/>
                </a:solidFill>
                <a:latin typeface="Calibri"/>
                <a:cs typeface="Calibri"/>
              </a:rPr>
              <a:t>e</a:t>
            </a:r>
            <a:r>
              <a:rPr sz="2000" spc="-10" dirty="0">
                <a:solidFill>
                  <a:srgbClr val="292934"/>
                </a:solidFill>
                <a:latin typeface="Calibri"/>
                <a:cs typeface="Calibri"/>
              </a:rPr>
              <a:t>n</a:t>
            </a:r>
            <a:r>
              <a:rPr sz="2000" spc="20"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a:t>
            </a:r>
            <a:r>
              <a:rPr lang="en-US" sz="2000" spc="-25" dirty="0">
                <a:solidFill>
                  <a:srgbClr val="292934"/>
                </a:solidFill>
                <a:latin typeface="Calibri"/>
                <a:cs typeface="Calibri"/>
              </a:rPr>
              <a:t>they</a:t>
            </a:r>
            <a:r>
              <a:rPr sz="2000" spc="-10" dirty="0">
                <a:solidFill>
                  <a:srgbClr val="292934"/>
                </a:solidFill>
                <a:latin typeface="Calibri"/>
                <a:cs typeface="Calibri"/>
              </a:rPr>
              <a:t> e</a:t>
            </a:r>
            <a:r>
              <a:rPr sz="2000" spc="-25" dirty="0">
                <a:solidFill>
                  <a:srgbClr val="292934"/>
                </a:solidFill>
                <a:latin typeface="Calibri"/>
                <a:cs typeface="Calibri"/>
              </a:rPr>
              <a:t>n</a:t>
            </a:r>
            <a:r>
              <a:rPr sz="2000" spc="-20" dirty="0">
                <a:solidFill>
                  <a:srgbClr val="292934"/>
                </a:solidFill>
                <a:latin typeface="Calibri"/>
                <a:cs typeface="Calibri"/>
              </a:rPr>
              <a:t>t</a:t>
            </a:r>
            <a:r>
              <a:rPr sz="2000" spc="-10" dirty="0">
                <a:solidFill>
                  <a:srgbClr val="292934"/>
                </a:solidFill>
                <a:latin typeface="Calibri"/>
                <a:cs typeface="Calibri"/>
              </a:rPr>
              <a:t>e</a:t>
            </a:r>
            <a:r>
              <a:rPr sz="2000" spc="-45" dirty="0">
                <a:solidFill>
                  <a:srgbClr val="292934"/>
                </a:solidFill>
                <a:latin typeface="Calibri"/>
                <a:cs typeface="Calibri"/>
              </a:rPr>
              <a:t>r</a:t>
            </a:r>
            <a:r>
              <a:rPr sz="2000" spc="-10" dirty="0">
                <a:solidFill>
                  <a:srgbClr val="292934"/>
                </a:solidFill>
                <a:latin typeface="Calibri"/>
                <a:cs typeface="Calibri"/>
              </a:rPr>
              <a:t>ed</a:t>
            </a:r>
            <a:r>
              <a:rPr sz="2000" spc="15" dirty="0">
                <a:solidFill>
                  <a:srgbClr val="292934"/>
                </a:solidFill>
                <a:latin typeface="Calibri"/>
                <a:cs typeface="Calibri"/>
              </a:rPr>
              <a:t> </a:t>
            </a:r>
            <a:r>
              <a:rPr sz="2000" spc="-20" dirty="0">
                <a:solidFill>
                  <a:srgbClr val="292934"/>
                </a:solidFill>
                <a:latin typeface="Calibri"/>
                <a:cs typeface="Calibri"/>
              </a:rPr>
              <a:t>m</a:t>
            </a:r>
            <a:r>
              <a:rPr sz="2000" dirty="0">
                <a:solidFill>
                  <a:srgbClr val="292934"/>
                </a:solidFill>
                <a:latin typeface="Calibri"/>
                <a:cs typeface="Calibri"/>
              </a:rPr>
              <a:t>i</a:t>
            </a:r>
            <a:r>
              <a:rPr sz="2000" spc="5" dirty="0">
                <a:solidFill>
                  <a:srgbClr val="292934"/>
                </a:solidFill>
                <a:latin typeface="Calibri"/>
                <a:cs typeface="Calibri"/>
              </a:rPr>
              <a:t>l</a:t>
            </a:r>
            <a:r>
              <a:rPr sz="2000" spc="-5" dirty="0">
                <a:solidFill>
                  <a:srgbClr val="292934"/>
                </a:solidFill>
                <a:latin typeface="Calibri"/>
                <a:cs typeface="Calibri"/>
              </a:rPr>
              <a:t>i</a:t>
            </a:r>
            <a:r>
              <a:rPr sz="2000" spc="-25" dirty="0">
                <a:solidFill>
                  <a:srgbClr val="292934"/>
                </a:solidFill>
                <a:latin typeface="Calibri"/>
                <a:cs typeface="Calibri"/>
              </a:rPr>
              <a:t>t</a:t>
            </a:r>
            <a:r>
              <a:rPr sz="2000" spc="-10" dirty="0">
                <a:solidFill>
                  <a:srgbClr val="292934"/>
                </a:solidFill>
                <a:latin typeface="Calibri"/>
                <a:cs typeface="Calibri"/>
              </a:rPr>
              <a:t>a</a:t>
            </a:r>
            <a:r>
              <a:rPr sz="2000" spc="-5" dirty="0">
                <a:solidFill>
                  <a:srgbClr val="292934"/>
                </a:solidFill>
                <a:latin typeface="Calibri"/>
                <a:cs typeface="Calibri"/>
              </a:rPr>
              <a:t>r</a:t>
            </a:r>
            <a:r>
              <a:rPr sz="2000" spc="-10" dirty="0">
                <a:solidFill>
                  <a:srgbClr val="292934"/>
                </a:solidFill>
                <a:latin typeface="Calibri"/>
                <a:cs typeface="Calibri"/>
              </a:rPr>
              <a:t>y</a:t>
            </a:r>
            <a:r>
              <a:rPr sz="2000" spc="-20" dirty="0">
                <a:solidFill>
                  <a:srgbClr val="292934"/>
                </a:solidFill>
                <a:latin typeface="Calibri"/>
                <a:cs typeface="Calibri"/>
              </a:rPr>
              <a:t> </a:t>
            </a:r>
            <a:r>
              <a:rPr sz="2000" spc="-15" dirty="0">
                <a:solidFill>
                  <a:srgbClr val="292934"/>
                </a:solidFill>
                <a:latin typeface="Calibri"/>
                <a:cs typeface="Calibri"/>
              </a:rPr>
              <a:t>se</a:t>
            </a:r>
            <a:r>
              <a:rPr sz="2000" spc="-5" dirty="0">
                <a:solidFill>
                  <a:srgbClr val="292934"/>
                </a:solidFill>
                <a:latin typeface="Calibri"/>
                <a:cs typeface="Calibri"/>
              </a:rPr>
              <a:t>r</a:t>
            </a:r>
            <a:r>
              <a:rPr sz="2000" spc="-10" dirty="0">
                <a:solidFill>
                  <a:srgbClr val="292934"/>
                </a:solidFill>
                <a:latin typeface="Calibri"/>
                <a:cs typeface="Calibri"/>
              </a:rPr>
              <a:t>vic</a:t>
            </a:r>
            <a:r>
              <a:rPr sz="2000" spc="-20" dirty="0">
                <a:solidFill>
                  <a:srgbClr val="292934"/>
                </a:solidFill>
                <a:latin typeface="Calibri"/>
                <a:cs typeface="Calibri"/>
              </a:rPr>
              <a:t>e</a:t>
            </a:r>
            <a:r>
              <a:rPr sz="2000" spc="-5" dirty="0">
                <a:solidFill>
                  <a:srgbClr val="292934"/>
                </a:solidFill>
                <a:latin typeface="Calibri"/>
                <a:cs typeface="Calibri"/>
              </a:rPr>
              <a:t>,</a:t>
            </a:r>
            <a:r>
              <a:rPr sz="2000" spc="25" dirty="0">
                <a:solidFill>
                  <a:srgbClr val="292934"/>
                </a:solidFill>
                <a:latin typeface="Calibri"/>
                <a:cs typeface="Calibri"/>
              </a:rPr>
              <a:t> </a:t>
            </a:r>
            <a:r>
              <a:rPr sz="2000" spc="-20" dirty="0">
                <a:solidFill>
                  <a:srgbClr val="292934"/>
                </a:solidFill>
                <a:latin typeface="Calibri"/>
                <a:cs typeface="Calibri"/>
              </a:rPr>
              <a:t>V</a:t>
            </a:r>
            <a:r>
              <a:rPr sz="2000" spc="-5" dirty="0">
                <a:solidFill>
                  <a:srgbClr val="292934"/>
                </a:solidFill>
                <a:latin typeface="Calibri"/>
                <a:cs typeface="Calibri"/>
              </a:rPr>
              <a:t>I</a:t>
            </a:r>
            <a:r>
              <a:rPr sz="2000" spc="-20" dirty="0">
                <a:solidFill>
                  <a:srgbClr val="292934"/>
                </a:solidFill>
                <a:latin typeface="Calibri"/>
                <a:cs typeface="Calibri"/>
              </a:rPr>
              <a:t>S</a:t>
            </a:r>
            <a:r>
              <a:rPr sz="2000" dirty="0">
                <a:solidFill>
                  <a:srgbClr val="292934"/>
                </a:solidFill>
                <a:latin typeface="Calibri"/>
                <a:cs typeface="Calibri"/>
              </a:rPr>
              <a:t>A</a:t>
            </a:r>
            <a:r>
              <a:rPr sz="2000" spc="-5" dirty="0">
                <a:solidFill>
                  <a:srgbClr val="292934"/>
                </a:solidFill>
                <a:latin typeface="Calibri"/>
                <a:cs typeface="Calibri"/>
              </a:rPr>
              <a:t>,</a:t>
            </a:r>
            <a:r>
              <a:rPr sz="2000" spc="5" dirty="0">
                <a:solidFill>
                  <a:srgbClr val="292934"/>
                </a:solidFill>
                <a:latin typeface="Calibri"/>
                <a:cs typeface="Calibri"/>
              </a:rPr>
              <a:t> </a:t>
            </a:r>
            <a:r>
              <a:rPr sz="2000" spc="-15" dirty="0">
                <a:solidFill>
                  <a:srgbClr val="292934"/>
                </a:solidFill>
                <a:latin typeface="Calibri"/>
                <a:cs typeface="Calibri"/>
              </a:rPr>
              <a:t>o</a:t>
            </a:r>
            <a:r>
              <a:rPr sz="2000" spc="-10" dirty="0">
                <a:solidFill>
                  <a:srgbClr val="292934"/>
                </a:solidFill>
                <a:latin typeface="Calibri"/>
                <a:cs typeface="Calibri"/>
              </a:rPr>
              <a:t>r</a:t>
            </a:r>
            <a:r>
              <a:rPr sz="2000" spc="10"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a:t>
            </a:r>
            <a:r>
              <a:rPr sz="2000" spc="-45" dirty="0">
                <a:solidFill>
                  <a:srgbClr val="292934"/>
                </a:solidFill>
                <a:latin typeface="Calibri"/>
                <a:cs typeface="Calibri"/>
              </a:rPr>
              <a:t>P</a:t>
            </a:r>
            <a:r>
              <a:rPr sz="2000" spc="-10" dirty="0">
                <a:solidFill>
                  <a:srgbClr val="292934"/>
                </a:solidFill>
                <a:latin typeface="Calibri"/>
                <a:cs typeface="Calibri"/>
              </a:rPr>
              <a:t>ea</a:t>
            </a:r>
            <a:r>
              <a:rPr sz="2000" spc="-20" dirty="0">
                <a:solidFill>
                  <a:srgbClr val="292934"/>
                </a:solidFill>
                <a:latin typeface="Calibri"/>
                <a:cs typeface="Calibri"/>
              </a:rPr>
              <a:t>c</a:t>
            </a:r>
            <a:r>
              <a:rPr sz="2000" spc="-10" dirty="0">
                <a:solidFill>
                  <a:srgbClr val="292934"/>
                </a:solidFill>
                <a:latin typeface="Calibri"/>
                <a:cs typeface="Calibri"/>
              </a:rPr>
              <a:t>e</a:t>
            </a:r>
            <a:r>
              <a:rPr sz="2000" spc="-5" dirty="0">
                <a:solidFill>
                  <a:srgbClr val="292934"/>
                </a:solidFill>
                <a:latin typeface="Calibri"/>
                <a:cs typeface="Calibri"/>
              </a:rPr>
              <a:t> </a:t>
            </a:r>
            <a:r>
              <a:rPr sz="2000" spc="-15" dirty="0">
                <a:solidFill>
                  <a:srgbClr val="292934"/>
                </a:solidFill>
                <a:latin typeface="Calibri"/>
                <a:cs typeface="Calibri"/>
              </a:rPr>
              <a:t>Cor</a:t>
            </a:r>
            <a:r>
              <a:rPr sz="2000" spc="-25" dirty="0">
                <a:solidFill>
                  <a:srgbClr val="292934"/>
                </a:solidFill>
                <a:latin typeface="Calibri"/>
                <a:cs typeface="Calibri"/>
              </a:rPr>
              <a:t>p</a:t>
            </a:r>
            <a:r>
              <a:rPr sz="2000" spc="-10" dirty="0">
                <a:solidFill>
                  <a:srgbClr val="292934"/>
                </a:solidFill>
                <a:latin typeface="Calibri"/>
                <a:cs typeface="Calibri"/>
              </a:rPr>
              <a:t>s</a:t>
            </a:r>
            <a:r>
              <a:rPr sz="2000" spc="20" dirty="0">
                <a:solidFill>
                  <a:srgbClr val="292934"/>
                </a:solidFill>
                <a:latin typeface="Calibri"/>
                <a:cs typeface="Calibri"/>
              </a:rPr>
              <a:t> </a:t>
            </a:r>
            <a:r>
              <a:rPr sz="2000" spc="-10" dirty="0">
                <a:solidFill>
                  <a:srgbClr val="292934"/>
                </a:solidFill>
                <a:latin typeface="Calibri"/>
                <a:cs typeface="Calibri"/>
              </a:rPr>
              <a:t>and</a:t>
            </a:r>
            <a:r>
              <a:rPr sz="2000" spc="-15" dirty="0">
                <a:solidFill>
                  <a:srgbClr val="292934"/>
                </a:solidFill>
                <a:latin typeface="Calibri"/>
                <a:cs typeface="Calibri"/>
              </a:rPr>
              <a:t> </a:t>
            </a:r>
            <a:r>
              <a:rPr sz="2000" spc="-40" dirty="0">
                <a:solidFill>
                  <a:srgbClr val="292934"/>
                </a:solidFill>
                <a:latin typeface="Calibri"/>
                <a:cs typeface="Calibri"/>
              </a:rPr>
              <a:t>r</a:t>
            </a:r>
            <a:r>
              <a:rPr sz="2000" spc="-15" dirty="0">
                <a:solidFill>
                  <a:srgbClr val="292934"/>
                </a:solidFill>
                <a:latin typeface="Calibri"/>
                <a:cs typeface="Calibri"/>
              </a:rPr>
              <a:t>e</a:t>
            </a:r>
            <a:r>
              <a:rPr sz="2000" spc="-10" dirty="0">
                <a:solidFill>
                  <a:srgbClr val="292934"/>
                </a:solidFill>
                <a:latin typeface="Calibri"/>
                <a:cs typeface="Calibri"/>
              </a:rPr>
              <a:t>-e</a:t>
            </a:r>
            <a:r>
              <a:rPr sz="2000" spc="-25" dirty="0">
                <a:solidFill>
                  <a:srgbClr val="292934"/>
                </a:solidFill>
                <a:latin typeface="Calibri"/>
                <a:cs typeface="Calibri"/>
              </a:rPr>
              <a:t>s</a:t>
            </a:r>
            <a:r>
              <a:rPr sz="2000" spc="-30" dirty="0">
                <a:solidFill>
                  <a:srgbClr val="292934"/>
                </a:solidFill>
                <a:latin typeface="Calibri"/>
                <a:cs typeface="Calibri"/>
              </a:rPr>
              <a:t>t</a:t>
            </a:r>
            <a:r>
              <a:rPr sz="2000" spc="-10" dirty="0">
                <a:solidFill>
                  <a:srgbClr val="292934"/>
                </a:solidFill>
                <a:latin typeface="Calibri"/>
                <a:cs typeface="Calibri"/>
              </a:rPr>
              <a:t>abli</a:t>
            </a:r>
            <a:r>
              <a:rPr sz="2000" spc="-15" dirty="0">
                <a:solidFill>
                  <a:srgbClr val="292934"/>
                </a:solidFill>
                <a:latin typeface="Calibri"/>
                <a:cs typeface="Calibri"/>
              </a:rPr>
              <a:t>she</a:t>
            </a:r>
            <a:r>
              <a:rPr sz="2000" spc="-10" dirty="0">
                <a:solidFill>
                  <a:srgbClr val="292934"/>
                </a:solidFill>
                <a:latin typeface="Calibri"/>
                <a:cs typeface="Calibri"/>
              </a:rPr>
              <a:t>d</a:t>
            </a:r>
            <a:r>
              <a:rPr sz="2000" spc="-5" dirty="0">
                <a:solidFill>
                  <a:srgbClr val="292934"/>
                </a:solidFill>
                <a:latin typeface="Calibri"/>
                <a:cs typeface="Calibri"/>
              </a:rPr>
              <a:t> </a:t>
            </a:r>
            <a:r>
              <a:rPr sz="2000" spc="-15" dirty="0">
                <a:solidFill>
                  <a:srgbClr val="292934"/>
                </a:solidFill>
                <a:latin typeface="Calibri"/>
                <a:cs typeface="Calibri"/>
              </a:rPr>
              <a:t>N</a:t>
            </a:r>
            <a:r>
              <a:rPr sz="2000" spc="-25" dirty="0">
                <a:solidFill>
                  <a:srgbClr val="292934"/>
                </a:solidFill>
                <a:latin typeface="Calibri"/>
                <a:cs typeface="Calibri"/>
              </a:rPr>
              <a:t>e</a:t>
            </a:r>
            <a:r>
              <a:rPr sz="2000" spc="-15" dirty="0">
                <a:solidFill>
                  <a:srgbClr val="292934"/>
                </a:solidFill>
                <a:latin typeface="Calibri"/>
                <a:cs typeface="Calibri"/>
              </a:rPr>
              <a:t>w</a:t>
            </a:r>
            <a:r>
              <a:rPr sz="2000" spc="30" dirty="0">
                <a:solidFill>
                  <a:srgbClr val="292934"/>
                </a:solidFill>
                <a:latin typeface="Calibri"/>
                <a:cs typeface="Calibri"/>
              </a:rPr>
              <a:t> </a:t>
            </a:r>
            <a:r>
              <a:rPr sz="2000" spc="-130" dirty="0">
                <a:solidFill>
                  <a:srgbClr val="292934"/>
                </a:solidFill>
                <a:latin typeface="Calibri"/>
                <a:cs typeface="Calibri"/>
              </a:rPr>
              <a:t>Y</a:t>
            </a:r>
            <a:r>
              <a:rPr sz="2000" spc="-15" dirty="0">
                <a:solidFill>
                  <a:srgbClr val="292934"/>
                </a:solidFill>
                <a:latin typeface="Calibri"/>
                <a:cs typeface="Calibri"/>
              </a:rPr>
              <a:t>o</a:t>
            </a:r>
            <a:r>
              <a:rPr sz="2000" spc="-20" dirty="0">
                <a:solidFill>
                  <a:srgbClr val="292934"/>
                </a:solidFill>
                <a:latin typeface="Calibri"/>
                <a:cs typeface="Calibri"/>
              </a:rPr>
              <a:t>r</a:t>
            </a:r>
            <a:r>
              <a:rPr sz="2000" spc="-10" dirty="0">
                <a:solidFill>
                  <a:srgbClr val="292934"/>
                </a:solidFill>
                <a:latin typeface="Calibri"/>
                <a:cs typeface="Calibri"/>
              </a:rPr>
              <a:t>k</a:t>
            </a:r>
            <a:r>
              <a:rPr sz="2000" spc="15" dirty="0">
                <a:solidFill>
                  <a:srgbClr val="292934"/>
                </a:solidFill>
                <a:latin typeface="Calibri"/>
                <a:cs typeface="Calibri"/>
              </a:rPr>
              <a:t> </a:t>
            </a:r>
            <a:r>
              <a:rPr sz="2000" spc="-15" dirty="0">
                <a:solidFill>
                  <a:srgbClr val="292934"/>
                </a:solidFill>
                <a:latin typeface="Calibri"/>
                <a:cs typeface="Calibri"/>
              </a:rPr>
              <a:t>S</a:t>
            </a:r>
            <a:r>
              <a:rPr sz="2000" spc="-30" dirty="0">
                <a:solidFill>
                  <a:srgbClr val="292934"/>
                </a:solidFill>
                <a:latin typeface="Calibri"/>
                <a:cs typeface="Calibri"/>
              </a:rPr>
              <a:t>t</a:t>
            </a:r>
            <a:r>
              <a:rPr sz="2000" spc="-20" dirty="0">
                <a:solidFill>
                  <a:srgbClr val="292934"/>
                </a:solidFill>
                <a:latin typeface="Calibri"/>
                <a:cs typeface="Calibri"/>
              </a:rPr>
              <a:t>at</a:t>
            </a:r>
            <a:r>
              <a:rPr sz="2000" spc="-10" dirty="0">
                <a:solidFill>
                  <a:srgbClr val="292934"/>
                </a:solidFill>
                <a:latin typeface="Calibri"/>
                <a:cs typeface="Calibri"/>
              </a:rPr>
              <a:t>e</a:t>
            </a:r>
            <a:r>
              <a:rPr sz="2000" spc="-5" dirty="0">
                <a:solidFill>
                  <a:srgbClr val="292934"/>
                </a:solidFill>
                <a:latin typeface="Calibri"/>
                <a:cs typeface="Calibri"/>
              </a:rPr>
              <a:t> </a:t>
            </a:r>
            <a:r>
              <a:rPr sz="2000" spc="-45" dirty="0">
                <a:solidFill>
                  <a:srgbClr val="292934"/>
                </a:solidFill>
                <a:latin typeface="Calibri"/>
                <a:cs typeface="Calibri"/>
              </a:rPr>
              <a:t>r</a:t>
            </a:r>
            <a:r>
              <a:rPr sz="2000" spc="-10" dirty="0">
                <a:solidFill>
                  <a:srgbClr val="292934"/>
                </a:solidFill>
                <a:latin typeface="Calibri"/>
                <a:cs typeface="Calibri"/>
              </a:rPr>
              <a:t>esidency</a:t>
            </a:r>
            <a:r>
              <a:rPr sz="2000" spc="10" dirty="0">
                <a:solidFill>
                  <a:srgbClr val="292934"/>
                </a:solidFill>
                <a:latin typeface="Calibri"/>
                <a:cs typeface="Calibri"/>
              </a:rPr>
              <a:t> </a:t>
            </a:r>
            <a:r>
              <a:rPr sz="2000" spc="-10" dirty="0">
                <a:solidFill>
                  <a:srgbClr val="292934"/>
                </a:solidFill>
                <a:latin typeface="Calibri"/>
                <a:cs typeface="Calibri"/>
              </a:rPr>
              <a:t>wi</a:t>
            </a:r>
            <a:r>
              <a:rPr sz="2000" spc="-5" dirty="0">
                <a:solidFill>
                  <a:srgbClr val="292934"/>
                </a:solidFill>
                <a:latin typeface="Calibri"/>
                <a:cs typeface="Calibri"/>
              </a:rPr>
              <a:t>t</a:t>
            </a:r>
            <a:r>
              <a:rPr sz="2000" spc="-15" dirty="0">
                <a:solidFill>
                  <a:srgbClr val="292934"/>
                </a:solidFill>
                <a:latin typeface="Calibri"/>
                <a:cs typeface="Calibri"/>
              </a:rPr>
              <a:t>h</a:t>
            </a:r>
            <a:r>
              <a:rPr sz="2000" dirty="0">
                <a:solidFill>
                  <a:srgbClr val="292934"/>
                </a:solidFill>
                <a:latin typeface="Calibri"/>
                <a:cs typeface="Calibri"/>
              </a:rPr>
              <a:t>i</a:t>
            </a:r>
            <a:r>
              <a:rPr sz="2000" spc="-10" dirty="0">
                <a:solidFill>
                  <a:srgbClr val="292934"/>
                </a:solidFill>
                <a:latin typeface="Calibri"/>
                <a:cs typeface="Calibri"/>
              </a:rPr>
              <a:t>n</a:t>
            </a:r>
            <a:r>
              <a:rPr sz="2000" spc="-15" dirty="0">
                <a:solidFill>
                  <a:srgbClr val="292934"/>
                </a:solidFill>
                <a:latin typeface="Calibri"/>
                <a:cs typeface="Calibri"/>
              </a:rPr>
              <a:t> s</a:t>
            </a:r>
            <a:r>
              <a:rPr sz="2000" spc="-10" dirty="0">
                <a:solidFill>
                  <a:srgbClr val="292934"/>
                </a:solidFill>
                <a:latin typeface="Calibri"/>
                <a:cs typeface="Calibri"/>
              </a:rPr>
              <a:t>ix</a:t>
            </a:r>
            <a:r>
              <a:rPr sz="2000" spc="-15" dirty="0">
                <a:solidFill>
                  <a:srgbClr val="292934"/>
                </a:solidFill>
                <a:latin typeface="Calibri"/>
                <a:cs typeface="Calibri"/>
              </a:rPr>
              <a:t> mo</a:t>
            </a:r>
            <a:r>
              <a:rPr sz="2000" spc="-30" dirty="0">
                <a:solidFill>
                  <a:srgbClr val="292934"/>
                </a:solidFill>
                <a:latin typeface="Calibri"/>
                <a:cs typeface="Calibri"/>
              </a:rPr>
              <a:t>n</a:t>
            </a: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s</a:t>
            </a:r>
            <a:r>
              <a:rPr sz="2000" spc="-5" dirty="0">
                <a:solidFill>
                  <a:srgbClr val="292934"/>
                </a:solidFill>
                <a:latin typeface="Calibri"/>
                <a:cs typeface="Calibri"/>
              </a:rPr>
              <a:t> </a:t>
            </a:r>
            <a:r>
              <a:rPr sz="2000" spc="-20" dirty="0">
                <a:solidFill>
                  <a:srgbClr val="292934"/>
                </a:solidFill>
                <a:latin typeface="Calibri"/>
                <a:cs typeface="Calibri"/>
              </a:rPr>
              <a:t>a</a:t>
            </a:r>
            <a:r>
              <a:rPr sz="2000" spc="-5" dirty="0">
                <a:solidFill>
                  <a:srgbClr val="292934"/>
                </a:solidFill>
                <a:latin typeface="Calibri"/>
                <a:cs typeface="Calibri"/>
              </a:rPr>
              <a:t>f</a:t>
            </a:r>
            <a:r>
              <a:rPr sz="2000" spc="-20" dirty="0">
                <a:solidFill>
                  <a:srgbClr val="292934"/>
                </a:solidFill>
                <a:latin typeface="Calibri"/>
                <a:cs typeface="Calibri"/>
              </a:rPr>
              <a:t>t</a:t>
            </a:r>
            <a:r>
              <a:rPr sz="2000" spc="-10" dirty="0">
                <a:solidFill>
                  <a:srgbClr val="292934"/>
                </a:solidFill>
                <a:latin typeface="Calibri"/>
                <a:cs typeface="Calibri"/>
              </a:rPr>
              <a:t>er</a:t>
            </a:r>
            <a:r>
              <a:rPr sz="2000" dirty="0">
                <a:solidFill>
                  <a:srgbClr val="292934"/>
                </a:solidFill>
                <a:latin typeface="Calibri"/>
                <a:cs typeface="Calibri"/>
              </a:rPr>
              <a:t> </a:t>
            </a:r>
            <a:r>
              <a:rPr sz="2000" spc="-40" dirty="0">
                <a:solidFill>
                  <a:srgbClr val="292934"/>
                </a:solidFill>
                <a:latin typeface="Calibri"/>
                <a:cs typeface="Calibri"/>
              </a:rPr>
              <a:t>r</a:t>
            </a:r>
            <a:r>
              <a:rPr sz="2000" spc="-10" dirty="0">
                <a:solidFill>
                  <a:srgbClr val="292934"/>
                </a:solidFill>
                <a:latin typeface="Calibri"/>
                <a:cs typeface="Calibri"/>
              </a:rPr>
              <a:t>elease</a:t>
            </a:r>
            <a:r>
              <a:rPr sz="2000" spc="15" dirty="0">
                <a:solidFill>
                  <a:srgbClr val="292934"/>
                </a:solidFill>
                <a:latin typeface="Calibri"/>
                <a:cs typeface="Calibri"/>
              </a:rPr>
              <a:t> </a:t>
            </a:r>
            <a:r>
              <a:rPr sz="2000" spc="-5" dirty="0">
                <a:solidFill>
                  <a:srgbClr val="292934"/>
                </a:solidFill>
                <a:latin typeface="Calibri"/>
                <a:cs typeface="Calibri"/>
              </a:rPr>
              <a:t>f</a:t>
            </a:r>
            <a:r>
              <a:rPr sz="2000" spc="-40" dirty="0">
                <a:solidFill>
                  <a:srgbClr val="292934"/>
                </a:solidFill>
                <a:latin typeface="Calibri"/>
                <a:cs typeface="Calibri"/>
              </a:rPr>
              <a:t>r</a:t>
            </a:r>
            <a:r>
              <a:rPr sz="2000" spc="-20" dirty="0">
                <a:solidFill>
                  <a:srgbClr val="292934"/>
                </a:solidFill>
                <a:latin typeface="Calibri"/>
                <a:cs typeface="Calibri"/>
              </a:rPr>
              <a:t>om</a:t>
            </a:r>
            <a:r>
              <a:rPr sz="2000" spc="-15" dirty="0">
                <a:solidFill>
                  <a:srgbClr val="292934"/>
                </a:solidFill>
                <a:latin typeface="Calibri"/>
                <a:cs typeface="Calibri"/>
              </a:rPr>
              <a:t> serv</a:t>
            </a:r>
            <a:r>
              <a:rPr sz="2000" dirty="0">
                <a:solidFill>
                  <a:srgbClr val="292934"/>
                </a:solidFill>
                <a:latin typeface="Calibri"/>
                <a:cs typeface="Calibri"/>
              </a:rPr>
              <a:t>i</a:t>
            </a:r>
            <a:r>
              <a:rPr sz="2000" spc="-10" dirty="0">
                <a:solidFill>
                  <a:srgbClr val="292934"/>
                </a:solidFill>
                <a:latin typeface="Calibri"/>
                <a:cs typeface="Calibri"/>
              </a:rPr>
              <a:t>c</a:t>
            </a:r>
            <a:r>
              <a:rPr sz="2000" spc="-20" dirty="0">
                <a:solidFill>
                  <a:srgbClr val="292934"/>
                </a:solidFill>
                <a:latin typeface="Calibri"/>
                <a:cs typeface="Calibri"/>
              </a:rPr>
              <a:t>e</a:t>
            </a:r>
            <a:r>
              <a:rPr sz="2000" spc="-5" dirty="0">
                <a:solidFill>
                  <a:srgbClr val="292934"/>
                </a:solidFill>
                <a:latin typeface="Calibri"/>
                <a:cs typeface="Calibri"/>
              </a:rPr>
              <a:t>;</a:t>
            </a:r>
            <a:r>
              <a:rPr sz="2000" spc="25" dirty="0">
                <a:solidFill>
                  <a:srgbClr val="292934"/>
                </a:solidFill>
                <a:latin typeface="Calibri"/>
                <a:cs typeface="Calibri"/>
              </a:rPr>
              <a:t> </a:t>
            </a:r>
            <a:r>
              <a:rPr sz="2000" spc="-15" dirty="0">
                <a:solidFill>
                  <a:srgbClr val="292934"/>
                </a:solidFill>
                <a:latin typeface="Calibri"/>
                <a:cs typeface="Calibri"/>
              </a:rPr>
              <a:t>or</a:t>
            </a:r>
            <a:endParaRPr lang="en-US" sz="2000" dirty="0">
              <a:latin typeface="Calibri"/>
              <a:cs typeface="Calibri"/>
            </a:endParaRPr>
          </a:p>
          <a:p>
            <a:pPr marL="744538" marR="5080" lvl="1" indent="-225425" algn="just">
              <a:lnSpc>
                <a:spcPts val="2000"/>
              </a:lnSpc>
              <a:spcBef>
                <a:spcPts val="600"/>
              </a:spcBef>
              <a:buClr>
                <a:srgbClr val="92A199"/>
              </a:buClr>
              <a:buSzPct val="68750"/>
              <a:buFont typeface="Wingdings" panose="05000000000000000000" pitchFamily="2" charset="2"/>
              <a:buChar char="§"/>
              <a:tabLst>
                <a:tab pos="1169670" algn="l"/>
              </a:tabLst>
            </a:pPr>
            <a:r>
              <a:rPr lang="en-US" sz="2000" spc="-10" dirty="0">
                <a:solidFill>
                  <a:srgbClr val="292934"/>
                </a:solidFill>
                <a:latin typeface="Calibri"/>
                <a:cs typeface="Calibri"/>
              </a:rPr>
              <a:t>The student </a:t>
            </a:r>
            <a:r>
              <a:rPr sz="2000" spc="-15" dirty="0">
                <a:solidFill>
                  <a:srgbClr val="292934"/>
                </a:solidFill>
                <a:latin typeface="Calibri"/>
                <a:cs typeface="Calibri"/>
              </a:rPr>
              <a:t>h</a:t>
            </a:r>
            <a:r>
              <a:rPr sz="2000" spc="-10" dirty="0">
                <a:solidFill>
                  <a:srgbClr val="292934"/>
                </a:solidFill>
                <a:latin typeface="Calibri"/>
                <a:cs typeface="Calibri"/>
              </a:rPr>
              <a:t>as</a:t>
            </a:r>
            <a:r>
              <a:rPr sz="2000" spc="-5" dirty="0">
                <a:solidFill>
                  <a:srgbClr val="292934"/>
                </a:solidFill>
                <a:latin typeface="Calibri"/>
                <a:cs typeface="Calibri"/>
              </a:rPr>
              <a:t> </a:t>
            </a:r>
            <a:r>
              <a:rPr sz="2000" spc="-40" dirty="0">
                <a:solidFill>
                  <a:srgbClr val="292934"/>
                </a:solidFill>
                <a:latin typeface="Calibri"/>
                <a:cs typeface="Calibri"/>
              </a:rPr>
              <a:t>r</a:t>
            </a:r>
            <a:r>
              <a:rPr sz="2000" spc="-10" dirty="0">
                <a:solidFill>
                  <a:srgbClr val="292934"/>
                </a:solidFill>
                <a:latin typeface="Calibri"/>
                <a:cs typeface="Calibri"/>
              </a:rPr>
              <a:t>esided</a:t>
            </a:r>
            <a:r>
              <a:rPr sz="2000" spc="5" dirty="0">
                <a:solidFill>
                  <a:srgbClr val="292934"/>
                </a:solidFill>
                <a:latin typeface="Calibri"/>
                <a:cs typeface="Calibri"/>
              </a:rPr>
              <a:t> </a:t>
            </a:r>
            <a:r>
              <a:rPr sz="2000" spc="-10" dirty="0">
                <a:solidFill>
                  <a:srgbClr val="292934"/>
                </a:solidFill>
                <a:latin typeface="Calibri"/>
                <a:cs typeface="Calibri"/>
              </a:rPr>
              <a:t>in</a:t>
            </a:r>
            <a:r>
              <a:rPr sz="2000" spc="-5" dirty="0">
                <a:solidFill>
                  <a:srgbClr val="292934"/>
                </a:solidFill>
                <a:latin typeface="Calibri"/>
                <a:cs typeface="Calibri"/>
              </a:rPr>
              <a:t> </a:t>
            </a:r>
            <a:r>
              <a:rPr sz="2000" spc="-15" dirty="0">
                <a:solidFill>
                  <a:srgbClr val="292934"/>
                </a:solidFill>
                <a:latin typeface="Calibri"/>
                <a:cs typeface="Calibri"/>
              </a:rPr>
              <a:t>N</a:t>
            </a:r>
            <a:r>
              <a:rPr sz="2000" spc="-25" dirty="0">
                <a:solidFill>
                  <a:srgbClr val="292934"/>
                </a:solidFill>
                <a:latin typeface="Calibri"/>
                <a:cs typeface="Calibri"/>
              </a:rPr>
              <a:t>e</a:t>
            </a:r>
            <a:r>
              <a:rPr sz="2000" spc="-15" dirty="0">
                <a:solidFill>
                  <a:srgbClr val="292934"/>
                </a:solidFill>
                <a:latin typeface="Calibri"/>
                <a:cs typeface="Calibri"/>
              </a:rPr>
              <a:t>w</a:t>
            </a:r>
            <a:r>
              <a:rPr sz="2000" spc="20" dirty="0">
                <a:solidFill>
                  <a:srgbClr val="292934"/>
                </a:solidFill>
                <a:latin typeface="Calibri"/>
                <a:cs typeface="Calibri"/>
              </a:rPr>
              <a:t> </a:t>
            </a:r>
            <a:r>
              <a:rPr sz="2000" spc="-130" dirty="0">
                <a:solidFill>
                  <a:srgbClr val="292934"/>
                </a:solidFill>
                <a:latin typeface="Calibri"/>
                <a:cs typeface="Calibri"/>
              </a:rPr>
              <a:t>Y</a:t>
            </a:r>
            <a:r>
              <a:rPr sz="2000" spc="-15" dirty="0">
                <a:solidFill>
                  <a:srgbClr val="292934"/>
                </a:solidFill>
                <a:latin typeface="Calibri"/>
                <a:cs typeface="Calibri"/>
              </a:rPr>
              <a:t>o</a:t>
            </a:r>
            <a:r>
              <a:rPr sz="2000" spc="-20" dirty="0">
                <a:solidFill>
                  <a:srgbClr val="292934"/>
                </a:solidFill>
                <a:latin typeface="Calibri"/>
                <a:cs typeface="Calibri"/>
              </a:rPr>
              <a:t>r</a:t>
            </a:r>
            <a:r>
              <a:rPr sz="2000" spc="-10" dirty="0">
                <a:solidFill>
                  <a:srgbClr val="292934"/>
                </a:solidFill>
                <a:latin typeface="Calibri"/>
                <a:cs typeface="Calibri"/>
              </a:rPr>
              <a:t>k</a:t>
            </a:r>
            <a:r>
              <a:rPr sz="2000" spc="15" dirty="0">
                <a:solidFill>
                  <a:srgbClr val="292934"/>
                </a:solidFill>
                <a:latin typeface="Calibri"/>
                <a:cs typeface="Calibri"/>
              </a:rPr>
              <a:t> </a:t>
            </a:r>
            <a:r>
              <a:rPr sz="2000" spc="-15" dirty="0">
                <a:solidFill>
                  <a:srgbClr val="292934"/>
                </a:solidFill>
                <a:latin typeface="Calibri"/>
                <a:cs typeface="Calibri"/>
              </a:rPr>
              <a:t>S</a:t>
            </a:r>
            <a:r>
              <a:rPr sz="2000" spc="-30" dirty="0">
                <a:solidFill>
                  <a:srgbClr val="292934"/>
                </a:solidFill>
                <a:latin typeface="Calibri"/>
                <a:cs typeface="Calibri"/>
              </a:rPr>
              <a:t>t</a:t>
            </a:r>
            <a:r>
              <a:rPr sz="2000" spc="-20" dirty="0">
                <a:solidFill>
                  <a:srgbClr val="292934"/>
                </a:solidFill>
                <a:latin typeface="Calibri"/>
                <a:cs typeface="Calibri"/>
              </a:rPr>
              <a:t>at</a:t>
            </a:r>
            <a:r>
              <a:rPr sz="2000" spc="-10" dirty="0">
                <a:solidFill>
                  <a:srgbClr val="292934"/>
                </a:solidFill>
                <a:latin typeface="Calibri"/>
                <a:cs typeface="Calibri"/>
              </a:rPr>
              <a:t>e</a:t>
            </a:r>
            <a:r>
              <a:rPr sz="2000" spc="-5" dirty="0">
                <a:solidFill>
                  <a:srgbClr val="292934"/>
                </a:solidFill>
                <a:latin typeface="Calibri"/>
                <a:cs typeface="Calibri"/>
              </a:rPr>
              <a:t> </a:t>
            </a:r>
            <a:r>
              <a:rPr sz="2000" spc="-40" dirty="0">
                <a:solidFill>
                  <a:srgbClr val="292934"/>
                </a:solidFill>
                <a:latin typeface="Calibri"/>
                <a:cs typeface="Calibri"/>
              </a:rPr>
              <a:t>f</a:t>
            </a:r>
            <a:r>
              <a:rPr sz="2000" spc="-15" dirty="0">
                <a:solidFill>
                  <a:srgbClr val="292934"/>
                </a:solidFill>
                <a:latin typeface="Calibri"/>
                <a:cs typeface="Calibri"/>
              </a:rPr>
              <a:t>o</a:t>
            </a:r>
            <a:r>
              <a:rPr sz="2000" spc="-10" dirty="0">
                <a:solidFill>
                  <a:srgbClr val="292934"/>
                </a:solidFill>
                <a:latin typeface="Calibri"/>
                <a:cs typeface="Calibri"/>
              </a:rPr>
              <a:t>r</a:t>
            </a:r>
            <a:r>
              <a:rPr sz="2000" spc="15" dirty="0">
                <a:solidFill>
                  <a:srgbClr val="292934"/>
                </a:solidFill>
                <a:latin typeface="Calibri"/>
                <a:cs typeface="Calibri"/>
              </a:rPr>
              <a:t> </a:t>
            </a:r>
            <a:r>
              <a:rPr sz="2000" spc="-20" dirty="0">
                <a:solidFill>
                  <a:srgbClr val="292934"/>
                </a:solidFill>
                <a:latin typeface="Calibri"/>
                <a:cs typeface="Calibri"/>
              </a:rPr>
              <a:t>a</a:t>
            </a:r>
            <a:r>
              <a:rPr sz="2000" spc="-10" dirty="0">
                <a:solidFill>
                  <a:srgbClr val="292934"/>
                </a:solidFill>
                <a:latin typeface="Calibri"/>
                <a:cs typeface="Calibri"/>
              </a:rPr>
              <a:t>t</a:t>
            </a:r>
            <a:r>
              <a:rPr sz="2000" spc="-15" dirty="0">
                <a:solidFill>
                  <a:srgbClr val="292934"/>
                </a:solidFill>
                <a:latin typeface="Calibri"/>
                <a:cs typeface="Calibri"/>
              </a:rPr>
              <a:t> </a:t>
            </a:r>
            <a:r>
              <a:rPr sz="2000" spc="-10" dirty="0">
                <a:solidFill>
                  <a:srgbClr val="292934"/>
                </a:solidFill>
                <a:latin typeface="Calibri"/>
                <a:cs typeface="Calibri"/>
              </a:rPr>
              <a:t>lea</a:t>
            </a:r>
            <a:r>
              <a:rPr sz="2000" spc="-25" dirty="0">
                <a:solidFill>
                  <a:srgbClr val="292934"/>
                </a:solidFill>
                <a:latin typeface="Calibri"/>
                <a:cs typeface="Calibri"/>
              </a:rPr>
              <a:t>s</a:t>
            </a:r>
            <a:r>
              <a:rPr sz="2000" spc="-10" dirty="0">
                <a:solidFill>
                  <a:srgbClr val="292934"/>
                </a:solidFill>
                <a:latin typeface="Calibri"/>
                <a:cs typeface="Calibri"/>
              </a:rPr>
              <a:t>t</a:t>
            </a:r>
            <a:r>
              <a:rPr sz="2000" spc="-15" dirty="0">
                <a:solidFill>
                  <a:srgbClr val="292934"/>
                </a:solidFill>
                <a:latin typeface="Calibri"/>
                <a:cs typeface="Calibri"/>
              </a:rPr>
              <a:t> 1</a:t>
            </a:r>
            <a:r>
              <a:rPr sz="2000" spc="-10" dirty="0">
                <a:solidFill>
                  <a:srgbClr val="292934"/>
                </a:solidFill>
                <a:latin typeface="Calibri"/>
                <a:cs typeface="Calibri"/>
              </a:rPr>
              <a:t>2</a:t>
            </a:r>
            <a:r>
              <a:rPr sz="2000" spc="15" dirty="0">
                <a:solidFill>
                  <a:srgbClr val="292934"/>
                </a:solidFill>
                <a:latin typeface="Calibri"/>
                <a:cs typeface="Calibri"/>
              </a:rPr>
              <a:t> </a:t>
            </a:r>
            <a:r>
              <a:rPr sz="2000" spc="-15" dirty="0">
                <a:solidFill>
                  <a:srgbClr val="292934"/>
                </a:solidFill>
                <a:latin typeface="Calibri"/>
                <a:cs typeface="Calibri"/>
              </a:rPr>
              <a:t>mo</a:t>
            </a:r>
            <a:r>
              <a:rPr sz="2000" spc="-30" dirty="0">
                <a:solidFill>
                  <a:srgbClr val="292934"/>
                </a:solidFill>
                <a:latin typeface="Calibri"/>
                <a:cs typeface="Calibri"/>
              </a:rPr>
              <a:t>n</a:t>
            </a:r>
            <a:r>
              <a:rPr sz="2000" spc="-10" dirty="0">
                <a:solidFill>
                  <a:srgbClr val="292934"/>
                </a:solidFill>
                <a:latin typeface="Calibri"/>
                <a:cs typeface="Calibri"/>
              </a:rPr>
              <a:t>t</a:t>
            </a:r>
            <a:r>
              <a:rPr sz="2000" spc="-15" dirty="0">
                <a:solidFill>
                  <a:srgbClr val="292934"/>
                </a:solidFill>
                <a:latin typeface="Calibri"/>
                <a:cs typeface="Calibri"/>
              </a:rPr>
              <a:t>h</a:t>
            </a:r>
            <a:r>
              <a:rPr sz="2000" spc="-10" dirty="0">
                <a:solidFill>
                  <a:srgbClr val="292934"/>
                </a:solidFill>
                <a:latin typeface="Calibri"/>
                <a:cs typeface="Calibri"/>
              </a:rPr>
              <a:t>s</a:t>
            </a:r>
            <a:r>
              <a:rPr sz="2000" spc="-5" dirty="0">
                <a:solidFill>
                  <a:srgbClr val="292934"/>
                </a:solidFill>
                <a:latin typeface="Calibri"/>
                <a:cs typeface="Calibri"/>
              </a:rPr>
              <a:t> </a:t>
            </a:r>
            <a:r>
              <a:rPr sz="2000" dirty="0">
                <a:solidFill>
                  <a:srgbClr val="292934"/>
                </a:solidFill>
                <a:latin typeface="Calibri"/>
                <a:cs typeface="Calibri"/>
              </a:rPr>
              <a:t>i</a:t>
            </a:r>
            <a:r>
              <a:rPr sz="2000" spc="-15" dirty="0">
                <a:solidFill>
                  <a:srgbClr val="292934"/>
                </a:solidFill>
                <a:latin typeface="Calibri"/>
                <a:cs typeface="Calibri"/>
              </a:rPr>
              <a:t>m</a:t>
            </a:r>
            <a:r>
              <a:rPr sz="2000" spc="-25" dirty="0">
                <a:solidFill>
                  <a:srgbClr val="292934"/>
                </a:solidFill>
                <a:latin typeface="Calibri"/>
                <a:cs typeface="Calibri"/>
              </a:rPr>
              <a:t>m</a:t>
            </a:r>
            <a:r>
              <a:rPr sz="2000" spc="-10" dirty="0">
                <a:solidFill>
                  <a:srgbClr val="292934"/>
                </a:solidFill>
                <a:latin typeface="Calibri"/>
                <a:cs typeface="Calibri"/>
              </a:rPr>
              <a:t>edia</a:t>
            </a:r>
            <a:r>
              <a:rPr sz="2000" spc="-25" dirty="0">
                <a:solidFill>
                  <a:srgbClr val="292934"/>
                </a:solidFill>
                <a:latin typeface="Calibri"/>
                <a:cs typeface="Calibri"/>
              </a:rPr>
              <a:t>t</a:t>
            </a:r>
            <a:r>
              <a:rPr sz="2000" spc="-10" dirty="0">
                <a:solidFill>
                  <a:srgbClr val="292934"/>
                </a:solidFill>
                <a:latin typeface="Calibri"/>
                <a:cs typeface="Calibri"/>
              </a:rPr>
              <a:t>ely</a:t>
            </a:r>
            <a:r>
              <a:rPr sz="2000" spc="-20" dirty="0">
                <a:solidFill>
                  <a:srgbClr val="292934"/>
                </a:solidFill>
                <a:latin typeface="Calibri"/>
                <a:cs typeface="Calibri"/>
              </a:rPr>
              <a:t> </a:t>
            </a:r>
            <a:r>
              <a:rPr sz="2000" spc="-15" dirty="0">
                <a:solidFill>
                  <a:srgbClr val="292934"/>
                </a:solidFill>
                <a:latin typeface="Calibri"/>
                <a:cs typeface="Calibri"/>
              </a:rPr>
              <a:t>p</a:t>
            </a:r>
            <a:r>
              <a:rPr sz="2000" spc="-40" dirty="0">
                <a:solidFill>
                  <a:srgbClr val="292934"/>
                </a:solidFill>
                <a:latin typeface="Calibri"/>
                <a:cs typeface="Calibri"/>
              </a:rPr>
              <a:t>r</a:t>
            </a:r>
            <a:r>
              <a:rPr sz="2000" spc="-10" dirty="0">
                <a:solidFill>
                  <a:srgbClr val="292934"/>
                </a:solidFill>
                <a:latin typeface="Calibri"/>
                <a:cs typeface="Calibri"/>
              </a:rPr>
              <a:t>e</a:t>
            </a:r>
            <a:r>
              <a:rPr sz="2000" spc="-20" dirty="0">
                <a:solidFill>
                  <a:srgbClr val="292934"/>
                </a:solidFill>
                <a:latin typeface="Calibri"/>
                <a:cs typeface="Calibri"/>
              </a:rPr>
              <a:t>c</a:t>
            </a:r>
            <a:r>
              <a:rPr sz="2000" spc="-10" dirty="0">
                <a:solidFill>
                  <a:srgbClr val="292934"/>
                </a:solidFill>
                <a:latin typeface="Calibri"/>
                <a:cs typeface="Calibri"/>
              </a:rPr>
              <a:t>eding</a:t>
            </a:r>
            <a:r>
              <a:rPr sz="2000" spc="10" dirty="0">
                <a:solidFill>
                  <a:srgbClr val="292934"/>
                </a:solidFill>
                <a:latin typeface="Calibri"/>
                <a:cs typeface="Calibri"/>
              </a:rPr>
              <a:t> </a:t>
            </a:r>
            <a:r>
              <a:rPr sz="2000" spc="-10" dirty="0">
                <a:solidFill>
                  <a:srgbClr val="292934"/>
                </a:solidFill>
                <a:latin typeface="Calibri"/>
                <a:cs typeface="Calibri"/>
              </a:rPr>
              <a:t>t</a:t>
            </a:r>
            <a:r>
              <a:rPr sz="2000" spc="-15" dirty="0">
                <a:solidFill>
                  <a:srgbClr val="292934"/>
                </a:solidFill>
                <a:latin typeface="Calibri"/>
                <a:cs typeface="Calibri"/>
              </a:rPr>
              <a:t>he</a:t>
            </a:r>
            <a:r>
              <a:rPr sz="2000" spc="-10" dirty="0">
                <a:solidFill>
                  <a:srgbClr val="292934"/>
                </a:solidFill>
                <a:latin typeface="Calibri"/>
                <a:cs typeface="Calibri"/>
              </a:rPr>
              <a:t> </a:t>
            </a:r>
            <a:r>
              <a:rPr sz="2000" spc="-5" dirty="0">
                <a:solidFill>
                  <a:srgbClr val="292934"/>
                </a:solidFill>
                <a:latin typeface="Calibri"/>
                <a:cs typeface="Calibri"/>
              </a:rPr>
              <a:t>fi</a:t>
            </a:r>
            <a:r>
              <a:rPr sz="2000" spc="-40" dirty="0">
                <a:solidFill>
                  <a:srgbClr val="292934"/>
                </a:solidFill>
                <a:latin typeface="Calibri"/>
                <a:cs typeface="Calibri"/>
              </a:rPr>
              <a:t>r</a:t>
            </a:r>
            <a:r>
              <a:rPr sz="2000" spc="-25" dirty="0">
                <a:solidFill>
                  <a:srgbClr val="292934"/>
                </a:solidFill>
                <a:latin typeface="Calibri"/>
                <a:cs typeface="Calibri"/>
              </a:rPr>
              <a:t>s</a:t>
            </a:r>
            <a:r>
              <a:rPr sz="2000" spc="-10" dirty="0">
                <a:solidFill>
                  <a:srgbClr val="292934"/>
                </a:solidFill>
                <a:latin typeface="Calibri"/>
                <a:cs typeface="Calibri"/>
              </a:rPr>
              <a:t>t</a:t>
            </a:r>
            <a:r>
              <a:rPr sz="2000" spc="-15" dirty="0">
                <a:solidFill>
                  <a:srgbClr val="292934"/>
                </a:solidFill>
                <a:latin typeface="Calibri"/>
                <a:cs typeface="Calibri"/>
              </a:rPr>
              <a:t> </a:t>
            </a:r>
            <a:r>
              <a:rPr sz="2000" spc="-20" dirty="0">
                <a:solidFill>
                  <a:srgbClr val="292934"/>
                </a:solidFill>
                <a:latin typeface="Calibri"/>
                <a:cs typeface="Calibri"/>
              </a:rPr>
              <a:t>t</a:t>
            </a:r>
            <a:r>
              <a:rPr sz="2000" spc="-10" dirty="0">
                <a:solidFill>
                  <a:srgbClr val="292934"/>
                </a:solidFill>
                <a:latin typeface="Calibri"/>
                <a:cs typeface="Calibri"/>
              </a:rPr>
              <a:t>e</a:t>
            </a:r>
            <a:r>
              <a:rPr sz="2000" spc="-20" dirty="0">
                <a:solidFill>
                  <a:srgbClr val="292934"/>
                </a:solidFill>
                <a:latin typeface="Calibri"/>
                <a:cs typeface="Calibri"/>
              </a:rPr>
              <a:t>r</a:t>
            </a:r>
            <a:r>
              <a:rPr sz="2000" spc="-15" dirty="0">
                <a:solidFill>
                  <a:srgbClr val="292934"/>
                </a:solidFill>
                <a:latin typeface="Calibri"/>
                <a:cs typeface="Calibri"/>
              </a:rPr>
              <a:t>m</a:t>
            </a:r>
            <a:r>
              <a:rPr sz="2000" spc="5" dirty="0">
                <a:solidFill>
                  <a:srgbClr val="292934"/>
                </a:solidFill>
                <a:latin typeface="Calibri"/>
                <a:cs typeface="Calibri"/>
              </a:rPr>
              <a:t> </a:t>
            </a:r>
            <a:r>
              <a:rPr sz="2000" spc="-40" dirty="0">
                <a:solidFill>
                  <a:srgbClr val="292934"/>
                </a:solidFill>
                <a:latin typeface="Calibri"/>
                <a:cs typeface="Calibri"/>
              </a:rPr>
              <a:t>f</a:t>
            </a:r>
            <a:r>
              <a:rPr sz="2000" spc="-15" dirty="0">
                <a:solidFill>
                  <a:srgbClr val="292934"/>
                </a:solidFill>
                <a:latin typeface="Calibri"/>
                <a:cs typeface="Calibri"/>
              </a:rPr>
              <a:t>o</a:t>
            </a:r>
            <a:r>
              <a:rPr sz="2000" spc="-10" dirty="0">
                <a:solidFill>
                  <a:srgbClr val="292934"/>
                </a:solidFill>
                <a:latin typeface="Calibri"/>
                <a:cs typeface="Calibri"/>
              </a:rPr>
              <a:t>r</a:t>
            </a:r>
            <a:r>
              <a:rPr sz="2000" spc="15" dirty="0">
                <a:solidFill>
                  <a:srgbClr val="292934"/>
                </a:solidFill>
                <a:latin typeface="Calibri"/>
                <a:cs typeface="Calibri"/>
              </a:rPr>
              <a:t> </a:t>
            </a:r>
            <a:r>
              <a:rPr sz="2000" spc="-10" dirty="0">
                <a:solidFill>
                  <a:srgbClr val="292934"/>
                </a:solidFill>
                <a:latin typeface="Calibri"/>
                <a:cs typeface="Calibri"/>
              </a:rPr>
              <a:t>which</a:t>
            </a:r>
            <a:r>
              <a:rPr sz="2000" spc="-5" dirty="0">
                <a:solidFill>
                  <a:srgbClr val="292934"/>
                </a:solidFill>
                <a:latin typeface="Calibri"/>
                <a:cs typeface="Calibri"/>
              </a:rPr>
              <a:t> </a:t>
            </a:r>
            <a:r>
              <a:rPr sz="2000" spc="-10" dirty="0">
                <a:solidFill>
                  <a:srgbClr val="292934"/>
                </a:solidFill>
                <a:latin typeface="Calibri"/>
                <a:cs typeface="Calibri"/>
              </a:rPr>
              <a:t>the</a:t>
            </a:r>
            <a:r>
              <a:rPr sz="2000" spc="5" dirty="0">
                <a:solidFill>
                  <a:srgbClr val="292934"/>
                </a:solidFill>
                <a:latin typeface="Calibri"/>
                <a:cs typeface="Calibri"/>
              </a:rPr>
              <a:t> </a:t>
            </a:r>
            <a:r>
              <a:rPr sz="2000" spc="-10" dirty="0">
                <a:solidFill>
                  <a:srgbClr val="292934"/>
                </a:solidFill>
                <a:latin typeface="Calibri"/>
                <a:cs typeface="Calibri"/>
              </a:rPr>
              <a:t>ap</a:t>
            </a:r>
            <a:r>
              <a:rPr sz="2000" spc="-15" dirty="0">
                <a:solidFill>
                  <a:srgbClr val="292934"/>
                </a:solidFill>
                <a:latin typeface="Calibri"/>
                <a:cs typeface="Calibri"/>
              </a:rPr>
              <a:t>p</a:t>
            </a:r>
            <a:r>
              <a:rPr sz="2000" dirty="0">
                <a:solidFill>
                  <a:srgbClr val="292934"/>
                </a:solidFill>
                <a:latin typeface="Calibri"/>
                <a:cs typeface="Calibri"/>
              </a:rPr>
              <a:t>l</a:t>
            </a:r>
            <a:r>
              <a:rPr sz="2000" spc="-5" dirty="0">
                <a:solidFill>
                  <a:srgbClr val="292934"/>
                </a:solidFill>
                <a:latin typeface="Calibri"/>
                <a:cs typeface="Calibri"/>
              </a:rPr>
              <a:t>i</a:t>
            </a:r>
            <a:r>
              <a:rPr sz="2000" spc="-25" dirty="0">
                <a:solidFill>
                  <a:srgbClr val="292934"/>
                </a:solidFill>
                <a:latin typeface="Calibri"/>
                <a:cs typeface="Calibri"/>
              </a:rPr>
              <a:t>c</a:t>
            </a:r>
            <a:r>
              <a:rPr sz="2000" spc="-10" dirty="0">
                <a:solidFill>
                  <a:srgbClr val="292934"/>
                </a:solidFill>
                <a:latin typeface="Calibri"/>
                <a:cs typeface="Calibri"/>
              </a:rPr>
              <a:t>a</a:t>
            </a:r>
            <a:r>
              <a:rPr sz="2000" spc="-30" dirty="0">
                <a:solidFill>
                  <a:srgbClr val="292934"/>
                </a:solidFill>
                <a:latin typeface="Calibri"/>
                <a:cs typeface="Calibri"/>
              </a:rPr>
              <a:t>n</a:t>
            </a:r>
            <a:r>
              <a:rPr sz="2000" spc="-10" dirty="0">
                <a:solidFill>
                  <a:srgbClr val="292934"/>
                </a:solidFill>
                <a:latin typeface="Calibri"/>
                <a:cs typeface="Calibri"/>
              </a:rPr>
              <a:t>t</a:t>
            </a:r>
            <a:r>
              <a:rPr sz="2000" spc="-35" dirty="0">
                <a:solidFill>
                  <a:srgbClr val="292934"/>
                </a:solidFill>
                <a:latin typeface="Calibri"/>
                <a:cs typeface="Calibri"/>
              </a:rPr>
              <a:t> </a:t>
            </a:r>
            <a:r>
              <a:rPr sz="2000" spc="-5" dirty="0">
                <a:solidFill>
                  <a:srgbClr val="292934"/>
                </a:solidFill>
                <a:latin typeface="Calibri"/>
                <a:cs typeface="Calibri"/>
              </a:rPr>
              <a:t>is </a:t>
            </a:r>
            <a:r>
              <a:rPr sz="2000" spc="-10" dirty="0">
                <a:solidFill>
                  <a:srgbClr val="292934"/>
                </a:solidFill>
                <a:latin typeface="Calibri"/>
                <a:cs typeface="Calibri"/>
              </a:rPr>
              <a:t>en</a:t>
            </a:r>
            <a:r>
              <a:rPr sz="2000" spc="-45" dirty="0">
                <a:solidFill>
                  <a:srgbClr val="292934"/>
                </a:solidFill>
                <a:latin typeface="Calibri"/>
                <a:cs typeface="Calibri"/>
              </a:rPr>
              <a:t>r</a:t>
            </a:r>
            <a:r>
              <a:rPr sz="2000" spc="-15" dirty="0">
                <a:solidFill>
                  <a:srgbClr val="292934"/>
                </a:solidFill>
                <a:latin typeface="Calibri"/>
                <a:cs typeface="Calibri"/>
              </a:rPr>
              <a:t>ol</a:t>
            </a:r>
            <a:r>
              <a:rPr sz="2000" dirty="0">
                <a:solidFill>
                  <a:srgbClr val="292934"/>
                </a:solidFill>
                <a:latin typeface="Calibri"/>
                <a:cs typeface="Calibri"/>
              </a:rPr>
              <a:t>l</a:t>
            </a:r>
            <a:r>
              <a:rPr sz="2000" spc="-10" dirty="0">
                <a:solidFill>
                  <a:srgbClr val="292934"/>
                </a:solidFill>
                <a:latin typeface="Calibri"/>
                <a:cs typeface="Calibri"/>
              </a:rPr>
              <a:t>ed</a:t>
            </a:r>
            <a:r>
              <a:rPr sz="2000" spc="5" dirty="0">
                <a:solidFill>
                  <a:srgbClr val="292934"/>
                </a:solidFill>
                <a:latin typeface="Calibri"/>
                <a:cs typeface="Calibri"/>
              </a:rPr>
              <a:t> </a:t>
            </a:r>
            <a:r>
              <a:rPr sz="2000" spc="-10" dirty="0">
                <a:solidFill>
                  <a:srgbClr val="292934"/>
                </a:solidFill>
                <a:latin typeface="Calibri"/>
                <a:cs typeface="Calibri"/>
              </a:rPr>
              <a:t>as</a:t>
            </a:r>
            <a:r>
              <a:rPr sz="2000" spc="-5" dirty="0">
                <a:solidFill>
                  <a:srgbClr val="292934"/>
                </a:solidFill>
                <a:latin typeface="Calibri"/>
                <a:cs typeface="Calibri"/>
              </a:rPr>
              <a:t> </a:t>
            </a:r>
            <a:r>
              <a:rPr sz="2000" spc="-10" dirty="0">
                <a:solidFill>
                  <a:srgbClr val="292934"/>
                </a:solidFill>
                <a:latin typeface="Calibri"/>
                <a:cs typeface="Calibri"/>
              </a:rPr>
              <a:t>an</a:t>
            </a:r>
            <a:r>
              <a:rPr sz="2000" spc="-15" dirty="0">
                <a:solidFill>
                  <a:srgbClr val="292934"/>
                </a:solidFill>
                <a:latin typeface="Calibri"/>
                <a:cs typeface="Calibri"/>
              </a:rPr>
              <a:t> un</a:t>
            </a:r>
            <a:r>
              <a:rPr sz="2000" spc="-10" dirty="0">
                <a:solidFill>
                  <a:srgbClr val="292934"/>
                </a:solidFill>
                <a:latin typeface="Calibri"/>
                <a:cs typeface="Calibri"/>
              </a:rPr>
              <a:t>de</a:t>
            </a:r>
            <a:r>
              <a:rPr sz="2000" spc="-45" dirty="0">
                <a:solidFill>
                  <a:srgbClr val="292934"/>
                </a:solidFill>
                <a:latin typeface="Calibri"/>
                <a:cs typeface="Calibri"/>
              </a:rPr>
              <a:t>r</a:t>
            </a:r>
            <a:r>
              <a:rPr sz="2000" spc="-10" dirty="0">
                <a:solidFill>
                  <a:srgbClr val="292934"/>
                </a:solidFill>
                <a:latin typeface="Calibri"/>
                <a:cs typeface="Calibri"/>
              </a:rPr>
              <a:t>g</a:t>
            </a:r>
            <a:r>
              <a:rPr sz="2000" spc="-50" dirty="0">
                <a:solidFill>
                  <a:srgbClr val="292934"/>
                </a:solidFill>
                <a:latin typeface="Calibri"/>
                <a:cs typeface="Calibri"/>
              </a:rPr>
              <a:t>r</a:t>
            </a:r>
            <a:r>
              <a:rPr sz="2000" spc="-10" dirty="0">
                <a:solidFill>
                  <a:srgbClr val="292934"/>
                </a:solidFill>
                <a:latin typeface="Calibri"/>
                <a:cs typeface="Calibri"/>
              </a:rPr>
              <a:t>ad</a:t>
            </a:r>
            <a:r>
              <a:rPr sz="2000" spc="-15" dirty="0">
                <a:solidFill>
                  <a:srgbClr val="292934"/>
                </a:solidFill>
                <a:latin typeface="Calibri"/>
                <a:cs typeface="Calibri"/>
              </a:rPr>
              <a:t>u</a:t>
            </a:r>
            <a:r>
              <a:rPr sz="2000" spc="-20" dirty="0">
                <a:solidFill>
                  <a:srgbClr val="292934"/>
                </a:solidFill>
                <a:latin typeface="Calibri"/>
                <a:cs typeface="Calibri"/>
              </a:rPr>
              <a:t>at</a:t>
            </a:r>
            <a:r>
              <a:rPr sz="2000" spc="-10" dirty="0">
                <a:solidFill>
                  <a:srgbClr val="292934"/>
                </a:solidFill>
                <a:latin typeface="Calibri"/>
                <a:cs typeface="Calibri"/>
              </a:rPr>
              <a:t>e</a:t>
            </a:r>
            <a:r>
              <a:rPr sz="2000" spc="5" dirty="0">
                <a:solidFill>
                  <a:srgbClr val="292934"/>
                </a:solidFill>
                <a:latin typeface="Calibri"/>
                <a:cs typeface="Calibri"/>
              </a:rPr>
              <a:t> </a:t>
            </a:r>
            <a:r>
              <a:rPr sz="2000" spc="-15" dirty="0">
                <a:solidFill>
                  <a:srgbClr val="292934"/>
                </a:solidFill>
                <a:latin typeface="Calibri"/>
                <a:cs typeface="Calibri"/>
              </a:rPr>
              <a:t>o</a:t>
            </a:r>
            <a:r>
              <a:rPr sz="2000" spc="-10" dirty="0">
                <a:solidFill>
                  <a:srgbClr val="292934"/>
                </a:solidFill>
                <a:latin typeface="Calibri"/>
                <a:cs typeface="Calibri"/>
              </a:rPr>
              <a:t>r</a:t>
            </a:r>
            <a:r>
              <a:rPr sz="2000" spc="15" dirty="0">
                <a:solidFill>
                  <a:srgbClr val="292934"/>
                </a:solidFill>
                <a:latin typeface="Calibri"/>
                <a:cs typeface="Calibri"/>
              </a:rPr>
              <a:t> </a:t>
            </a:r>
            <a:r>
              <a:rPr sz="2000" spc="-10" dirty="0">
                <a:solidFill>
                  <a:srgbClr val="292934"/>
                </a:solidFill>
                <a:latin typeface="Calibri"/>
                <a:cs typeface="Calibri"/>
              </a:rPr>
              <a:t>g</a:t>
            </a:r>
            <a:r>
              <a:rPr sz="2000" spc="-50" dirty="0">
                <a:solidFill>
                  <a:srgbClr val="292934"/>
                </a:solidFill>
                <a:latin typeface="Calibri"/>
                <a:cs typeface="Calibri"/>
              </a:rPr>
              <a:t>r</a:t>
            </a:r>
            <a:r>
              <a:rPr sz="2000" spc="-10" dirty="0">
                <a:solidFill>
                  <a:srgbClr val="292934"/>
                </a:solidFill>
                <a:latin typeface="Calibri"/>
                <a:cs typeface="Calibri"/>
              </a:rPr>
              <a:t>ad</a:t>
            </a:r>
            <a:r>
              <a:rPr sz="2000" spc="-15" dirty="0">
                <a:solidFill>
                  <a:srgbClr val="292934"/>
                </a:solidFill>
                <a:latin typeface="Calibri"/>
                <a:cs typeface="Calibri"/>
              </a:rPr>
              <a:t>u</a:t>
            </a:r>
            <a:r>
              <a:rPr sz="2000" spc="-20" dirty="0">
                <a:solidFill>
                  <a:srgbClr val="292934"/>
                </a:solidFill>
                <a:latin typeface="Calibri"/>
                <a:cs typeface="Calibri"/>
              </a:rPr>
              <a:t>at</a:t>
            </a:r>
            <a:r>
              <a:rPr sz="2000" spc="-10" dirty="0">
                <a:solidFill>
                  <a:srgbClr val="292934"/>
                </a:solidFill>
                <a:latin typeface="Calibri"/>
                <a:cs typeface="Calibri"/>
              </a:rPr>
              <a:t>e</a:t>
            </a:r>
            <a:r>
              <a:rPr sz="2000" spc="-20" dirty="0">
                <a:solidFill>
                  <a:srgbClr val="292934"/>
                </a:solidFill>
                <a:latin typeface="Calibri"/>
                <a:cs typeface="Calibri"/>
              </a:rPr>
              <a:t> </a:t>
            </a:r>
            <a:r>
              <a:rPr sz="2000" spc="-25" dirty="0">
                <a:solidFill>
                  <a:srgbClr val="292934"/>
                </a:solidFill>
                <a:latin typeface="Calibri"/>
                <a:cs typeface="Calibri"/>
              </a:rPr>
              <a:t>s</a:t>
            </a:r>
            <a:r>
              <a:rPr sz="2000" spc="-10" dirty="0">
                <a:solidFill>
                  <a:srgbClr val="292934"/>
                </a:solidFill>
                <a:latin typeface="Calibri"/>
                <a:cs typeface="Calibri"/>
              </a:rPr>
              <a:t>t</a:t>
            </a:r>
            <a:r>
              <a:rPr sz="2000" spc="-15" dirty="0">
                <a:solidFill>
                  <a:srgbClr val="292934"/>
                </a:solidFill>
                <a:latin typeface="Calibri"/>
                <a:cs typeface="Calibri"/>
              </a:rPr>
              <a:t>ude</a:t>
            </a:r>
            <a:r>
              <a:rPr sz="2000" spc="-20" dirty="0">
                <a:solidFill>
                  <a:srgbClr val="292934"/>
                </a:solidFill>
                <a:latin typeface="Calibri"/>
                <a:cs typeface="Calibri"/>
              </a:rPr>
              <a:t>n</a:t>
            </a:r>
            <a:r>
              <a:rPr sz="2000" spc="-10" dirty="0">
                <a:solidFill>
                  <a:srgbClr val="292934"/>
                </a:solidFill>
                <a:latin typeface="Calibri"/>
                <a:cs typeface="Calibri"/>
              </a:rPr>
              <a:t>t</a:t>
            </a:r>
            <a:r>
              <a:rPr sz="2000" spc="-15" dirty="0">
                <a:solidFill>
                  <a:srgbClr val="292934"/>
                </a:solidFill>
                <a:latin typeface="Calibri"/>
                <a:cs typeface="Calibri"/>
              </a:rPr>
              <a:t> </a:t>
            </a:r>
            <a:r>
              <a:rPr sz="2000" spc="-10" dirty="0">
                <a:solidFill>
                  <a:srgbClr val="292934"/>
                </a:solidFill>
                <a:latin typeface="Calibri"/>
                <a:cs typeface="Calibri"/>
              </a:rPr>
              <a:t>in</a:t>
            </a:r>
            <a:r>
              <a:rPr sz="2000" spc="-5" dirty="0">
                <a:solidFill>
                  <a:srgbClr val="292934"/>
                </a:solidFill>
                <a:latin typeface="Calibri"/>
                <a:cs typeface="Calibri"/>
              </a:rPr>
              <a:t> </a:t>
            </a:r>
            <a:r>
              <a:rPr sz="2000" spc="-15" dirty="0">
                <a:solidFill>
                  <a:srgbClr val="292934"/>
                </a:solidFill>
                <a:latin typeface="Calibri"/>
                <a:cs typeface="Calibri"/>
              </a:rPr>
              <a:t>C</a:t>
            </a:r>
            <a:r>
              <a:rPr sz="2000" spc="-25" dirty="0">
                <a:solidFill>
                  <a:srgbClr val="292934"/>
                </a:solidFill>
                <a:latin typeface="Calibri"/>
                <a:cs typeface="Calibri"/>
              </a:rPr>
              <a:t>S</a:t>
            </a:r>
            <a:r>
              <a:rPr sz="2000" spc="-15" dirty="0">
                <a:solidFill>
                  <a:srgbClr val="292934"/>
                </a:solidFill>
                <a:latin typeface="Calibri"/>
                <a:cs typeface="Calibri"/>
              </a:rPr>
              <a:t>TE</a:t>
            </a:r>
            <a:r>
              <a:rPr sz="2000" spc="-10" dirty="0">
                <a:solidFill>
                  <a:srgbClr val="292934"/>
                </a:solidFill>
                <a:latin typeface="Calibri"/>
                <a:cs typeface="Calibri"/>
              </a:rPr>
              <a:t>P</a:t>
            </a:r>
            <a:r>
              <a:rPr sz="2000" spc="10" dirty="0">
                <a:solidFill>
                  <a:srgbClr val="292934"/>
                </a:solidFill>
                <a:latin typeface="Calibri"/>
                <a:cs typeface="Calibri"/>
              </a:rPr>
              <a:t> </a:t>
            </a:r>
            <a:r>
              <a:rPr sz="2000" spc="-10" dirty="0">
                <a:solidFill>
                  <a:srgbClr val="292934"/>
                </a:solidFill>
                <a:latin typeface="Calibri"/>
                <a:cs typeface="Calibri"/>
              </a:rPr>
              <a:t>and</a:t>
            </a:r>
            <a:r>
              <a:rPr sz="2000" spc="-15" dirty="0">
                <a:solidFill>
                  <a:srgbClr val="292934"/>
                </a:solidFill>
                <a:latin typeface="Calibri"/>
                <a:cs typeface="Calibri"/>
              </a:rPr>
              <a:t> h</a:t>
            </a:r>
            <a:r>
              <a:rPr sz="2000" spc="-10" dirty="0">
                <a:solidFill>
                  <a:srgbClr val="292934"/>
                </a:solidFill>
                <a:latin typeface="Calibri"/>
                <a:cs typeface="Calibri"/>
              </a:rPr>
              <a:t>as</a:t>
            </a:r>
            <a:r>
              <a:rPr sz="2000" spc="-15" dirty="0">
                <a:solidFill>
                  <a:srgbClr val="292934"/>
                </a:solidFill>
                <a:latin typeface="Calibri"/>
                <a:cs typeface="Calibri"/>
              </a:rPr>
              <a:t> </a:t>
            </a:r>
            <a:r>
              <a:rPr sz="2000" spc="-10" dirty="0">
                <a:solidFill>
                  <a:srgbClr val="292934"/>
                </a:solidFill>
                <a:latin typeface="Calibri"/>
                <a:cs typeface="Calibri"/>
              </a:rPr>
              <a:t>e</a:t>
            </a:r>
            <a:r>
              <a:rPr sz="2000" spc="-25" dirty="0">
                <a:solidFill>
                  <a:srgbClr val="292934"/>
                </a:solidFill>
                <a:latin typeface="Calibri"/>
                <a:cs typeface="Calibri"/>
              </a:rPr>
              <a:t>s</a:t>
            </a:r>
            <a:r>
              <a:rPr sz="2000" spc="-30" dirty="0">
                <a:solidFill>
                  <a:srgbClr val="292934"/>
                </a:solidFill>
                <a:latin typeface="Calibri"/>
                <a:cs typeface="Calibri"/>
              </a:rPr>
              <a:t>t</a:t>
            </a:r>
            <a:r>
              <a:rPr sz="2000" spc="-10" dirty="0">
                <a:solidFill>
                  <a:srgbClr val="292934"/>
                </a:solidFill>
                <a:latin typeface="Calibri"/>
                <a:cs typeface="Calibri"/>
              </a:rPr>
              <a:t>abli</a:t>
            </a:r>
            <a:r>
              <a:rPr sz="2000" spc="-15" dirty="0">
                <a:solidFill>
                  <a:srgbClr val="292934"/>
                </a:solidFill>
                <a:latin typeface="Calibri"/>
                <a:cs typeface="Calibri"/>
              </a:rPr>
              <a:t>she</a:t>
            </a:r>
            <a:r>
              <a:rPr sz="2000" spc="-10" dirty="0">
                <a:solidFill>
                  <a:srgbClr val="292934"/>
                </a:solidFill>
                <a:latin typeface="Calibri"/>
                <a:cs typeface="Calibri"/>
              </a:rPr>
              <a:t>d</a:t>
            </a:r>
            <a:r>
              <a:rPr sz="2000" spc="-15" dirty="0">
                <a:solidFill>
                  <a:srgbClr val="292934"/>
                </a:solidFill>
                <a:latin typeface="Calibri"/>
                <a:cs typeface="Calibri"/>
              </a:rPr>
              <a:t> domici</a:t>
            </a:r>
            <a:r>
              <a:rPr sz="2000" spc="0" dirty="0">
                <a:solidFill>
                  <a:srgbClr val="292934"/>
                </a:solidFill>
                <a:latin typeface="Calibri"/>
                <a:cs typeface="Calibri"/>
              </a:rPr>
              <a:t>l</a:t>
            </a:r>
            <a:r>
              <a:rPr sz="2000" spc="-10" dirty="0">
                <a:solidFill>
                  <a:srgbClr val="292934"/>
                </a:solidFill>
                <a:latin typeface="Calibri"/>
                <a:cs typeface="Calibri"/>
              </a:rPr>
              <a:t>e</a:t>
            </a:r>
            <a:r>
              <a:rPr sz="2000" spc="-5" dirty="0">
                <a:solidFill>
                  <a:srgbClr val="292934"/>
                </a:solidFill>
                <a:latin typeface="Calibri"/>
                <a:cs typeface="Calibri"/>
              </a:rPr>
              <a:t> </a:t>
            </a:r>
            <a:r>
              <a:rPr sz="2000" spc="-15" dirty="0">
                <a:solidFill>
                  <a:srgbClr val="292934"/>
                </a:solidFill>
                <a:latin typeface="Calibri"/>
                <a:cs typeface="Calibri"/>
              </a:rPr>
              <a:t>(per</a:t>
            </a:r>
            <a:r>
              <a:rPr sz="2000" spc="-10" dirty="0">
                <a:solidFill>
                  <a:srgbClr val="292934"/>
                </a:solidFill>
                <a:latin typeface="Calibri"/>
                <a:cs typeface="Calibri"/>
              </a:rPr>
              <a:t>mane</a:t>
            </a:r>
            <a:r>
              <a:rPr sz="2000" spc="-25" dirty="0">
                <a:solidFill>
                  <a:srgbClr val="292934"/>
                </a:solidFill>
                <a:latin typeface="Calibri"/>
                <a:cs typeface="Calibri"/>
              </a:rPr>
              <a:t>n</a:t>
            </a:r>
            <a:r>
              <a:rPr sz="2000" spc="-10" dirty="0">
                <a:solidFill>
                  <a:srgbClr val="292934"/>
                </a:solidFill>
                <a:latin typeface="Calibri"/>
                <a:cs typeface="Calibri"/>
              </a:rPr>
              <a:t>t</a:t>
            </a:r>
            <a:r>
              <a:rPr sz="2000" spc="20" dirty="0">
                <a:solidFill>
                  <a:srgbClr val="292934"/>
                </a:solidFill>
                <a:latin typeface="Calibri"/>
                <a:cs typeface="Calibri"/>
              </a:rPr>
              <a:t> </a:t>
            </a:r>
            <a:r>
              <a:rPr sz="2000" spc="-40" dirty="0">
                <a:solidFill>
                  <a:srgbClr val="292934"/>
                </a:solidFill>
                <a:latin typeface="Calibri"/>
                <a:cs typeface="Calibri"/>
              </a:rPr>
              <a:t>r</a:t>
            </a:r>
            <a:r>
              <a:rPr sz="2000" spc="-10" dirty="0">
                <a:solidFill>
                  <a:srgbClr val="292934"/>
                </a:solidFill>
                <a:latin typeface="Calibri"/>
                <a:cs typeface="Calibri"/>
              </a:rPr>
              <a:t>esidence)</a:t>
            </a:r>
            <a:r>
              <a:rPr sz="2000" spc="20" dirty="0">
                <a:solidFill>
                  <a:srgbClr val="292934"/>
                </a:solidFill>
                <a:latin typeface="Calibri"/>
                <a:cs typeface="Calibri"/>
              </a:rPr>
              <a:t> </a:t>
            </a:r>
            <a:r>
              <a:rPr sz="2000" spc="-10" dirty="0">
                <a:solidFill>
                  <a:srgbClr val="292934"/>
                </a:solidFill>
                <a:latin typeface="Calibri"/>
                <a:cs typeface="Calibri"/>
              </a:rPr>
              <a:t>in</a:t>
            </a:r>
            <a:r>
              <a:rPr sz="2000" spc="-15" dirty="0">
                <a:solidFill>
                  <a:srgbClr val="292934"/>
                </a:solidFill>
                <a:latin typeface="Calibri"/>
                <a:cs typeface="Calibri"/>
              </a:rPr>
              <a:t> N</a:t>
            </a:r>
            <a:r>
              <a:rPr sz="2000" spc="-25" dirty="0">
                <a:solidFill>
                  <a:srgbClr val="292934"/>
                </a:solidFill>
                <a:latin typeface="Calibri"/>
                <a:cs typeface="Calibri"/>
              </a:rPr>
              <a:t>e</a:t>
            </a:r>
            <a:r>
              <a:rPr sz="2000" spc="-15" dirty="0">
                <a:solidFill>
                  <a:srgbClr val="292934"/>
                </a:solidFill>
                <a:latin typeface="Calibri"/>
                <a:cs typeface="Calibri"/>
              </a:rPr>
              <a:t>w</a:t>
            </a:r>
            <a:r>
              <a:rPr sz="2000" spc="20" dirty="0">
                <a:solidFill>
                  <a:srgbClr val="292934"/>
                </a:solidFill>
                <a:latin typeface="Calibri"/>
                <a:cs typeface="Calibri"/>
              </a:rPr>
              <a:t> </a:t>
            </a:r>
            <a:r>
              <a:rPr sz="2000" spc="-130" dirty="0">
                <a:solidFill>
                  <a:srgbClr val="292934"/>
                </a:solidFill>
                <a:latin typeface="Calibri"/>
                <a:cs typeface="Calibri"/>
              </a:rPr>
              <a:t>Y</a:t>
            </a:r>
            <a:r>
              <a:rPr sz="2000" spc="-15" dirty="0">
                <a:solidFill>
                  <a:srgbClr val="292934"/>
                </a:solidFill>
                <a:latin typeface="Calibri"/>
                <a:cs typeface="Calibri"/>
              </a:rPr>
              <a:t>o</a:t>
            </a:r>
            <a:r>
              <a:rPr sz="2000" spc="-20" dirty="0">
                <a:solidFill>
                  <a:srgbClr val="292934"/>
                </a:solidFill>
                <a:latin typeface="Calibri"/>
                <a:cs typeface="Calibri"/>
              </a:rPr>
              <a:t>r</a:t>
            </a:r>
            <a:r>
              <a:rPr sz="2000" spc="-10" dirty="0">
                <a:solidFill>
                  <a:srgbClr val="292934"/>
                </a:solidFill>
                <a:latin typeface="Calibri"/>
                <a:cs typeface="Calibri"/>
              </a:rPr>
              <a:t>k</a:t>
            </a:r>
            <a:r>
              <a:rPr sz="2000" spc="15" dirty="0">
                <a:solidFill>
                  <a:srgbClr val="292934"/>
                </a:solidFill>
                <a:latin typeface="Calibri"/>
                <a:cs typeface="Calibri"/>
              </a:rPr>
              <a:t> </a:t>
            </a:r>
            <a:r>
              <a:rPr sz="2000" spc="-15" dirty="0">
                <a:solidFill>
                  <a:srgbClr val="292934"/>
                </a:solidFill>
                <a:latin typeface="Calibri"/>
                <a:cs typeface="Calibri"/>
              </a:rPr>
              <a:t>S</a:t>
            </a:r>
            <a:r>
              <a:rPr sz="2000" spc="-30" dirty="0">
                <a:solidFill>
                  <a:srgbClr val="292934"/>
                </a:solidFill>
                <a:latin typeface="Calibri"/>
                <a:cs typeface="Calibri"/>
              </a:rPr>
              <a:t>t</a:t>
            </a:r>
            <a:r>
              <a:rPr sz="2000" spc="-20" dirty="0">
                <a:solidFill>
                  <a:srgbClr val="292934"/>
                </a:solidFill>
                <a:latin typeface="Calibri"/>
                <a:cs typeface="Calibri"/>
              </a:rPr>
              <a:t>at</a:t>
            </a:r>
            <a:r>
              <a:rPr sz="2000" spc="15" dirty="0">
                <a:solidFill>
                  <a:srgbClr val="292934"/>
                </a:solidFill>
                <a:latin typeface="Calibri"/>
                <a:cs typeface="Calibri"/>
              </a:rPr>
              <a:t>e</a:t>
            </a:r>
            <a:r>
              <a:rPr sz="2000" spc="-5" dirty="0">
                <a:solidFill>
                  <a:srgbClr val="292934"/>
                </a:solidFill>
                <a:latin typeface="Calibri"/>
                <a:cs typeface="Calibri"/>
              </a:rPr>
              <a:t>.</a:t>
            </a:r>
            <a:endParaRPr sz="2000" dirty="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620301"/>
            <a:ext cx="7905750" cy="901041"/>
          </a:xfrm>
          <a:prstGeom prst="rect">
            <a:avLst/>
          </a:prstGeom>
        </p:spPr>
        <p:txBody>
          <a:bodyPr vert="horz" wrap="square" lIns="0" tIns="282727" rIns="0" bIns="0" rtlCol="0">
            <a:spAutoFit/>
          </a:bodyPr>
          <a:lstStyle/>
          <a:p>
            <a:pPr marL="734060">
              <a:lnSpc>
                <a:spcPct val="100000"/>
              </a:lnSpc>
            </a:pPr>
            <a:r>
              <a:rPr b="1" spc="-5" dirty="0"/>
              <a:t>Hi</a:t>
            </a:r>
            <a:r>
              <a:rPr b="1" spc="-45" dirty="0"/>
              <a:t>s</a:t>
            </a:r>
            <a:r>
              <a:rPr b="1" spc="-50" dirty="0"/>
              <a:t>t</a:t>
            </a:r>
            <a:r>
              <a:rPr b="1" spc="-5" dirty="0"/>
              <a:t>ori</a:t>
            </a:r>
            <a:r>
              <a:rPr b="1" spc="-35" dirty="0"/>
              <a:t>c</a:t>
            </a:r>
            <a:r>
              <a:rPr b="1" dirty="0"/>
              <a:t>ally</a:t>
            </a:r>
            <a:r>
              <a:rPr b="1" spc="-10" dirty="0"/>
              <a:t> </a:t>
            </a:r>
            <a:r>
              <a:rPr b="1" dirty="0"/>
              <a:t>Under</a:t>
            </a:r>
            <a:r>
              <a:rPr b="1" spc="-5" dirty="0"/>
              <a:t>-</a:t>
            </a:r>
            <a:r>
              <a:rPr b="1" spc="-60" dirty="0"/>
              <a:t>r</a:t>
            </a:r>
            <a:r>
              <a:rPr b="1" dirty="0"/>
              <a:t>ep</a:t>
            </a:r>
            <a:r>
              <a:rPr b="1" spc="-60" dirty="0"/>
              <a:t>r</a:t>
            </a:r>
            <a:r>
              <a:rPr b="1" dirty="0"/>
              <a:t>ese</a:t>
            </a:r>
            <a:r>
              <a:rPr b="1" spc="-35" dirty="0"/>
              <a:t>n</a:t>
            </a:r>
            <a:r>
              <a:rPr b="1" spc="-50" dirty="0"/>
              <a:t>t</a:t>
            </a:r>
            <a:r>
              <a:rPr b="1" dirty="0"/>
              <a:t>ed</a:t>
            </a:r>
          </a:p>
        </p:txBody>
      </p:sp>
      <p:sp>
        <p:nvSpPr>
          <p:cNvPr id="3" name="object 3"/>
          <p:cNvSpPr txBox="1"/>
          <p:nvPr/>
        </p:nvSpPr>
        <p:spPr>
          <a:xfrm>
            <a:off x="321519" y="2286000"/>
            <a:ext cx="8500961" cy="3146678"/>
          </a:xfrm>
          <a:prstGeom prst="rect">
            <a:avLst/>
          </a:prstGeom>
        </p:spPr>
        <p:txBody>
          <a:bodyPr vert="horz" wrap="square" lIns="0" tIns="0" rIns="0" bIns="0" rtlCol="0">
            <a:spAutoFit/>
          </a:bodyPr>
          <a:lstStyle/>
          <a:p>
            <a:pPr marL="115888" marR="5080" algn="just">
              <a:lnSpc>
                <a:spcPct val="100000"/>
              </a:lnSpc>
              <a:buClr>
                <a:schemeClr val="accent6">
                  <a:lumMod val="50000"/>
                </a:schemeClr>
              </a:buClr>
              <a:buSzPct val="75000"/>
              <a:tabLst>
                <a:tab pos="333375" algn="l"/>
              </a:tabLst>
            </a:pPr>
            <a:r>
              <a:rPr sz="2900" dirty="0">
                <a:latin typeface="Calibri"/>
                <a:cs typeface="Calibri"/>
              </a:rPr>
              <a:t>Ac</a:t>
            </a:r>
            <a:r>
              <a:rPr sz="2900" spc="-40" dirty="0">
                <a:latin typeface="Calibri"/>
                <a:cs typeface="Calibri"/>
              </a:rPr>
              <a:t>c</a:t>
            </a:r>
            <a:r>
              <a:rPr sz="2900" spc="-5" dirty="0">
                <a:latin typeface="Calibri"/>
                <a:cs typeface="Calibri"/>
              </a:rPr>
              <a:t>o</a:t>
            </a:r>
            <a:r>
              <a:rPr sz="2900" spc="-35" dirty="0">
                <a:latin typeface="Calibri"/>
                <a:cs typeface="Calibri"/>
              </a:rPr>
              <a:t>r</a:t>
            </a:r>
            <a:r>
              <a:rPr sz="2900" spc="-5" dirty="0">
                <a:latin typeface="Calibri"/>
                <a:cs typeface="Calibri"/>
              </a:rPr>
              <a:t>din</a:t>
            </a:r>
            <a:r>
              <a:rPr sz="2900" dirty="0">
                <a:latin typeface="Calibri"/>
                <a:cs typeface="Calibri"/>
              </a:rPr>
              <a:t>g</a:t>
            </a:r>
            <a:r>
              <a:rPr sz="2900" spc="-25" dirty="0">
                <a:latin typeface="Calibri"/>
                <a:cs typeface="Calibri"/>
              </a:rPr>
              <a:t> </a:t>
            </a:r>
            <a:r>
              <a:rPr sz="2900" spc="-30" dirty="0">
                <a:latin typeface="Calibri"/>
                <a:cs typeface="Calibri"/>
              </a:rPr>
              <a:t>t</a:t>
            </a:r>
            <a:r>
              <a:rPr sz="2900" dirty="0">
                <a:latin typeface="Calibri"/>
                <a:cs typeface="Calibri"/>
              </a:rPr>
              <a:t>o</a:t>
            </a:r>
            <a:r>
              <a:rPr sz="2900" spc="-15" dirty="0">
                <a:latin typeface="Calibri"/>
                <a:cs typeface="Calibri"/>
              </a:rPr>
              <a:t> </a:t>
            </a:r>
            <a:r>
              <a:rPr sz="2900" dirty="0">
                <a:latin typeface="Calibri"/>
                <a:cs typeface="Calibri"/>
              </a:rPr>
              <a:t>§</a:t>
            </a:r>
            <a:r>
              <a:rPr sz="2900" spc="-5" dirty="0">
                <a:latin typeface="Calibri"/>
                <a:cs typeface="Calibri"/>
              </a:rPr>
              <a:t> </a:t>
            </a:r>
            <a:r>
              <a:rPr sz="2900" dirty="0">
                <a:latin typeface="Calibri"/>
                <a:cs typeface="Calibri"/>
              </a:rPr>
              <a:t>145</a:t>
            </a:r>
            <a:r>
              <a:rPr sz="2900" spc="-5" dirty="0">
                <a:latin typeface="Calibri"/>
                <a:cs typeface="Calibri"/>
              </a:rPr>
              <a:t>-</a:t>
            </a:r>
            <a:r>
              <a:rPr sz="2900" dirty="0">
                <a:latin typeface="Calibri"/>
                <a:cs typeface="Calibri"/>
              </a:rPr>
              <a:t>6.6(b)</a:t>
            </a:r>
            <a:r>
              <a:rPr sz="2900" spc="-10" dirty="0">
                <a:latin typeface="Calibri"/>
                <a:cs typeface="Calibri"/>
              </a:rPr>
              <a:t> </a:t>
            </a:r>
            <a:r>
              <a:rPr sz="2900" dirty="0">
                <a:latin typeface="Calibri"/>
                <a:cs typeface="Calibri"/>
              </a:rPr>
              <a:t>of</a:t>
            </a:r>
            <a:r>
              <a:rPr sz="2900" spc="-15" dirty="0">
                <a:latin typeface="Calibri"/>
                <a:cs typeface="Calibri"/>
              </a:rPr>
              <a:t> </a:t>
            </a:r>
            <a:r>
              <a:rPr sz="2900" dirty="0">
                <a:latin typeface="Calibri"/>
                <a:cs typeface="Calibri"/>
              </a:rPr>
              <a:t>the Commis</a:t>
            </a:r>
            <a:r>
              <a:rPr sz="2900" spc="5" dirty="0">
                <a:latin typeface="Calibri"/>
                <a:cs typeface="Calibri"/>
              </a:rPr>
              <a:t>s</a:t>
            </a:r>
            <a:r>
              <a:rPr sz="2900" dirty="0">
                <a:latin typeface="Calibri"/>
                <a:cs typeface="Calibri"/>
              </a:rPr>
              <a:t>i</a:t>
            </a:r>
            <a:r>
              <a:rPr sz="2900" spc="-15" dirty="0">
                <a:latin typeface="Calibri"/>
                <a:cs typeface="Calibri"/>
              </a:rPr>
              <a:t>o</a:t>
            </a:r>
            <a:r>
              <a:rPr sz="2900" dirty="0">
                <a:latin typeface="Calibri"/>
                <a:cs typeface="Calibri"/>
              </a:rPr>
              <a:t>ne</a:t>
            </a:r>
            <a:r>
              <a:rPr sz="2900" spc="114" dirty="0">
                <a:latin typeface="Calibri"/>
                <a:cs typeface="Calibri"/>
              </a:rPr>
              <a:t>r</a:t>
            </a:r>
            <a:r>
              <a:rPr sz="2900" spc="-190" dirty="0">
                <a:latin typeface="Calibri"/>
                <a:cs typeface="Calibri"/>
              </a:rPr>
              <a:t>’</a:t>
            </a:r>
            <a:r>
              <a:rPr sz="2900" dirty="0">
                <a:latin typeface="Calibri"/>
                <a:cs typeface="Calibri"/>
              </a:rPr>
              <a:t>s </a:t>
            </a:r>
            <a:r>
              <a:rPr sz="2900" spc="-55" dirty="0">
                <a:latin typeface="Calibri"/>
                <a:cs typeface="Calibri"/>
              </a:rPr>
              <a:t>R</a:t>
            </a:r>
            <a:r>
              <a:rPr sz="2900" dirty="0">
                <a:latin typeface="Calibri"/>
                <a:cs typeface="Calibri"/>
              </a:rPr>
              <a:t>egul</a:t>
            </a:r>
            <a:r>
              <a:rPr sz="2900" spc="-30" dirty="0">
                <a:latin typeface="Calibri"/>
                <a:cs typeface="Calibri"/>
              </a:rPr>
              <a:t>a</a:t>
            </a:r>
            <a:r>
              <a:rPr sz="2900" dirty="0">
                <a:latin typeface="Calibri"/>
                <a:cs typeface="Calibri"/>
              </a:rPr>
              <a:t>ti</a:t>
            </a:r>
            <a:r>
              <a:rPr sz="2900" spc="5" dirty="0">
                <a:latin typeface="Calibri"/>
                <a:cs typeface="Calibri"/>
              </a:rPr>
              <a:t>o</a:t>
            </a:r>
            <a:r>
              <a:rPr sz="2900" spc="-5" dirty="0">
                <a:latin typeface="Calibri"/>
                <a:cs typeface="Calibri"/>
              </a:rPr>
              <a:t>ns</a:t>
            </a:r>
            <a:r>
              <a:rPr sz="2900" dirty="0">
                <a:latin typeface="Calibri"/>
                <a:cs typeface="Calibri"/>
              </a:rPr>
              <a:t>,</a:t>
            </a:r>
            <a:r>
              <a:rPr sz="2900" spc="-40" dirty="0">
                <a:latin typeface="Calibri"/>
                <a:cs typeface="Calibri"/>
              </a:rPr>
              <a:t> </a:t>
            </a:r>
            <a:r>
              <a:rPr sz="2900" b="1" spc="-5" dirty="0">
                <a:solidFill>
                  <a:srgbClr val="FF0000"/>
                </a:solidFill>
                <a:latin typeface="Calibri"/>
                <a:cs typeface="Calibri"/>
              </a:rPr>
              <a:t>minoritie</a:t>
            </a:r>
            <a:r>
              <a:rPr sz="2900" b="1" dirty="0">
                <a:solidFill>
                  <a:srgbClr val="FF0000"/>
                </a:solidFill>
                <a:latin typeface="Calibri"/>
                <a:cs typeface="Calibri"/>
              </a:rPr>
              <a:t>s</a:t>
            </a:r>
            <a:r>
              <a:rPr sz="2900" b="1" spc="-10" dirty="0">
                <a:solidFill>
                  <a:srgbClr val="FF0000"/>
                </a:solidFill>
                <a:latin typeface="Calibri"/>
                <a:cs typeface="Calibri"/>
              </a:rPr>
              <a:t> </a:t>
            </a:r>
            <a:r>
              <a:rPr sz="2900" b="1" dirty="0">
                <a:solidFill>
                  <a:srgbClr val="FF0000"/>
                </a:solidFill>
                <a:latin typeface="Calibri"/>
                <a:cs typeface="Calibri"/>
              </a:rPr>
              <a:t>hi</a:t>
            </a:r>
            <a:r>
              <a:rPr sz="2900" b="1" spc="-40" dirty="0">
                <a:solidFill>
                  <a:srgbClr val="FF0000"/>
                </a:solidFill>
                <a:latin typeface="Calibri"/>
                <a:cs typeface="Calibri"/>
              </a:rPr>
              <a:t>s</a:t>
            </a:r>
            <a:r>
              <a:rPr sz="2900" b="1" spc="-25" dirty="0">
                <a:solidFill>
                  <a:srgbClr val="FF0000"/>
                </a:solidFill>
                <a:latin typeface="Calibri"/>
                <a:cs typeface="Calibri"/>
              </a:rPr>
              <a:t>t</a:t>
            </a:r>
            <a:r>
              <a:rPr sz="2900" b="1" dirty="0">
                <a:solidFill>
                  <a:srgbClr val="FF0000"/>
                </a:solidFill>
                <a:latin typeface="Calibri"/>
                <a:cs typeface="Calibri"/>
              </a:rPr>
              <a:t>ori</a:t>
            </a:r>
            <a:r>
              <a:rPr sz="2900" b="1" spc="-25" dirty="0">
                <a:solidFill>
                  <a:srgbClr val="FF0000"/>
                </a:solidFill>
                <a:latin typeface="Calibri"/>
                <a:cs typeface="Calibri"/>
              </a:rPr>
              <a:t>c</a:t>
            </a:r>
            <a:r>
              <a:rPr sz="2900" b="1" dirty="0">
                <a:solidFill>
                  <a:srgbClr val="FF0000"/>
                </a:solidFill>
                <a:latin typeface="Calibri"/>
                <a:cs typeface="Calibri"/>
              </a:rPr>
              <a:t>a</a:t>
            </a:r>
            <a:r>
              <a:rPr sz="2900" b="1" spc="-15" dirty="0">
                <a:solidFill>
                  <a:srgbClr val="FF0000"/>
                </a:solidFill>
                <a:latin typeface="Calibri"/>
                <a:cs typeface="Calibri"/>
              </a:rPr>
              <a:t>l</a:t>
            </a:r>
            <a:r>
              <a:rPr sz="2900" b="1" dirty="0">
                <a:solidFill>
                  <a:srgbClr val="FF0000"/>
                </a:solidFill>
                <a:latin typeface="Calibri"/>
                <a:cs typeface="Calibri"/>
              </a:rPr>
              <a:t>ly under</a:t>
            </a:r>
            <a:r>
              <a:rPr sz="2900" b="1" spc="-50" dirty="0">
                <a:solidFill>
                  <a:srgbClr val="FF0000"/>
                </a:solidFill>
                <a:latin typeface="Calibri"/>
                <a:cs typeface="Calibri"/>
              </a:rPr>
              <a:t>r</a:t>
            </a:r>
            <a:r>
              <a:rPr sz="2900" b="1" spc="-5" dirty="0">
                <a:solidFill>
                  <a:srgbClr val="FF0000"/>
                </a:solidFill>
                <a:latin typeface="Calibri"/>
                <a:cs typeface="Calibri"/>
              </a:rPr>
              <a:t>ep</a:t>
            </a:r>
            <a:r>
              <a:rPr sz="2900" b="1" spc="-45" dirty="0">
                <a:solidFill>
                  <a:srgbClr val="FF0000"/>
                </a:solidFill>
                <a:latin typeface="Calibri"/>
                <a:cs typeface="Calibri"/>
              </a:rPr>
              <a:t>r</a:t>
            </a:r>
            <a:r>
              <a:rPr sz="2900" b="1" spc="-5" dirty="0">
                <a:solidFill>
                  <a:srgbClr val="FF0000"/>
                </a:solidFill>
                <a:latin typeface="Calibri"/>
                <a:cs typeface="Calibri"/>
              </a:rPr>
              <a:t>es</a:t>
            </a:r>
            <a:r>
              <a:rPr sz="2900" b="1" spc="5" dirty="0">
                <a:solidFill>
                  <a:srgbClr val="FF0000"/>
                </a:solidFill>
                <a:latin typeface="Calibri"/>
                <a:cs typeface="Calibri"/>
              </a:rPr>
              <a:t>e</a:t>
            </a:r>
            <a:r>
              <a:rPr sz="2900" b="1" spc="-35" dirty="0">
                <a:solidFill>
                  <a:srgbClr val="FF0000"/>
                </a:solidFill>
                <a:latin typeface="Calibri"/>
                <a:cs typeface="Calibri"/>
              </a:rPr>
              <a:t>n</a:t>
            </a:r>
            <a:r>
              <a:rPr sz="2900" b="1" spc="-50" dirty="0">
                <a:solidFill>
                  <a:srgbClr val="FF0000"/>
                </a:solidFill>
                <a:latin typeface="Calibri"/>
                <a:cs typeface="Calibri"/>
              </a:rPr>
              <a:t>t</a:t>
            </a:r>
            <a:r>
              <a:rPr sz="2900" b="1" spc="-5" dirty="0">
                <a:solidFill>
                  <a:srgbClr val="FF0000"/>
                </a:solidFill>
                <a:latin typeface="Calibri"/>
                <a:cs typeface="Calibri"/>
              </a:rPr>
              <a:t>e</a:t>
            </a:r>
            <a:r>
              <a:rPr sz="2900" b="1" dirty="0">
                <a:solidFill>
                  <a:srgbClr val="FF0000"/>
                </a:solidFill>
                <a:latin typeface="Calibri"/>
                <a:cs typeface="Calibri"/>
              </a:rPr>
              <a:t>d</a:t>
            </a:r>
            <a:r>
              <a:rPr sz="2900" b="1" spc="-50" dirty="0">
                <a:solidFill>
                  <a:srgbClr val="FF0000"/>
                </a:solidFill>
                <a:latin typeface="Calibri"/>
                <a:cs typeface="Calibri"/>
              </a:rPr>
              <a:t> </a:t>
            </a:r>
            <a:r>
              <a:rPr sz="2900" b="1" dirty="0">
                <a:solidFill>
                  <a:srgbClr val="FF0000"/>
                </a:solidFill>
                <a:latin typeface="Calibri"/>
                <a:cs typeface="Calibri"/>
              </a:rPr>
              <a:t>in</a:t>
            </a:r>
            <a:r>
              <a:rPr sz="2900" b="1" spc="-15" dirty="0">
                <a:solidFill>
                  <a:srgbClr val="FF0000"/>
                </a:solidFill>
                <a:latin typeface="Calibri"/>
                <a:cs typeface="Calibri"/>
              </a:rPr>
              <a:t> </a:t>
            </a:r>
            <a:r>
              <a:rPr sz="2900" b="1" dirty="0">
                <a:solidFill>
                  <a:srgbClr val="FF0000"/>
                </a:solidFill>
                <a:latin typeface="Calibri"/>
                <a:cs typeface="Calibri"/>
              </a:rPr>
              <a:t>the</a:t>
            </a:r>
            <a:r>
              <a:rPr sz="2900" b="1" spc="-20" dirty="0">
                <a:solidFill>
                  <a:srgbClr val="FF0000"/>
                </a:solidFill>
                <a:latin typeface="Calibri"/>
                <a:cs typeface="Calibri"/>
              </a:rPr>
              <a:t> </a:t>
            </a:r>
            <a:r>
              <a:rPr sz="2900" b="1" dirty="0">
                <a:solidFill>
                  <a:srgbClr val="FF0000"/>
                </a:solidFill>
                <a:latin typeface="Calibri"/>
                <a:cs typeface="Calibri"/>
              </a:rPr>
              <a:t>scie</a:t>
            </a:r>
            <a:r>
              <a:rPr sz="2900" b="1" spc="-25" dirty="0">
                <a:solidFill>
                  <a:srgbClr val="FF0000"/>
                </a:solidFill>
                <a:latin typeface="Calibri"/>
                <a:cs typeface="Calibri"/>
              </a:rPr>
              <a:t>n</a:t>
            </a:r>
            <a:r>
              <a:rPr sz="2900" b="1" dirty="0">
                <a:solidFill>
                  <a:srgbClr val="FF0000"/>
                </a:solidFill>
                <a:latin typeface="Calibri"/>
                <a:cs typeface="Calibri"/>
              </a:rPr>
              <a:t>tific,</a:t>
            </a:r>
            <a:r>
              <a:rPr sz="2900" b="1" spc="-40" dirty="0">
                <a:solidFill>
                  <a:srgbClr val="FF0000"/>
                </a:solidFill>
                <a:latin typeface="Calibri"/>
                <a:cs typeface="Calibri"/>
              </a:rPr>
              <a:t> </a:t>
            </a:r>
            <a:r>
              <a:rPr sz="2900" b="1" spc="-35" dirty="0">
                <a:solidFill>
                  <a:srgbClr val="FF0000"/>
                </a:solidFill>
                <a:latin typeface="Calibri"/>
                <a:cs typeface="Calibri"/>
              </a:rPr>
              <a:t>t</a:t>
            </a:r>
            <a:r>
              <a:rPr sz="2900" b="1" spc="-5" dirty="0">
                <a:solidFill>
                  <a:srgbClr val="FF0000"/>
                </a:solidFill>
                <a:latin typeface="Calibri"/>
                <a:cs typeface="Calibri"/>
              </a:rPr>
              <a:t>echni</a:t>
            </a:r>
            <a:r>
              <a:rPr sz="2900" b="1" spc="-15" dirty="0">
                <a:solidFill>
                  <a:srgbClr val="FF0000"/>
                </a:solidFill>
                <a:latin typeface="Calibri"/>
                <a:cs typeface="Calibri"/>
              </a:rPr>
              <a:t>c</a:t>
            </a:r>
            <a:r>
              <a:rPr sz="2900" b="1" dirty="0">
                <a:solidFill>
                  <a:srgbClr val="FF0000"/>
                </a:solidFill>
                <a:latin typeface="Calibri"/>
                <a:cs typeface="Calibri"/>
              </a:rPr>
              <a:t>a</a:t>
            </a:r>
            <a:r>
              <a:rPr sz="2900" b="1" spc="-15" dirty="0">
                <a:solidFill>
                  <a:srgbClr val="FF0000"/>
                </a:solidFill>
                <a:latin typeface="Calibri"/>
                <a:cs typeface="Calibri"/>
              </a:rPr>
              <a:t>l</a:t>
            </a:r>
            <a:r>
              <a:rPr sz="2900" b="1" dirty="0">
                <a:solidFill>
                  <a:srgbClr val="FF0000"/>
                </a:solidFill>
                <a:latin typeface="Calibri"/>
                <a:cs typeface="Calibri"/>
              </a:rPr>
              <a:t>, hea</a:t>
            </a:r>
            <a:r>
              <a:rPr sz="2900" b="1" spc="-10" dirty="0">
                <a:solidFill>
                  <a:srgbClr val="FF0000"/>
                </a:solidFill>
                <a:latin typeface="Calibri"/>
                <a:cs typeface="Calibri"/>
              </a:rPr>
              <a:t>l</a:t>
            </a:r>
            <a:r>
              <a:rPr sz="2900" b="1" dirty="0">
                <a:solidFill>
                  <a:srgbClr val="FF0000"/>
                </a:solidFill>
                <a:latin typeface="Calibri"/>
                <a:cs typeface="Calibri"/>
              </a:rPr>
              <a:t>th</a:t>
            </a:r>
            <a:r>
              <a:rPr sz="2900" b="1" spc="-20" dirty="0">
                <a:solidFill>
                  <a:srgbClr val="FF0000"/>
                </a:solidFill>
                <a:latin typeface="Calibri"/>
                <a:cs typeface="Calibri"/>
              </a:rPr>
              <a:t> </a:t>
            </a:r>
            <a:r>
              <a:rPr sz="2900" b="1" dirty="0">
                <a:solidFill>
                  <a:srgbClr val="FF0000"/>
                </a:solidFill>
                <a:latin typeface="Calibri"/>
                <a:cs typeface="Calibri"/>
              </a:rPr>
              <a:t>and</a:t>
            </a:r>
            <a:r>
              <a:rPr sz="2900" b="1" spc="-30" dirty="0">
                <a:solidFill>
                  <a:srgbClr val="FF0000"/>
                </a:solidFill>
                <a:latin typeface="Calibri"/>
                <a:cs typeface="Calibri"/>
              </a:rPr>
              <a:t> </a:t>
            </a:r>
            <a:r>
              <a:rPr sz="2900" b="1" dirty="0">
                <a:solidFill>
                  <a:srgbClr val="FF0000"/>
                </a:solidFill>
                <a:latin typeface="Calibri"/>
                <a:cs typeface="Calibri"/>
              </a:rPr>
              <a:t>hea</a:t>
            </a:r>
            <a:r>
              <a:rPr sz="2900" b="1" spc="-10" dirty="0">
                <a:solidFill>
                  <a:srgbClr val="FF0000"/>
                </a:solidFill>
                <a:latin typeface="Calibri"/>
                <a:cs typeface="Calibri"/>
              </a:rPr>
              <a:t>l</a:t>
            </a:r>
            <a:r>
              <a:rPr sz="2900" b="1" dirty="0">
                <a:solidFill>
                  <a:srgbClr val="FF0000"/>
                </a:solidFill>
                <a:latin typeface="Calibri"/>
                <a:cs typeface="Calibri"/>
              </a:rPr>
              <a:t>t</a:t>
            </a:r>
            <a:r>
              <a:rPr sz="2900" b="1" spc="5" dirty="0">
                <a:solidFill>
                  <a:srgbClr val="FF0000"/>
                </a:solidFill>
                <a:latin typeface="Calibri"/>
                <a:cs typeface="Calibri"/>
              </a:rPr>
              <a:t>h</a:t>
            </a:r>
            <a:r>
              <a:rPr sz="2900" b="1" spc="-5" dirty="0">
                <a:solidFill>
                  <a:srgbClr val="FF0000"/>
                </a:solidFill>
                <a:latin typeface="Calibri"/>
                <a:cs typeface="Calibri"/>
              </a:rPr>
              <a:t>-</a:t>
            </a:r>
            <a:r>
              <a:rPr sz="2900" b="1" spc="-40" dirty="0">
                <a:solidFill>
                  <a:srgbClr val="FF0000"/>
                </a:solidFill>
                <a:latin typeface="Calibri"/>
                <a:cs typeface="Calibri"/>
              </a:rPr>
              <a:t>r</a:t>
            </a:r>
            <a:r>
              <a:rPr sz="2900" b="1" spc="-5" dirty="0">
                <a:solidFill>
                  <a:srgbClr val="FF0000"/>
                </a:solidFill>
                <a:latin typeface="Calibri"/>
                <a:cs typeface="Calibri"/>
              </a:rPr>
              <a:t>el</a:t>
            </a:r>
            <a:r>
              <a:rPr sz="2900" b="1" spc="-35" dirty="0">
                <a:solidFill>
                  <a:srgbClr val="FF0000"/>
                </a:solidFill>
                <a:latin typeface="Calibri"/>
                <a:cs typeface="Calibri"/>
              </a:rPr>
              <a:t>at</a:t>
            </a:r>
            <a:r>
              <a:rPr sz="2900" b="1" spc="-5" dirty="0">
                <a:solidFill>
                  <a:srgbClr val="FF0000"/>
                </a:solidFill>
                <a:latin typeface="Calibri"/>
                <a:cs typeface="Calibri"/>
              </a:rPr>
              <a:t>e</a:t>
            </a:r>
            <a:r>
              <a:rPr sz="2900" b="1" dirty="0">
                <a:solidFill>
                  <a:srgbClr val="FF0000"/>
                </a:solidFill>
                <a:latin typeface="Calibri"/>
                <a:cs typeface="Calibri"/>
              </a:rPr>
              <a:t>d</a:t>
            </a:r>
            <a:r>
              <a:rPr sz="2900" b="1" spc="-30" dirty="0">
                <a:solidFill>
                  <a:srgbClr val="FF0000"/>
                </a:solidFill>
                <a:latin typeface="Calibri"/>
                <a:cs typeface="Calibri"/>
              </a:rPr>
              <a:t> </a:t>
            </a:r>
            <a:r>
              <a:rPr sz="2900" b="1" dirty="0">
                <a:solidFill>
                  <a:srgbClr val="FF0000"/>
                </a:solidFill>
                <a:latin typeface="Calibri"/>
                <a:cs typeface="Calibri"/>
              </a:rPr>
              <a:t>p</a:t>
            </a:r>
            <a:r>
              <a:rPr sz="2900" b="1" spc="-40" dirty="0">
                <a:solidFill>
                  <a:srgbClr val="FF0000"/>
                </a:solidFill>
                <a:latin typeface="Calibri"/>
                <a:cs typeface="Calibri"/>
              </a:rPr>
              <a:t>r</a:t>
            </a:r>
            <a:r>
              <a:rPr sz="2900" b="1" dirty="0">
                <a:solidFill>
                  <a:srgbClr val="FF0000"/>
                </a:solidFill>
                <a:latin typeface="Calibri"/>
                <a:cs typeface="Calibri"/>
              </a:rPr>
              <a:t>o</a:t>
            </a:r>
            <a:r>
              <a:rPr sz="2900" b="1" spc="-45" dirty="0">
                <a:solidFill>
                  <a:srgbClr val="FF0000"/>
                </a:solidFill>
                <a:latin typeface="Calibri"/>
                <a:cs typeface="Calibri"/>
              </a:rPr>
              <a:t>f</a:t>
            </a:r>
            <a:r>
              <a:rPr sz="2900" b="1" spc="-5" dirty="0">
                <a:solidFill>
                  <a:srgbClr val="FF0000"/>
                </a:solidFill>
                <a:latin typeface="Calibri"/>
                <a:cs typeface="Calibri"/>
              </a:rPr>
              <a:t>es</a:t>
            </a:r>
            <a:r>
              <a:rPr sz="2900" b="1" spc="10" dirty="0">
                <a:solidFill>
                  <a:srgbClr val="FF0000"/>
                </a:solidFill>
                <a:latin typeface="Calibri"/>
                <a:cs typeface="Calibri"/>
              </a:rPr>
              <a:t>s</a:t>
            </a:r>
            <a:r>
              <a:rPr sz="2900" b="1" dirty="0">
                <a:solidFill>
                  <a:srgbClr val="FF0000"/>
                </a:solidFill>
                <a:latin typeface="Calibri"/>
                <a:cs typeface="Calibri"/>
              </a:rPr>
              <a:t>i</a:t>
            </a:r>
            <a:r>
              <a:rPr sz="2900" b="1" spc="-10" dirty="0">
                <a:solidFill>
                  <a:srgbClr val="FF0000"/>
                </a:solidFill>
                <a:latin typeface="Calibri"/>
                <a:cs typeface="Calibri"/>
              </a:rPr>
              <a:t>o</a:t>
            </a:r>
            <a:r>
              <a:rPr sz="2900" b="1" dirty="0">
                <a:solidFill>
                  <a:srgbClr val="FF0000"/>
                </a:solidFill>
                <a:latin typeface="Calibri"/>
                <a:cs typeface="Calibri"/>
              </a:rPr>
              <a:t>ns</a:t>
            </a:r>
            <a:r>
              <a:rPr sz="2900" b="1" spc="-40" dirty="0">
                <a:solidFill>
                  <a:srgbClr val="FF0000"/>
                </a:solidFill>
                <a:latin typeface="Calibri"/>
                <a:cs typeface="Calibri"/>
              </a:rPr>
              <a:t> </a:t>
            </a:r>
            <a:r>
              <a:rPr sz="2900" b="1" spc="-5" dirty="0">
                <a:solidFill>
                  <a:srgbClr val="FF0000"/>
                </a:solidFill>
                <a:latin typeface="Calibri"/>
                <a:cs typeface="Calibri"/>
              </a:rPr>
              <a:t>m</a:t>
            </a:r>
            <a:r>
              <a:rPr sz="2900" b="1" dirty="0">
                <a:solidFill>
                  <a:srgbClr val="FF0000"/>
                </a:solidFill>
                <a:latin typeface="Calibri"/>
                <a:cs typeface="Calibri"/>
              </a:rPr>
              <a:t>eans </a:t>
            </a:r>
            <a:r>
              <a:rPr sz="2900" spc="-40" dirty="0">
                <a:latin typeface="Calibri"/>
                <a:cs typeface="Calibri"/>
              </a:rPr>
              <a:t>r</a:t>
            </a:r>
            <a:r>
              <a:rPr sz="2900" dirty="0">
                <a:latin typeface="Calibri"/>
                <a:cs typeface="Calibri"/>
              </a:rPr>
              <a:t>eside</a:t>
            </a:r>
            <a:r>
              <a:rPr sz="2900" spc="-35" dirty="0">
                <a:latin typeface="Calibri"/>
                <a:cs typeface="Calibri"/>
              </a:rPr>
              <a:t>n</a:t>
            </a:r>
            <a:r>
              <a:rPr sz="2900" dirty="0">
                <a:latin typeface="Calibri"/>
                <a:cs typeface="Calibri"/>
              </a:rPr>
              <a:t>ts</a:t>
            </a:r>
            <a:r>
              <a:rPr sz="2900" spc="-20" dirty="0">
                <a:latin typeface="Calibri"/>
                <a:cs typeface="Calibri"/>
              </a:rPr>
              <a:t> </a:t>
            </a:r>
            <a:r>
              <a:rPr sz="2900" spc="-5" dirty="0">
                <a:latin typeface="Calibri"/>
                <a:cs typeface="Calibri"/>
              </a:rPr>
              <a:t>o</a:t>
            </a:r>
            <a:r>
              <a:rPr sz="2900" dirty="0">
                <a:latin typeface="Calibri"/>
                <a:cs typeface="Calibri"/>
              </a:rPr>
              <a:t>f</a:t>
            </a:r>
            <a:r>
              <a:rPr sz="2900" spc="-15" dirty="0">
                <a:latin typeface="Calibri"/>
                <a:cs typeface="Calibri"/>
              </a:rPr>
              <a:t> </a:t>
            </a:r>
            <a:r>
              <a:rPr sz="2900" dirty="0">
                <a:latin typeface="Calibri"/>
                <a:cs typeface="Calibri"/>
              </a:rPr>
              <a:t>N</a:t>
            </a:r>
            <a:r>
              <a:rPr sz="2900" spc="-20" dirty="0">
                <a:latin typeface="Calibri"/>
                <a:cs typeface="Calibri"/>
              </a:rPr>
              <a:t>e</a:t>
            </a:r>
            <a:r>
              <a:rPr sz="2900" dirty="0">
                <a:latin typeface="Calibri"/>
                <a:cs typeface="Calibri"/>
              </a:rPr>
              <a:t>w </a:t>
            </a:r>
            <a:r>
              <a:rPr sz="2900" spc="-225" dirty="0">
                <a:latin typeface="Calibri"/>
                <a:cs typeface="Calibri"/>
              </a:rPr>
              <a:t>Y</a:t>
            </a:r>
            <a:r>
              <a:rPr sz="2900" spc="-5" dirty="0">
                <a:latin typeface="Calibri"/>
                <a:cs typeface="Calibri"/>
              </a:rPr>
              <a:t>or</a:t>
            </a:r>
            <a:r>
              <a:rPr sz="2900" dirty="0">
                <a:latin typeface="Calibri"/>
                <a:cs typeface="Calibri"/>
              </a:rPr>
              <a:t>k</a:t>
            </a:r>
            <a:r>
              <a:rPr sz="2900" spc="-15" dirty="0">
                <a:latin typeface="Calibri"/>
                <a:cs typeface="Calibri"/>
              </a:rPr>
              <a:t> </a:t>
            </a:r>
            <a:r>
              <a:rPr sz="2900" spc="-5" dirty="0">
                <a:latin typeface="Calibri"/>
                <a:cs typeface="Calibri"/>
              </a:rPr>
              <a:t>S</a:t>
            </a:r>
            <a:r>
              <a:rPr sz="2900" spc="-40" dirty="0">
                <a:latin typeface="Calibri"/>
                <a:cs typeface="Calibri"/>
              </a:rPr>
              <a:t>t</a:t>
            </a:r>
            <a:r>
              <a:rPr sz="2900" spc="-25" dirty="0">
                <a:latin typeface="Calibri"/>
                <a:cs typeface="Calibri"/>
              </a:rPr>
              <a:t>a</a:t>
            </a:r>
            <a:r>
              <a:rPr sz="2900" spc="-40" dirty="0">
                <a:latin typeface="Calibri"/>
                <a:cs typeface="Calibri"/>
              </a:rPr>
              <a:t>t</a:t>
            </a:r>
            <a:r>
              <a:rPr sz="2900" dirty="0">
                <a:latin typeface="Calibri"/>
                <a:cs typeface="Calibri"/>
              </a:rPr>
              <a:t>e </a:t>
            </a:r>
            <a:r>
              <a:rPr sz="2900" spc="-5" dirty="0">
                <a:latin typeface="Calibri"/>
                <a:cs typeface="Calibri"/>
              </a:rPr>
              <a:t>o</a:t>
            </a:r>
            <a:r>
              <a:rPr sz="2900" dirty="0">
                <a:latin typeface="Calibri"/>
                <a:cs typeface="Calibri"/>
              </a:rPr>
              <a:t>r</a:t>
            </a:r>
            <a:r>
              <a:rPr sz="2900" spc="-25" dirty="0">
                <a:latin typeface="Calibri"/>
                <a:cs typeface="Calibri"/>
              </a:rPr>
              <a:t> </a:t>
            </a:r>
            <a:r>
              <a:rPr sz="2900" spc="-5" dirty="0">
                <a:latin typeface="Calibri"/>
                <a:cs typeface="Calibri"/>
              </a:rPr>
              <a:t>pe</a:t>
            </a:r>
            <a:r>
              <a:rPr sz="2900" spc="-10" dirty="0">
                <a:latin typeface="Calibri"/>
                <a:cs typeface="Calibri"/>
              </a:rPr>
              <a:t>r</a:t>
            </a:r>
            <a:r>
              <a:rPr sz="2900" dirty="0">
                <a:latin typeface="Calibri"/>
                <a:cs typeface="Calibri"/>
              </a:rPr>
              <a:t>mane</a:t>
            </a:r>
            <a:r>
              <a:rPr sz="2900" spc="-35" dirty="0">
                <a:latin typeface="Calibri"/>
                <a:cs typeface="Calibri"/>
              </a:rPr>
              <a:t>n</a:t>
            </a:r>
            <a:r>
              <a:rPr sz="2900" dirty="0">
                <a:latin typeface="Calibri"/>
                <a:cs typeface="Calibri"/>
              </a:rPr>
              <a:t>t</a:t>
            </a:r>
            <a:r>
              <a:rPr sz="2900" spc="-10" dirty="0">
                <a:latin typeface="Calibri"/>
                <a:cs typeface="Calibri"/>
              </a:rPr>
              <a:t> </a:t>
            </a:r>
            <a:r>
              <a:rPr sz="2900" spc="-40" dirty="0">
                <a:latin typeface="Calibri"/>
                <a:cs typeface="Calibri"/>
              </a:rPr>
              <a:t>r</a:t>
            </a:r>
            <a:r>
              <a:rPr sz="2900" dirty="0">
                <a:latin typeface="Calibri"/>
                <a:cs typeface="Calibri"/>
              </a:rPr>
              <a:t>eside</a:t>
            </a:r>
            <a:r>
              <a:rPr sz="2900" spc="-35" dirty="0">
                <a:latin typeface="Calibri"/>
                <a:cs typeface="Calibri"/>
              </a:rPr>
              <a:t>n</a:t>
            </a:r>
            <a:r>
              <a:rPr sz="2900" dirty="0">
                <a:latin typeface="Calibri"/>
                <a:cs typeface="Calibri"/>
              </a:rPr>
              <a:t>t al</a:t>
            </a:r>
            <a:r>
              <a:rPr sz="2900" spc="5" dirty="0">
                <a:latin typeface="Calibri"/>
                <a:cs typeface="Calibri"/>
              </a:rPr>
              <a:t>i</a:t>
            </a:r>
            <a:r>
              <a:rPr sz="2900" dirty="0">
                <a:latin typeface="Calibri"/>
                <a:cs typeface="Calibri"/>
              </a:rPr>
              <a:t>ens</a:t>
            </a:r>
            <a:r>
              <a:rPr sz="2900" spc="-40" dirty="0">
                <a:latin typeface="Calibri"/>
                <a:cs typeface="Calibri"/>
              </a:rPr>
              <a:t> r</a:t>
            </a:r>
            <a:r>
              <a:rPr sz="2900" dirty="0">
                <a:latin typeface="Calibri"/>
                <a:cs typeface="Calibri"/>
              </a:rPr>
              <a:t>esiding</a:t>
            </a:r>
            <a:r>
              <a:rPr sz="2900" spc="-40" dirty="0">
                <a:latin typeface="Calibri"/>
                <a:cs typeface="Calibri"/>
              </a:rPr>
              <a:t> </a:t>
            </a:r>
            <a:r>
              <a:rPr sz="2900" dirty="0">
                <a:latin typeface="Calibri"/>
                <a:cs typeface="Calibri"/>
              </a:rPr>
              <a:t>in</a:t>
            </a:r>
            <a:r>
              <a:rPr sz="2900" spc="-20" dirty="0">
                <a:latin typeface="Calibri"/>
                <a:cs typeface="Calibri"/>
              </a:rPr>
              <a:t> </a:t>
            </a:r>
            <a:r>
              <a:rPr sz="2900" dirty="0">
                <a:latin typeface="Calibri"/>
                <a:cs typeface="Calibri"/>
              </a:rPr>
              <a:t>N</a:t>
            </a:r>
            <a:r>
              <a:rPr sz="2900" spc="-20" dirty="0">
                <a:latin typeface="Calibri"/>
                <a:cs typeface="Calibri"/>
              </a:rPr>
              <a:t>e</a:t>
            </a:r>
            <a:r>
              <a:rPr sz="2900" dirty="0">
                <a:latin typeface="Calibri"/>
                <a:cs typeface="Calibri"/>
              </a:rPr>
              <a:t>w </a:t>
            </a:r>
            <a:r>
              <a:rPr sz="2900" spc="-225" dirty="0">
                <a:latin typeface="Calibri"/>
                <a:cs typeface="Calibri"/>
              </a:rPr>
              <a:t>Y</a:t>
            </a:r>
            <a:r>
              <a:rPr sz="2900" spc="-5" dirty="0">
                <a:latin typeface="Calibri"/>
                <a:cs typeface="Calibri"/>
              </a:rPr>
              <a:t>or</a:t>
            </a:r>
            <a:r>
              <a:rPr sz="2900" dirty="0">
                <a:latin typeface="Calibri"/>
                <a:cs typeface="Calibri"/>
              </a:rPr>
              <a:t>k</a:t>
            </a:r>
            <a:r>
              <a:rPr sz="2900" spc="-15" dirty="0">
                <a:latin typeface="Calibri"/>
                <a:cs typeface="Calibri"/>
              </a:rPr>
              <a:t> </a:t>
            </a:r>
            <a:r>
              <a:rPr sz="2900" spc="-5" dirty="0">
                <a:latin typeface="Calibri"/>
                <a:cs typeface="Calibri"/>
              </a:rPr>
              <a:t>S</a:t>
            </a:r>
            <a:r>
              <a:rPr sz="2900" spc="-40" dirty="0">
                <a:latin typeface="Calibri"/>
                <a:cs typeface="Calibri"/>
              </a:rPr>
              <a:t>t</a:t>
            </a:r>
            <a:r>
              <a:rPr sz="2900" spc="-25" dirty="0">
                <a:latin typeface="Calibri"/>
                <a:cs typeface="Calibri"/>
              </a:rPr>
              <a:t>a</a:t>
            </a:r>
            <a:r>
              <a:rPr sz="2900" spc="-40" dirty="0">
                <a:latin typeface="Calibri"/>
                <a:cs typeface="Calibri"/>
              </a:rPr>
              <a:t>t</a:t>
            </a:r>
            <a:r>
              <a:rPr sz="2900" dirty="0">
                <a:latin typeface="Calibri"/>
                <a:cs typeface="Calibri"/>
              </a:rPr>
              <a:t>e who</a:t>
            </a:r>
            <a:r>
              <a:rPr sz="2900" spc="-20" dirty="0">
                <a:latin typeface="Calibri"/>
                <a:cs typeface="Calibri"/>
              </a:rPr>
              <a:t> </a:t>
            </a:r>
            <a:r>
              <a:rPr sz="2900" dirty="0">
                <a:latin typeface="Calibri"/>
                <a:cs typeface="Calibri"/>
              </a:rPr>
              <a:t>a</a:t>
            </a:r>
            <a:r>
              <a:rPr sz="2900" spc="-40" dirty="0">
                <a:latin typeface="Calibri"/>
                <a:cs typeface="Calibri"/>
              </a:rPr>
              <a:t>r</a:t>
            </a:r>
            <a:r>
              <a:rPr sz="2900" dirty="0">
                <a:latin typeface="Calibri"/>
                <a:cs typeface="Calibri"/>
              </a:rPr>
              <a:t>e</a:t>
            </a:r>
            <a:r>
              <a:rPr sz="2900" spc="-10" dirty="0">
                <a:latin typeface="Calibri"/>
                <a:cs typeface="Calibri"/>
              </a:rPr>
              <a:t> </a:t>
            </a:r>
            <a:r>
              <a:rPr sz="2900" b="1" dirty="0">
                <a:solidFill>
                  <a:srgbClr val="FF0000"/>
                </a:solidFill>
                <a:latin typeface="Calibri"/>
                <a:cs typeface="Calibri"/>
              </a:rPr>
              <a:t>Bl</a:t>
            </a:r>
            <a:r>
              <a:rPr sz="2900" b="1" spc="-10" dirty="0">
                <a:solidFill>
                  <a:srgbClr val="FF0000"/>
                </a:solidFill>
                <a:latin typeface="Calibri"/>
                <a:cs typeface="Calibri"/>
              </a:rPr>
              <a:t>a</a:t>
            </a:r>
            <a:r>
              <a:rPr sz="2900" b="1" spc="-5" dirty="0">
                <a:solidFill>
                  <a:srgbClr val="FF0000"/>
                </a:solidFill>
                <a:latin typeface="Calibri"/>
                <a:cs typeface="Calibri"/>
              </a:rPr>
              <a:t>ck</a:t>
            </a:r>
            <a:r>
              <a:rPr lang="en-US" sz="2900" b="1" spc="-5" dirty="0">
                <a:solidFill>
                  <a:srgbClr val="FF0000"/>
                </a:solidFill>
                <a:latin typeface="Calibri"/>
                <a:cs typeface="Calibri"/>
              </a:rPr>
              <a:t>, </a:t>
            </a:r>
            <a:r>
              <a:rPr sz="2900" b="1" dirty="0">
                <a:solidFill>
                  <a:srgbClr val="FF0000"/>
                </a:solidFill>
                <a:latin typeface="Calibri"/>
                <a:cs typeface="Calibri"/>
              </a:rPr>
              <a:t>Hispani</a:t>
            </a:r>
            <a:r>
              <a:rPr sz="2900" b="1" spc="-10" dirty="0">
                <a:solidFill>
                  <a:srgbClr val="FF0000"/>
                </a:solidFill>
                <a:latin typeface="Calibri"/>
                <a:cs typeface="Calibri"/>
              </a:rPr>
              <a:t>c</a:t>
            </a:r>
            <a:r>
              <a:rPr lang="en-US" sz="2900" b="1" dirty="0">
                <a:solidFill>
                  <a:srgbClr val="FF0000"/>
                </a:solidFill>
                <a:latin typeface="Calibri"/>
                <a:cs typeface="Calibri"/>
              </a:rPr>
              <a:t>,</a:t>
            </a:r>
            <a:r>
              <a:rPr sz="2900" b="1" spc="-15" dirty="0">
                <a:solidFill>
                  <a:srgbClr val="FF0000"/>
                </a:solidFill>
                <a:latin typeface="Calibri"/>
                <a:cs typeface="Calibri"/>
              </a:rPr>
              <a:t> </a:t>
            </a:r>
            <a:r>
              <a:rPr sz="2900" b="1" dirty="0">
                <a:solidFill>
                  <a:srgbClr val="FF0000"/>
                </a:solidFill>
                <a:latin typeface="Calibri"/>
                <a:cs typeface="Calibri"/>
              </a:rPr>
              <a:t>Am</a:t>
            </a:r>
            <a:r>
              <a:rPr sz="2900" b="1" spc="-5" dirty="0">
                <a:solidFill>
                  <a:srgbClr val="FF0000"/>
                </a:solidFill>
                <a:latin typeface="Calibri"/>
                <a:cs typeface="Calibri"/>
              </a:rPr>
              <a:t>eri</a:t>
            </a:r>
            <a:r>
              <a:rPr sz="2900" b="1" spc="-15" dirty="0">
                <a:solidFill>
                  <a:srgbClr val="FF0000"/>
                </a:solidFill>
                <a:latin typeface="Calibri"/>
                <a:cs typeface="Calibri"/>
              </a:rPr>
              <a:t>c</a:t>
            </a:r>
            <a:r>
              <a:rPr sz="2900" b="1" dirty="0">
                <a:solidFill>
                  <a:srgbClr val="FF0000"/>
                </a:solidFill>
                <a:latin typeface="Calibri"/>
                <a:cs typeface="Calibri"/>
              </a:rPr>
              <a:t>an</a:t>
            </a:r>
            <a:r>
              <a:rPr sz="2900" b="1" spc="-30" dirty="0">
                <a:solidFill>
                  <a:srgbClr val="FF0000"/>
                </a:solidFill>
                <a:latin typeface="Calibri"/>
                <a:cs typeface="Calibri"/>
              </a:rPr>
              <a:t> </a:t>
            </a:r>
            <a:r>
              <a:rPr sz="2900" b="1" dirty="0">
                <a:solidFill>
                  <a:srgbClr val="FF0000"/>
                </a:solidFill>
                <a:latin typeface="Calibri"/>
                <a:cs typeface="Calibri"/>
              </a:rPr>
              <a:t>Indian</a:t>
            </a:r>
            <a:r>
              <a:rPr sz="2900" b="1" spc="-45" dirty="0">
                <a:solidFill>
                  <a:srgbClr val="FF0000"/>
                </a:solidFill>
                <a:latin typeface="Calibri"/>
                <a:cs typeface="Calibri"/>
              </a:rPr>
              <a:t> </a:t>
            </a:r>
            <a:r>
              <a:rPr sz="2900" b="1" dirty="0">
                <a:solidFill>
                  <a:srgbClr val="FF0000"/>
                </a:solidFill>
                <a:latin typeface="Calibri"/>
                <a:cs typeface="Calibri"/>
              </a:rPr>
              <a:t>or</a:t>
            </a:r>
            <a:r>
              <a:rPr lang="en-US" sz="2900" b="1" spc="-15" dirty="0">
                <a:solidFill>
                  <a:srgbClr val="FF0000"/>
                </a:solidFill>
                <a:latin typeface="Calibri"/>
                <a:cs typeface="Calibri"/>
              </a:rPr>
              <a:t> </a:t>
            </a:r>
            <a:r>
              <a:rPr sz="2900" b="1" dirty="0">
                <a:solidFill>
                  <a:srgbClr val="FF0000"/>
                </a:solidFill>
                <a:latin typeface="Calibri"/>
                <a:cs typeface="Calibri"/>
              </a:rPr>
              <a:t>Al</a:t>
            </a:r>
            <a:r>
              <a:rPr sz="2900" b="1" spc="-10" dirty="0">
                <a:solidFill>
                  <a:srgbClr val="FF0000"/>
                </a:solidFill>
                <a:latin typeface="Calibri"/>
                <a:cs typeface="Calibri"/>
              </a:rPr>
              <a:t>a</a:t>
            </a:r>
            <a:r>
              <a:rPr sz="2900" b="1" dirty="0">
                <a:solidFill>
                  <a:srgbClr val="FF0000"/>
                </a:solidFill>
                <a:latin typeface="Calibri"/>
                <a:cs typeface="Calibri"/>
              </a:rPr>
              <a:t>s</a:t>
            </a:r>
            <a:r>
              <a:rPr sz="2900" b="1" spc="-35" dirty="0">
                <a:solidFill>
                  <a:srgbClr val="FF0000"/>
                </a:solidFill>
                <a:latin typeface="Calibri"/>
                <a:cs typeface="Calibri"/>
              </a:rPr>
              <a:t>k</a:t>
            </a:r>
            <a:r>
              <a:rPr sz="2900" b="1" dirty="0">
                <a:solidFill>
                  <a:srgbClr val="FF0000"/>
                </a:solidFill>
                <a:latin typeface="Calibri"/>
                <a:cs typeface="Calibri"/>
              </a:rPr>
              <a:t>an </a:t>
            </a:r>
            <a:r>
              <a:rPr lang="en-US" sz="2900" b="1" dirty="0">
                <a:solidFill>
                  <a:srgbClr val="FF0000"/>
                </a:solidFill>
                <a:latin typeface="Calibri"/>
                <a:cs typeface="Calibri"/>
              </a:rPr>
              <a:t>N</a:t>
            </a:r>
            <a:r>
              <a:rPr sz="2900" b="1" spc="-35" dirty="0">
                <a:solidFill>
                  <a:srgbClr val="FF0000"/>
                </a:solidFill>
                <a:latin typeface="Calibri"/>
                <a:cs typeface="Calibri"/>
              </a:rPr>
              <a:t>a</a:t>
            </a:r>
            <a:r>
              <a:rPr sz="2900" b="1" dirty="0">
                <a:solidFill>
                  <a:srgbClr val="FF0000"/>
                </a:solidFill>
                <a:latin typeface="Calibri"/>
                <a:cs typeface="Calibri"/>
              </a:rPr>
              <a:t>ti</a:t>
            </a:r>
            <a:r>
              <a:rPr sz="2900" b="1" spc="-25" dirty="0">
                <a:solidFill>
                  <a:srgbClr val="FF0000"/>
                </a:solidFill>
                <a:latin typeface="Calibri"/>
                <a:cs typeface="Calibri"/>
              </a:rPr>
              <a:t>v</a:t>
            </a:r>
            <a:r>
              <a:rPr sz="2900" b="1" dirty="0">
                <a:solidFill>
                  <a:srgbClr val="FF0000"/>
                </a:solidFill>
                <a:latin typeface="Calibri"/>
                <a:cs typeface="Calibri"/>
              </a:rPr>
              <a:t>e</a:t>
            </a:r>
            <a:r>
              <a:rPr sz="2900" dirty="0">
                <a:latin typeface="Calibri"/>
                <a:cs typeface="Calibri"/>
              </a:rPr>
              <a:t>.</a:t>
            </a:r>
          </a:p>
        </p:txBody>
      </p:sp>
      <p:sp>
        <p:nvSpPr>
          <p:cNvPr id="4" name="object 4"/>
          <p:cNvSpPr/>
          <p:nvPr/>
        </p:nvSpPr>
        <p:spPr>
          <a:xfrm>
            <a:off x="262038" y="398050"/>
            <a:ext cx="1143000" cy="12192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175361" y="1304289"/>
            <a:ext cx="180975" cy="177800"/>
          </a:xfrm>
          <a:prstGeom prst="rect">
            <a:avLst/>
          </a:prstGeom>
        </p:spPr>
        <p:txBody>
          <a:bodyPr vert="horz" wrap="square" lIns="0" tIns="0" rIns="0" bIns="0" rtlCol="0">
            <a:spAutoFit/>
          </a:bodyPr>
          <a:lstStyle/>
          <a:p>
            <a:pPr marL="12700">
              <a:lnSpc>
                <a:spcPct val="100000"/>
              </a:lnSpc>
            </a:pPr>
            <a:r>
              <a:rPr sz="1200" b="1" spc="-10" dirty="0">
                <a:solidFill>
                  <a:srgbClr val="FFFFFF"/>
                </a:solidFill>
                <a:latin typeface="Calibri"/>
                <a:cs typeface="Calibri"/>
              </a:rPr>
              <a:t>11</a:t>
            </a:r>
            <a:endParaRPr sz="1200">
              <a:latin typeface="Calibri"/>
              <a:cs typeface="Calibri"/>
            </a:endParaRPr>
          </a:p>
        </p:txBody>
      </p:sp>
    </p:spTree>
  </p:cSld>
  <p:clrMapOvr>
    <a:masterClrMapping/>
  </p:clrMapOvr>
</p:sld>
</file>

<file path=ppt/theme/theme1.xml><?xml version="1.0" encoding="utf-8"?>
<a:theme xmlns:a="http://schemas.openxmlformats.org/drawingml/2006/main" name="Basis">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 xmlns:thm15="http://schemas.microsoft.com/office/thememl/2012/main" name="Basis" id="{5665723A-49BA-4B57-8411-A56F8F207965}" vid="{446C221D-F63F-4DD8-B509-CFE168687B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883</TotalTime>
  <Words>6110</Words>
  <Application>Microsoft Macintosh PowerPoint</Application>
  <PresentationFormat>On-screen Show (4:3)</PresentationFormat>
  <Paragraphs>877</Paragraphs>
  <Slides>44</Slides>
  <Notes>38</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Basis</vt:lpstr>
      <vt:lpstr>PowerPoint Presentation</vt:lpstr>
      <vt:lpstr>Important Dates</vt:lpstr>
      <vt:lpstr>Background &amp; Purpose</vt:lpstr>
      <vt:lpstr>Funding Projections</vt:lpstr>
      <vt:lpstr>General Eligibility</vt:lpstr>
      <vt:lpstr>Prequalification Requirement</vt:lpstr>
      <vt:lpstr>Eligible Institutional Applicant</vt:lpstr>
      <vt:lpstr>Eligible Participant (Student)</vt:lpstr>
      <vt:lpstr>Historically Under-represented</vt:lpstr>
      <vt:lpstr>Economically Disadvantaged</vt:lpstr>
      <vt:lpstr>Program Requirements</vt:lpstr>
      <vt:lpstr>Program Requirements (Continued)</vt:lpstr>
      <vt:lpstr>Program Requirements (Continued)</vt:lpstr>
      <vt:lpstr>Funding Limitations</vt:lpstr>
      <vt:lpstr>Funding Limitations (Continued)</vt:lpstr>
      <vt:lpstr>Funding Limitations (Continued)</vt:lpstr>
      <vt:lpstr>Funding Limitations (Continued)</vt:lpstr>
      <vt:lpstr>Funding Limitations (Continued)</vt:lpstr>
      <vt:lpstr>PowerPoint Presentation</vt:lpstr>
      <vt:lpstr>PowerPoint Presentation</vt:lpstr>
      <vt:lpstr>Budgets</vt:lpstr>
      <vt:lpstr>Funding</vt:lpstr>
      <vt:lpstr>Funding (Continued)</vt:lpstr>
      <vt:lpstr>Funding (Continued)</vt:lpstr>
      <vt:lpstr>Funding (Continued)</vt:lpstr>
      <vt:lpstr>Funding (Continued)</vt:lpstr>
      <vt:lpstr>Funding (Continued)</vt:lpstr>
      <vt:lpstr>Consortium</vt:lpstr>
      <vt:lpstr>Consortium (Continued)</vt:lpstr>
      <vt:lpstr>Minority and Women Owned Business Enterprises (M/WBE)</vt:lpstr>
      <vt:lpstr>Minority and Women Owned Business Enterprises (M/WBE)- Continued</vt:lpstr>
      <vt:lpstr>Application for Funding</vt:lpstr>
      <vt:lpstr>Attachments</vt:lpstr>
      <vt:lpstr>Attachments (Continued)</vt:lpstr>
      <vt:lpstr>Fiscal Viability</vt:lpstr>
      <vt:lpstr>Reports</vt:lpstr>
      <vt:lpstr>Application Submission</vt:lpstr>
      <vt:lpstr>Application Submission (Continued)</vt:lpstr>
      <vt:lpstr>For-Profit Institutions</vt:lpstr>
      <vt:lpstr>Enrollment Requirements</vt:lpstr>
      <vt:lpstr>The State Education Department Contacts</vt:lpstr>
      <vt:lpstr>Questions</vt:lpstr>
      <vt:lpstr>One More Time - Important Dates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Arthur O. Eve Higher Education Opportunity Program</dc:title>
  <dc:creator>Richard Rose</dc:creator>
  <cp:lastModifiedBy>Kim Overrocker</cp:lastModifiedBy>
  <cp:revision>86</cp:revision>
  <dcterms:created xsi:type="dcterms:W3CDTF">2019-08-14T13:40:14Z</dcterms:created>
  <dcterms:modified xsi:type="dcterms:W3CDTF">2019-09-24T22:31:52Z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2015-01-30T00:00:00Z</vt:filetime>
  </property>
  <property fmtid="{D5CDD505-2E9C-101B-9397-08002B2CF9AE}" pid="3" name="LastSaved">
    <vt:filetime>2019-08-14T00:00:00Z</vt:filetime>
  </property>
</Properties>
</file>