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487" r:id="rId5"/>
    <p:sldId id="298" r:id="rId6"/>
    <p:sldId id="663" r:id="rId7"/>
    <p:sldId id="638" r:id="rId8"/>
    <p:sldId id="648" r:id="rId9"/>
    <p:sldId id="649" r:id="rId10"/>
    <p:sldId id="650" r:id="rId11"/>
    <p:sldId id="651" r:id="rId12"/>
    <p:sldId id="652" r:id="rId13"/>
    <p:sldId id="655" r:id="rId14"/>
    <p:sldId id="653" r:id="rId15"/>
    <p:sldId id="654" r:id="rId16"/>
    <p:sldId id="456" r:id="rId17"/>
    <p:sldId id="590" r:id="rId18"/>
    <p:sldId id="460" r:id="rId19"/>
    <p:sldId id="625" r:id="rId20"/>
    <p:sldId id="440" r:id="rId21"/>
    <p:sldId id="618" r:id="rId22"/>
    <p:sldId id="656" r:id="rId23"/>
    <p:sldId id="657" r:id="rId24"/>
    <p:sldId id="658" r:id="rId25"/>
    <p:sldId id="659" r:id="rId26"/>
    <p:sldId id="660" r:id="rId27"/>
    <p:sldId id="643" r:id="rId28"/>
    <p:sldId id="644" r:id="rId29"/>
    <p:sldId id="645" r:id="rId30"/>
    <p:sldId id="661" r:id="rId31"/>
    <p:sldId id="646" r:id="rId32"/>
    <p:sldId id="662" r:id="rId33"/>
    <p:sldId id="647" r:id="rId34"/>
    <p:sldId id="455" r:id="rId35"/>
    <p:sldId id="477" r:id="rId36"/>
    <p:sldId id="501" r:id="rId37"/>
    <p:sldId id="323" r:id="rId38"/>
    <p:sldId id="614" r:id="rId39"/>
    <p:sldId id="639" r:id="rId40"/>
    <p:sldId id="640" r:id="rId41"/>
    <p:sldId id="641" r:id="rId42"/>
    <p:sldId id="64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8.1 Introduction and Measurement" id="{5D862D1C-F829-4A11-94A5-08F93C6D09F9}">
          <p14:sldIdLst>
            <p14:sldId id="487"/>
            <p14:sldId id="298"/>
            <p14:sldId id="663"/>
            <p14:sldId id="638"/>
            <p14:sldId id="648"/>
            <p14:sldId id="649"/>
            <p14:sldId id="650"/>
            <p14:sldId id="651"/>
            <p14:sldId id="652"/>
            <p14:sldId id="655"/>
            <p14:sldId id="653"/>
            <p14:sldId id="654"/>
          </p14:sldIdLst>
        </p14:section>
        <p14:section name="Module 8.2 Sampling Method" id="{49AA63E5-E5AE-40F9-B877-A3A2A3BF0165}">
          <p14:sldIdLst>
            <p14:sldId id="456"/>
            <p14:sldId id="590"/>
            <p14:sldId id="460"/>
            <p14:sldId id="625"/>
            <p14:sldId id="440"/>
            <p14:sldId id="618"/>
          </p14:sldIdLst>
        </p14:section>
        <p14:section name="Module 8.3 Parent Response Options" id="{EC75E634-9F78-495D-B155-02272CBDD95F}">
          <p14:sldIdLst>
            <p14:sldId id="656"/>
            <p14:sldId id="657"/>
            <p14:sldId id="658"/>
            <p14:sldId id="659"/>
            <p14:sldId id="660"/>
          </p14:sldIdLst>
        </p14:section>
        <p14:section name="Module 8.4 Improvement Activities" id="{BF72B14A-5371-4996-85FE-FD6A51F92E04}">
          <p14:sldIdLst>
            <p14:sldId id="643"/>
            <p14:sldId id="644"/>
            <p14:sldId id="645"/>
            <p14:sldId id="661"/>
            <p14:sldId id="646"/>
            <p14:sldId id="662"/>
            <p14:sldId id="647"/>
          </p14:sldIdLst>
        </p14:section>
        <p14:section name="Module 8.5 Target Setting" id="{464C715F-901A-477D-981F-B9F41DEA01D6}">
          <p14:sldIdLst>
            <p14:sldId id="455"/>
            <p14:sldId id="477"/>
            <p14:sldId id="501"/>
            <p14:sldId id="323"/>
            <p14:sldId id="614"/>
          </p14:sldIdLst>
        </p14:section>
        <p14:section name="Module 8.6 Closing" id="{73B0E709-D44F-4A35-A4DE-1A8A9AD7CEDA}">
          <p14:sldIdLst>
            <p14:sldId id="639"/>
            <p14:sldId id="640"/>
            <p14:sldId id="641"/>
            <p14:sldId id="64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DeRuvo" initials="SD" lastIdx="9" clrIdx="0">
    <p:extLst>
      <p:ext uri="{19B8F6BF-5375-455C-9EA6-DF929625EA0E}">
        <p15:presenceInfo xmlns:p15="http://schemas.microsoft.com/office/powerpoint/2012/main" userId="Silvia DeRuvo" providerId="None"/>
      </p:ext>
    </p:extLst>
  </p:cmAuthor>
  <p:cmAuthor id="2" name="nancy o'hara" initials="no" lastIdx="3" clrIdx="1">
    <p:extLst>
      <p:ext uri="{19B8F6BF-5375-455C-9EA6-DF929625EA0E}">
        <p15:presenceInfo xmlns:p15="http://schemas.microsoft.com/office/powerpoint/2012/main" userId="d0b5002abe320746" providerId="Windows Live"/>
      </p:ext>
    </p:extLst>
  </p:cmAuthor>
  <p:cmAuthor id="3" name="Nanet Barone" initials="NB" lastIdx="16" clrIdx="2">
    <p:extLst>
      <p:ext uri="{19B8F6BF-5375-455C-9EA6-DF929625EA0E}">
        <p15:presenceInfo xmlns:p15="http://schemas.microsoft.com/office/powerpoint/2012/main" userId="S::nanet.barone@nysed.gov::768522c0-1409-4128-982c-04b94150941c" providerId="AD"/>
      </p:ext>
    </p:extLst>
  </p:cmAuthor>
  <p:cmAuthor id="4" name="Kathy Cummings" initials="KC" lastIdx="1" clrIdx="3">
    <p:extLst>
      <p:ext uri="{19B8F6BF-5375-455C-9EA6-DF929625EA0E}">
        <p15:presenceInfo xmlns:p15="http://schemas.microsoft.com/office/powerpoint/2012/main" userId="S::kathy.cummings@nysed.gov::0abc0721-8ba8-4782-99bf-cec905471318" providerId="AD"/>
      </p:ext>
    </p:extLst>
  </p:cmAuthor>
  <p:cmAuthor id="5" name="Belinda Johnson" initials="BJ" lastIdx="37" clrIdx="4">
    <p:extLst>
      <p:ext uri="{19B8F6BF-5375-455C-9EA6-DF929625EA0E}">
        <p15:presenceInfo xmlns:p15="http://schemas.microsoft.com/office/powerpoint/2012/main" userId="S::Belinda.Johnson@nysed.gov::80051c87-9f3f-4d70-9294-05b960d0ef35" providerId="AD"/>
      </p:ext>
    </p:extLst>
  </p:cmAuthor>
  <p:cmAuthor id="6" name="Kathleen Gribbin" initials="KG" lastIdx="15" clrIdx="5">
    <p:extLst>
      <p:ext uri="{19B8F6BF-5375-455C-9EA6-DF929625EA0E}">
        <p15:presenceInfo xmlns:p15="http://schemas.microsoft.com/office/powerpoint/2012/main" userId="S::Kathleen.Gribbin@nysed.gov::11cdee03-3c08-4bdd-9cd3-78ef69fd42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F528F"/>
    <a:srgbClr val="F9DFBD"/>
    <a:srgbClr val="6F3B55"/>
    <a:srgbClr val="FFE697"/>
    <a:srgbClr val="E33030"/>
    <a:srgbClr val="5591E6"/>
    <a:srgbClr val="404AC9"/>
    <a:srgbClr val="0099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10" autoAdjust="0"/>
    <p:restoredTop sz="87989" autoAdjust="0"/>
  </p:normalViewPr>
  <p:slideViewPr>
    <p:cSldViewPr snapToGrid="0">
      <p:cViewPr varScale="1">
        <p:scale>
          <a:sx n="103" d="100"/>
          <a:sy n="103" d="100"/>
        </p:scale>
        <p:origin x="114" y="222"/>
      </p:cViewPr>
      <p:guideLst>
        <p:guide orient="horz" pos="2160"/>
        <p:guide pos="3840"/>
      </p:guideLst>
    </p:cSldViewPr>
  </p:slideViewPr>
  <p:outlineViewPr>
    <p:cViewPr>
      <p:scale>
        <a:sx n="33" d="100"/>
        <a:sy n="33" d="100"/>
      </p:scale>
      <p:origin x="0" y="-12912"/>
    </p:cViewPr>
  </p:outlineViewPr>
  <p:notesTextViewPr>
    <p:cViewPr>
      <p:scale>
        <a:sx n="100" d="100"/>
        <a:sy n="100" d="100"/>
      </p:scale>
      <p:origin x="0" y="0"/>
    </p:cViewPr>
  </p:notesTextViewPr>
  <p:sorterViewPr>
    <p:cViewPr>
      <p:scale>
        <a:sx n="100" d="100"/>
        <a:sy n="100" d="100"/>
      </p:scale>
      <p:origin x="0" y="-4840"/>
    </p:cViewPr>
  </p:sorterViewPr>
  <p:notesViewPr>
    <p:cSldViewPr snapToGrid="0">
      <p:cViewPr varScale="1">
        <p:scale>
          <a:sx n="44" d="100"/>
          <a:sy n="44" d="100"/>
        </p:scale>
        <p:origin x="288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2200" b="1" i="0" u="none" strike="noStrike" kern="1200" baseline="0">
                <a:solidFill>
                  <a:srgbClr val="0D0D0D"/>
                </a:solidFill>
                <a:latin typeface="Arial Black" panose="020B0A04020102020204" pitchFamily="34" charset="0"/>
                <a:ea typeface="+mn-ea"/>
                <a:cs typeface="+mn-cs"/>
              </a:defRPr>
            </a:pPr>
            <a:r>
              <a:rPr lang="en-US" baseline="0" dirty="0">
                <a:solidFill>
                  <a:srgbClr val="0D0D0D"/>
                </a:solidFill>
                <a:latin typeface="Arial Black" panose="020B0A04020102020204" pitchFamily="34" charset="0"/>
              </a:rPr>
              <a:t>Percentage of SWDs in NYS</a:t>
            </a:r>
          </a:p>
        </c:rich>
      </c:tx>
      <c:layout>
        <c:manualLayout>
          <c:xMode val="edge"/>
          <c:yMode val="edge"/>
          <c:x val="5.1906167979002625E-2"/>
          <c:y val="5.38853097908216E-5"/>
        </c:manualLayout>
      </c:layout>
      <c:overlay val="0"/>
      <c:spPr>
        <a:noFill/>
        <a:ln>
          <a:noFill/>
        </a:ln>
        <a:effectLst/>
      </c:spPr>
      <c:txPr>
        <a:bodyPr rot="0" spcFirstLastPara="1" vertOverflow="ellipsis" vert="horz" wrap="square" anchor="t" anchorCtr="1"/>
        <a:lstStyle/>
        <a:p>
          <a:pPr>
            <a:defRPr sz="2200" b="1" i="0" u="none" strike="noStrike" kern="1200" baseline="0">
              <a:solidFill>
                <a:srgbClr val="0D0D0D"/>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4.7623435261134404E-2"/>
          <c:y val="0.25554133885681446"/>
          <c:w val="0.80713208399531633"/>
          <c:h val="0.72173284820980432"/>
        </c:manualLayout>
      </c:layout>
      <c:pieChart>
        <c:varyColors val="1"/>
        <c:ser>
          <c:idx val="0"/>
          <c:order val="0"/>
          <c:tx>
            <c:strRef>
              <c:f>Sheet1!$B$1</c:f>
              <c:strCache>
                <c:ptCount val="1"/>
                <c:pt idx="0">
                  <c:v>Perecentage of SWDs in NYS</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203-40AF-95CD-F145F426C686}"/>
              </c:ext>
            </c:extLst>
          </c:dPt>
          <c:dPt>
            <c:idx val="1"/>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203-40AF-95CD-F145F426C686}"/>
              </c:ext>
            </c:extLst>
          </c:dPt>
          <c:dLbls>
            <c:dLbl>
              <c:idx val="0"/>
              <c:layout>
                <c:manualLayout>
                  <c:x val="-0.18047716174450767"/>
                  <c:y val="1.5323908628374037E-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fld id="{85A43D95-9797-4481-9957-1F8740156775}" type="VALUE">
                      <a:rPr lang="en-US" sz="2400" smtClean="0">
                        <a:solidFill>
                          <a:schemeClr val="tx1"/>
                        </a:solidFill>
                        <a:latin typeface="Arial Black" panose="020B0A04020102020204" pitchFamily="34" charset="0"/>
                      </a:rPr>
                      <a:pPr>
                        <a:defRPr/>
                      </a:pPr>
                      <a:t>[VALUE]</a:t>
                    </a:fld>
                    <a:endParaRPr lang="en-US"/>
                  </a:p>
                </c:rich>
              </c:tx>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2938043474115175"/>
                      <c:h val="0.10395179383348956"/>
                    </c:manualLayout>
                  </c15:layout>
                  <c15:dlblFieldTable/>
                  <c15:showDataLabelsRange val="0"/>
                </c:ext>
                <c:ext xmlns:c16="http://schemas.microsoft.com/office/drawing/2014/chart" uri="{C3380CC4-5D6E-409C-BE32-E72D297353CC}">
                  <c16:uniqueId val="{00000002-9203-40AF-95CD-F145F426C686}"/>
                </c:ext>
              </c:extLst>
            </c:dLbl>
            <c:dLbl>
              <c:idx val="1"/>
              <c:layout>
                <c:manualLayout>
                  <c:x val="9.816871021480246E-2"/>
                  <c:y val="2.9127495745885005E-3"/>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fld id="{5BE08DCC-1F53-4B02-9873-40C63E1B7047}" type="VALUE">
                      <a:rPr lang="en-US" sz="2400">
                        <a:solidFill>
                          <a:schemeClr val="tx1"/>
                        </a:solidFill>
                        <a:latin typeface="Arial Black" panose="020B0A04020102020204" pitchFamily="34" charset="0"/>
                      </a:rPr>
                      <a:pPr>
                        <a:defRPr>
                          <a:solidFill>
                            <a:schemeClr val="dk1"/>
                          </a:solidFill>
                        </a:defRPr>
                      </a:pPr>
                      <a:t>[VALUE]</a:t>
                    </a:fld>
                    <a:endParaRPr lang="en-US"/>
                  </a:p>
                </c:rich>
              </c:tx>
              <c:spPr>
                <a:solidFill>
                  <a:schemeClr val="lt1"/>
                </a:solidFill>
                <a:ln w="12700" cap="flat" cmpd="sng" algn="ctr">
                  <a:solidFill>
                    <a:schemeClr val="dk1"/>
                  </a:solidFill>
                  <a:prstDash val="solid"/>
                  <a:miter lim="800000"/>
                </a:ln>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2938043474115175"/>
                      <c:h val="0.10395179383348956"/>
                    </c:manualLayout>
                  </c15:layout>
                  <c15:dlblFieldTable/>
                  <c15:showDataLabelsRange val="0"/>
                </c:ext>
                <c:ext xmlns:c16="http://schemas.microsoft.com/office/drawing/2014/chart" uri="{C3380CC4-5D6E-409C-BE32-E72D297353CC}">
                  <c16:uniqueId val="{00000004-9203-40AF-95CD-F145F426C686}"/>
                </c:ext>
              </c:extLst>
            </c:dLbl>
            <c:spPr>
              <a:pattFill prst="pct75">
                <a:fgClr>
                  <a:srgbClr val="1F3864">
                    <a:lumMod val="75000"/>
                    <a:lumOff val="25000"/>
                  </a:srgbClr>
                </a:fgClr>
                <a:bgClr>
                  <a:srgbClr val="1F3864">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New York City</c:v>
                </c:pt>
                <c:pt idx="1">
                  <c:v>Rest of State </c:v>
                </c:pt>
              </c:strCache>
            </c:strRef>
          </c:cat>
          <c:val>
            <c:numRef>
              <c:f>Sheet1!$B$2:$B$3</c:f>
              <c:numCache>
                <c:formatCode>0.00%</c:formatCode>
                <c:ptCount val="2"/>
                <c:pt idx="0">
                  <c:v>0.495</c:v>
                </c:pt>
                <c:pt idx="1">
                  <c:v>0.505</c:v>
                </c:pt>
              </c:numCache>
            </c:numRef>
          </c:val>
          <c:extLst>
            <c:ext xmlns:c16="http://schemas.microsoft.com/office/drawing/2014/chart" uri="{C3380CC4-5D6E-409C-BE32-E72D297353CC}">
              <c16:uniqueId val="{00000000-9203-40AF-95CD-F145F426C686}"/>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0787470341565485"/>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rgbClr val="0D0D0D"/>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0.1322462692879349"/>
          <c:y val="0.23469451750160245"/>
          <c:w val="0.79066217127555938"/>
          <c:h val="0.72439303191026783"/>
        </c:manualLayout>
      </c:layout>
      <c:pieChart>
        <c:varyColors val="1"/>
        <c:ser>
          <c:idx val="0"/>
          <c:order val="0"/>
          <c:tx>
            <c:strRef>
              <c:f>Sheet1!$B$1</c:f>
              <c:strCache>
                <c:ptCount val="1"/>
                <c:pt idx="0">
                  <c:v> Percentage of SWDs in Sample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16FA-4A64-8F28-9303C2359B48}"/>
              </c:ext>
            </c:extLst>
          </c:dPt>
          <c:dPt>
            <c:idx val="1"/>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6FA-4A64-8F28-9303C2359B48}"/>
              </c:ext>
            </c:extLst>
          </c:dPt>
          <c:dLbls>
            <c:dLbl>
              <c:idx val="0"/>
              <c:layout>
                <c:manualLayout>
                  <c:x val="-6.0845693358895725E-2"/>
                  <c:y val="-0.16900169245977048"/>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fld id="{653849A9-EA98-4223-9E4E-363AAB985B9E}" type="VALUE">
                      <a:rPr lang="en-US" sz="2400" baseline="0" smtClean="0">
                        <a:solidFill>
                          <a:schemeClr val="dk1"/>
                        </a:solidFill>
                        <a:latin typeface="Arial Black" panose="020B0A04020102020204" pitchFamily="34" charset="0"/>
                        <a:ea typeface="+mn-ea"/>
                        <a:cs typeface="+mn-cs"/>
                      </a:rPr>
                      <a:pPr>
                        <a:defRPr>
                          <a:solidFill>
                            <a:schemeClr val="dk1"/>
                          </a:solidFill>
                        </a:defRPr>
                      </a:pPr>
                      <a:t>[VALUE]</a:t>
                    </a:fld>
                    <a:endParaRPr lang="en-US"/>
                  </a:p>
                </c:rich>
              </c:tx>
              <c:spPr>
                <a:solidFill>
                  <a:schemeClr val="lt1"/>
                </a:solidFill>
                <a:ln w="12700" cap="flat" cmpd="sng" algn="ctr">
                  <a:solidFill>
                    <a:schemeClr val="dk1"/>
                  </a:solidFill>
                  <a:prstDash val="solid"/>
                  <a:miter lim="800000"/>
                </a:ln>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41036329833770779"/>
                      <c:h val="0.12127714149367691"/>
                    </c:manualLayout>
                  </c15:layout>
                  <c15:dlblFieldTable/>
                  <c15:showDataLabelsRange val="0"/>
                </c:ext>
                <c:ext xmlns:c16="http://schemas.microsoft.com/office/drawing/2014/chart" uri="{C3380CC4-5D6E-409C-BE32-E72D297353CC}">
                  <c16:uniqueId val="{00000002-16FA-4A64-8F28-9303C2359B48}"/>
                </c:ext>
              </c:extLst>
            </c:dLbl>
            <c:dLbl>
              <c:idx val="1"/>
              <c:layout>
                <c:manualLayout>
                  <c:x val="0.20166644794400701"/>
                  <c:y val="0.3202049033643522"/>
                </c:manualLayout>
              </c:layout>
              <c:tx>
                <c:rich>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r>
                      <a:rPr lang="en-US" sz="2400" b="0" baseline="0" dirty="0">
                        <a:solidFill>
                          <a:schemeClr val="dk1"/>
                        </a:solidFill>
                        <a:latin typeface="Arial Black" panose="020B0A04020102020204" pitchFamily="34" charset="0"/>
                        <a:ea typeface="+mn-ea"/>
                        <a:cs typeface="+mn-cs"/>
                      </a:rPr>
                      <a:t>1.3%</a:t>
                    </a:r>
                    <a:endParaRPr lang="en-US" sz="2400" b="0" dirty="0">
                      <a:latin typeface="Arial Black" panose="020B0A04020102020204" pitchFamily="34" charset="0"/>
                    </a:endParaRPr>
                  </a:p>
                </c:rich>
              </c:tx>
              <c:spPr>
                <a:solidFill>
                  <a:schemeClr val="lt1"/>
                </a:solidFill>
                <a:ln w="12700" cap="flat" cmpd="sng" algn="ctr">
                  <a:solidFill>
                    <a:schemeClr val="dk1"/>
                  </a:solidFill>
                  <a:prstDash val="solid"/>
                  <a:miter lim="800000"/>
                </a:ln>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dk1"/>
                      </a:solidFill>
                      <a:latin typeface="+mn-lt"/>
                      <a:ea typeface="+mn-ea"/>
                      <a:cs typeface="+mn-cs"/>
                    </a:defRPr>
                  </a:pPr>
                  <a:endParaRPr lang="en-US"/>
                </a:p>
              </c:txPr>
              <c:dLblPos val="bestFit"/>
              <c:showLegendKey val="0"/>
              <c:showVal val="1"/>
              <c:showCatName val="0"/>
              <c:showSerName val="0"/>
              <c:showPercent val="1"/>
              <c:showBubbleSize val="0"/>
              <c:extLst>
                <c:ext xmlns:c15="http://schemas.microsoft.com/office/drawing/2012/chart" uri="{CE6537A1-D6FC-4f65-9D91-7224C49458BB}">
                  <c15:layout>
                    <c:manualLayout>
                      <c:w val="0.23991085873537449"/>
                      <c:h val="0.12127709280573781"/>
                    </c:manualLayout>
                  </c15:layout>
                  <c15:showDataLabelsRange val="0"/>
                </c:ext>
                <c:ext xmlns:c16="http://schemas.microsoft.com/office/drawing/2014/chart" uri="{C3380CC4-5D6E-409C-BE32-E72D297353CC}">
                  <c16:uniqueId val="{00000003-16FA-4A64-8F28-9303C2359B4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Rest Of State</c:v>
                </c:pt>
                <c:pt idx="1">
                  <c:v>New York City</c:v>
                </c:pt>
              </c:strCache>
            </c:strRef>
          </c:cat>
          <c:val>
            <c:numRef>
              <c:f>Sheet1!$B$2:$B$3</c:f>
              <c:numCache>
                <c:formatCode>0.00%</c:formatCode>
                <c:ptCount val="2"/>
                <c:pt idx="0">
                  <c:v>0.98699999999999999</c:v>
                </c:pt>
                <c:pt idx="1">
                  <c:v>1.2999999999999999E-2</c:v>
                </c:pt>
              </c:numCache>
            </c:numRef>
          </c:val>
          <c:extLst>
            <c:ext xmlns:c16="http://schemas.microsoft.com/office/drawing/2014/chart" uri="{C3380CC4-5D6E-409C-BE32-E72D297353CC}">
              <c16:uniqueId val="{00000000-16FA-4A64-8F28-9303C2359B48}"/>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800" b="1" i="0" u="none" strike="noStrike" kern="1200" baseline="0">
                <a:solidFill>
                  <a:srgbClr val="0D0D0D"/>
                </a:solidFill>
                <a:latin typeface="Arial Black" panose="020B0A04020102020204" pitchFamily="34" charset="0"/>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rgbClr val="0D0D0D"/>
                </a:solidFill>
                <a:latin typeface="Arial Black" panose="020B0A04020102020204" pitchFamily="34" charset="0"/>
                <a:ea typeface="+mn-ea"/>
                <a:cs typeface="+mn-cs"/>
              </a:defRPr>
            </a:pPr>
            <a:endParaRPr lang="en-US"/>
          </a:p>
        </c:txPr>
      </c:legendEntry>
      <c:layout>
        <c:manualLayout>
          <c:xMode val="edge"/>
          <c:yMode val="edge"/>
          <c:x val="3.2928953560056498E-2"/>
          <c:y val="0.14402867390032006"/>
          <c:w val="0.93151566827719579"/>
          <c:h val="9.4961737122692999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hyperlink" Target="http://parentsurvey.potsdam.edu/" TargetMode="Externa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diagrams/_rels/data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_rels/drawing12.xml.rels><?xml version="1.0" encoding="UTF-8" standalone="yes"?>
<Relationships xmlns="http://schemas.openxmlformats.org/package/2006/relationships"><Relationship Id="rId3" Type="http://schemas.openxmlformats.org/officeDocument/2006/relationships/hyperlink" Target="http://parentsurvey.potsdam.edu/" TargetMode="External"/><Relationship Id="rId7" Type="http://schemas.openxmlformats.org/officeDocument/2006/relationships/image" Target="../media/image27.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26B7C69-AD73-4664-B8BE-E7F6C47D30BB}">
      <dgm:prSet phldrT="[Text]" phldr="0" custT="1"/>
      <dgm:spPr/>
      <dgm:t>
        <a:bodyPr/>
        <a:lstStyle/>
        <a:p>
          <a:pPr rtl="0"/>
          <a:r>
            <a:rPr lang="en-US" sz="2400" b="1" dirty="0">
              <a:solidFill>
                <a:srgbClr val="0D0D0D"/>
              </a:solidFill>
              <a:latin typeface="Corbel" panose="020B0503020204020204"/>
            </a:rPr>
            <a:t>Introduction to Indicator : How Do We Measure Parent Satisfaction?</a:t>
          </a:r>
          <a:endParaRPr lang="en-US" sz="2400" b="1" dirty="0">
            <a:solidFill>
              <a:srgbClr val="0D0D0D"/>
            </a:solidFill>
          </a:endParaRPr>
        </a:p>
      </dgm:t>
      <dgm:extLst>
        <a:ext uri="{E40237B7-FDA0-4F09-8148-C483321AD2D9}">
          <dgm14:cNvPr xmlns:dgm14="http://schemas.microsoft.com/office/drawing/2010/diagram" id="0" name="" descr="Agenda"/>
        </a:ext>
      </dgm:extLs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0DE106F3-2210-4238-A469-FF9E7E11A365}">
      <dgm:prSet custT="1"/>
      <dgm:spPr/>
      <dgm:t>
        <a:bodyPr/>
        <a:lstStyle/>
        <a:p>
          <a:pPr rtl="0"/>
          <a:r>
            <a:rPr lang="en-US" sz="2400" b="1" dirty="0">
              <a:solidFill>
                <a:schemeClr val="bg1"/>
              </a:solidFill>
              <a:latin typeface="Corbel" panose="020B0503020204020204"/>
            </a:rPr>
            <a:t>Is Our Sampling Method Representative of Our Families and Fair to All Districts?</a:t>
          </a:r>
          <a:endParaRPr lang="en-US" sz="2400" b="1" dirty="0">
            <a:solidFill>
              <a:schemeClr val="bg1"/>
            </a:solidFill>
          </a:endParaRP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custT="1"/>
      <dgm:spPr>
        <a:solidFill>
          <a:schemeClr val="accent6"/>
        </a:solidFill>
      </dgm:spPr>
      <dgm:t>
        <a:bodyPr/>
        <a:lstStyle/>
        <a:p>
          <a:pPr rtl="0"/>
          <a:r>
            <a:rPr lang="en-US" sz="2400" b="1" dirty="0">
              <a:solidFill>
                <a:schemeClr val="bg1"/>
              </a:solidFill>
              <a:latin typeface="Corbel" panose="020B0503020204020204"/>
            </a:rPr>
            <a:t>Should We Consider Additional Improvement Activities?</a:t>
          </a:r>
          <a:endParaRPr lang="en-US" sz="2400" b="1" dirty="0">
            <a:solidFill>
              <a:schemeClr val="bg1"/>
            </a:solidFill>
          </a:endParaRP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F2423CEB-ED96-4A4C-A9C8-D4B375337752}">
      <dgm:prSet phldr="0" custT="1"/>
      <dgm:spPr/>
      <dgm:t>
        <a:bodyPr/>
        <a:lstStyle/>
        <a:p>
          <a:pPr rtl="0"/>
          <a:r>
            <a:rPr lang="en-US" sz="2400" b="1" dirty="0">
              <a:solidFill>
                <a:srgbClr val="0D0D0D"/>
              </a:solidFill>
              <a:latin typeface="Corbel" panose="020B0503020204020204" pitchFamily="34" charset="0"/>
              <a:ea typeface="+mn-lt"/>
              <a:cs typeface="+mn-lt"/>
            </a:rPr>
            <a:t>Are Parents Given Response Options that Are Accessible to All Families?</a:t>
          </a:r>
          <a:endParaRPr lang="en-US" sz="2400" b="1" dirty="0">
            <a:solidFill>
              <a:srgbClr val="0D0D0D"/>
            </a:solidFill>
            <a:latin typeface="Corbel" panose="020B0503020204020204" pitchFamily="34" charset="0"/>
          </a:endParaRPr>
        </a:p>
      </dgm:t>
    </dgm:pt>
    <dgm:pt modelId="{1D08B67A-3B8C-4F21-B8A7-216943E82235}" type="parTrans" cxnId="{4E106A05-00C8-4705-AFFF-90B2CE9457C4}">
      <dgm:prSet/>
      <dgm:spPr/>
      <dgm:t>
        <a:bodyPr/>
        <a:lstStyle/>
        <a:p>
          <a:endParaRPr lang="en-US"/>
        </a:p>
      </dgm:t>
    </dgm:pt>
    <dgm:pt modelId="{9F1579AC-E209-4BE8-95BC-574C3C497D57}" type="sibTrans" cxnId="{4E106A05-00C8-4705-AFFF-90B2CE9457C4}">
      <dgm:prSet/>
      <dgm:spPr/>
      <dgm:t>
        <a:bodyPr/>
        <a:lstStyle/>
        <a:p>
          <a:endParaRPr lang="en-US"/>
        </a:p>
      </dgm:t>
    </dgm:pt>
    <dgm:pt modelId="{A22045B2-801A-4778-A597-229135B5BC8B}">
      <dgm:prSet custT="1"/>
      <dgm:spPr>
        <a:solidFill>
          <a:schemeClr val="tx1">
            <a:lumMod val="40000"/>
            <a:lumOff val="60000"/>
          </a:schemeClr>
        </a:solidFill>
      </dgm:spPr>
      <dgm:t>
        <a:bodyPr/>
        <a:lstStyle/>
        <a:p>
          <a:pPr rtl="0"/>
          <a:r>
            <a:rPr lang="en-US" sz="2400" b="1" dirty="0">
              <a:solidFill>
                <a:srgbClr val="0D0D0D"/>
              </a:solidFill>
              <a:latin typeface="Corbel" panose="020B0503020204020204"/>
            </a:rPr>
            <a:t>Are Our Targets Reasonable and Appropriate?</a:t>
          </a:r>
          <a:endParaRPr lang="en-US" sz="2400" b="1" dirty="0">
            <a:solidFill>
              <a:srgbClr val="0D0D0D"/>
            </a:solidFill>
          </a:endParaRPr>
        </a:p>
      </dgm:t>
    </dgm:pt>
    <dgm:pt modelId="{FF1420D5-432B-434C-9A7D-E577D76C38BB}" type="parTrans" cxnId="{E238CF34-2430-4C9C-A687-3D966DC91FF6}">
      <dgm:prSet/>
      <dgm:spPr/>
      <dgm:t>
        <a:bodyPr/>
        <a:lstStyle/>
        <a:p>
          <a:endParaRPr lang="en-US"/>
        </a:p>
      </dgm:t>
    </dgm:pt>
    <dgm:pt modelId="{F90A9608-0FF5-4431-BCE8-8F7D26BA993B}" type="sibTrans" cxnId="{E238CF34-2430-4C9C-A687-3D966DC91FF6}">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5"/>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5"/>
      <dgm:spPr/>
    </dgm:pt>
    <dgm:pt modelId="{A91801F5-071C-4455-B7D5-189AFA8C0268}" type="pres">
      <dgm:prSet presAssocID="{22E5B417-E18A-4F0A-9111-FCEF7AC56434}" presName="dstNode" presStyleLbl="node1" presStyleIdx="0" presStyleCnt="5"/>
      <dgm:spPr/>
    </dgm:pt>
    <dgm:pt modelId="{03FDE2D2-E592-41E9-940D-3FDA6EA69854}" type="pres">
      <dgm:prSet presAssocID="{226B7C69-AD73-4664-B8BE-E7F6C47D30BB}" presName="text_1" presStyleLbl="node1" presStyleIdx="0" presStyleCnt="5">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5"/>
      <dgm:spPr/>
    </dgm:pt>
    <dgm:pt modelId="{0D523D70-0AED-49AC-B3F3-26EFBA268115}" type="pres">
      <dgm:prSet presAssocID="{0DE106F3-2210-4238-A469-FF9E7E11A365}" presName="text_2" presStyleLbl="node1" presStyleIdx="1" presStyleCnt="5" custScaleY="116635">
        <dgm:presLayoutVars>
          <dgm:bulletEnabled val="1"/>
        </dgm:presLayoutVars>
      </dgm:prSet>
      <dgm:spPr/>
    </dgm:pt>
    <dgm:pt modelId="{5A93BDE6-7778-4239-889A-D2475415FA8A}" type="pres">
      <dgm:prSet presAssocID="{0DE106F3-2210-4238-A469-FF9E7E11A365}" presName="accent_2" presStyleCnt="0"/>
      <dgm:spPr/>
    </dgm:pt>
    <dgm:pt modelId="{178AEDC5-6531-41C7-B8B0-810E1ED2F327}" type="pres">
      <dgm:prSet presAssocID="{0DE106F3-2210-4238-A469-FF9E7E11A365}" presName="accentRepeatNode" presStyleLbl="solidFgAcc1" presStyleIdx="1" presStyleCnt="5"/>
      <dgm:spPr/>
    </dgm:pt>
    <dgm:pt modelId="{322272C5-3C40-4DDE-9796-8AEEF708CBF8}" type="pres">
      <dgm:prSet presAssocID="{F2423CEB-ED96-4A4C-A9C8-D4B375337752}" presName="text_3" presStyleLbl="node1" presStyleIdx="2" presStyleCnt="5">
        <dgm:presLayoutVars>
          <dgm:bulletEnabled val="1"/>
        </dgm:presLayoutVars>
      </dgm:prSet>
      <dgm:spPr/>
    </dgm:pt>
    <dgm:pt modelId="{EDD31BE8-C059-4A45-936C-251E8AA45B54}" type="pres">
      <dgm:prSet presAssocID="{F2423CEB-ED96-4A4C-A9C8-D4B375337752}" presName="accent_3" presStyleCnt="0"/>
      <dgm:spPr/>
    </dgm:pt>
    <dgm:pt modelId="{46CC26B3-FCE1-489D-8A6C-303F56530CB6}" type="pres">
      <dgm:prSet presAssocID="{F2423CEB-ED96-4A4C-A9C8-D4B375337752}" presName="accentRepeatNode" presStyleLbl="solidFgAcc1" presStyleIdx="2" presStyleCnt="5"/>
      <dgm:spPr/>
    </dgm:pt>
    <dgm:pt modelId="{3817EE42-4144-4640-A84A-F4EC8022C29E}" type="pres">
      <dgm:prSet presAssocID="{418ABE09-EEDA-4154-9221-95298035E3B8}" presName="text_4" presStyleLbl="node1" presStyleIdx="3" presStyleCnt="5">
        <dgm:presLayoutVars>
          <dgm:bulletEnabled val="1"/>
        </dgm:presLayoutVars>
      </dgm:prSet>
      <dgm:spPr/>
    </dgm:pt>
    <dgm:pt modelId="{E8E65E82-A220-4575-8F43-772F77FC1EE2}"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5"/>
      <dgm:spPr/>
    </dgm:pt>
    <dgm:pt modelId="{5DE752CA-8264-405A-AA5A-3E6F79D4825B}" type="pres">
      <dgm:prSet presAssocID="{A22045B2-801A-4778-A597-229135B5BC8B}" presName="text_5" presStyleLbl="node1" presStyleIdx="4" presStyleCnt="5">
        <dgm:presLayoutVars>
          <dgm:bulletEnabled val="1"/>
        </dgm:presLayoutVars>
      </dgm:prSet>
      <dgm:spPr/>
    </dgm:pt>
    <dgm:pt modelId="{A88D3A75-4659-4010-9B33-A1EEA1F5375E}" type="pres">
      <dgm:prSet presAssocID="{A22045B2-801A-4778-A597-229135B5BC8B}" presName="accent_5" presStyleCnt="0"/>
      <dgm:spPr/>
    </dgm:pt>
    <dgm:pt modelId="{E9DE284A-726B-4465-A815-9245B5E669D8}" type="pres">
      <dgm:prSet presAssocID="{A22045B2-801A-4778-A597-229135B5BC8B}" presName="accentRepeatNode" presStyleLbl="solidFgAcc1" presStyleIdx="4" presStyleCnt="5"/>
      <dgm:spPr/>
    </dgm:pt>
  </dgm:ptLst>
  <dgm:cxnLst>
    <dgm:cxn modelId="{2FE30403-BD3D-4EF0-AC9A-24295B0E5FE6}" type="presOf" srcId="{E05E2AB5-4692-4411-9232-E373C68425FA}" destId="{46253619-5BC6-43E9-9BD6-FC811855B91C}" srcOrd="0" destOrd="0" presId="urn:microsoft.com/office/officeart/2008/layout/VerticalCurvedList"/>
    <dgm:cxn modelId="{4E106A05-00C8-4705-AFFF-90B2CE9457C4}" srcId="{22E5B417-E18A-4F0A-9111-FCEF7AC56434}" destId="{F2423CEB-ED96-4A4C-A9C8-D4B375337752}" srcOrd="2" destOrd="0" parTransId="{1D08B67A-3B8C-4F21-B8A7-216943E82235}" sibTransId="{9F1579AC-E209-4BE8-95BC-574C3C497D57}"/>
    <dgm:cxn modelId="{2F205023-E66C-4216-9808-FA2FF2E9DC93}" type="presOf" srcId="{226B7C69-AD73-4664-B8BE-E7F6C47D30BB}" destId="{03FDE2D2-E592-41E9-940D-3FDA6EA69854}" srcOrd="0" destOrd="0" presId="urn:microsoft.com/office/officeart/2008/layout/VerticalCurvedList"/>
    <dgm:cxn modelId="{A9E8582E-2BEB-4C35-B841-8EC99F0CF766}" type="presOf" srcId="{A22045B2-801A-4778-A597-229135B5BC8B}" destId="{5DE752CA-8264-405A-AA5A-3E6F79D4825B}" srcOrd="0" destOrd="0" presId="urn:microsoft.com/office/officeart/2008/layout/VerticalCurvedList"/>
    <dgm:cxn modelId="{E238CF34-2430-4C9C-A687-3D966DC91FF6}" srcId="{22E5B417-E18A-4F0A-9111-FCEF7AC56434}" destId="{A22045B2-801A-4778-A597-229135B5BC8B}" srcOrd="4" destOrd="0" parTransId="{FF1420D5-432B-434C-9A7D-E577D76C38BB}" sibTransId="{F90A9608-0FF5-4431-BCE8-8F7D26BA993B}"/>
    <dgm:cxn modelId="{837B8C44-8F04-4389-8B70-489617F0BBAF}" type="presOf" srcId="{22E5B417-E18A-4F0A-9111-FCEF7AC56434}" destId="{9CF4B7AE-6670-44AF-A0A7-DA2DF85E5CDD}" srcOrd="0" destOrd="0" presId="urn:microsoft.com/office/officeart/2008/layout/VerticalCurvedList"/>
    <dgm:cxn modelId="{FD2A9A44-2123-48E4-A771-472B73C06BC7}" type="presOf" srcId="{F2423CEB-ED96-4A4C-A9C8-D4B375337752}" destId="{322272C5-3C40-4DDE-9796-8AEEF708CBF8}"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1" destOrd="0" parTransId="{926A24D3-3820-4A21-8868-D173740B85D5}" sibTransId="{04412BAA-137F-4D4E-ACA4-F05ACD398AEB}"/>
    <dgm:cxn modelId="{A976437D-AC77-40D6-A345-65DE5E4976D6}" type="presOf" srcId="{0DE106F3-2210-4238-A469-FF9E7E11A365}" destId="{0D523D70-0AED-49AC-B3F3-26EFBA268115}" srcOrd="0" destOrd="0" presId="urn:microsoft.com/office/officeart/2008/layout/VerticalCurvedList"/>
    <dgm:cxn modelId="{350E61A3-29FB-4A30-82FB-55FD31993CED}" type="presOf" srcId="{418ABE09-EEDA-4154-9221-95298035E3B8}" destId="{3817EE42-4144-4640-A84A-F4EC8022C29E}"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C5FFA955-1650-4212-9D01-DD3F96254A36}" type="presParOf" srcId="{50AD92EF-7080-4416-B016-345EC380FEFF}" destId="{0D523D70-0AED-49AC-B3F3-26EFBA268115}" srcOrd="3" destOrd="0" presId="urn:microsoft.com/office/officeart/2008/layout/VerticalCurvedList"/>
    <dgm:cxn modelId="{5D76FA16-5BCE-4B44-80F0-8D4964328C7C}" type="presParOf" srcId="{50AD92EF-7080-4416-B016-345EC380FEFF}" destId="{5A93BDE6-7778-4239-889A-D2475415FA8A}" srcOrd="4" destOrd="0" presId="urn:microsoft.com/office/officeart/2008/layout/VerticalCurvedList"/>
    <dgm:cxn modelId="{87B14CF3-6AA1-4EB2-8185-858D26BCE1BA}" type="presParOf" srcId="{5A93BDE6-7778-4239-889A-D2475415FA8A}" destId="{178AEDC5-6531-41C7-B8B0-810E1ED2F327}" srcOrd="0" destOrd="0" presId="urn:microsoft.com/office/officeart/2008/layout/VerticalCurvedList"/>
    <dgm:cxn modelId="{49161CCC-399F-4AAE-B640-9DD1D1152029}" type="presParOf" srcId="{50AD92EF-7080-4416-B016-345EC380FEFF}" destId="{322272C5-3C40-4DDE-9796-8AEEF708CBF8}" srcOrd="5" destOrd="0" presId="urn:microsoft.com/office/officeart/2008/layout/VerticalCurvedList"/>
    <dgm:cxn modelId="{CF254E84-8779-46EB-8197-D41897085769}" type="presParOf" srcId="{50AD92EF-7080-4416-B016-345EC380FEFF}" destId="{EDD31BE8-C059-4A45-936C-251E8AA45B54}" srcOrd="6" destOrd="0" presId="urn:microsoft.com/office/officeart/2008/layout/VerticalCurvedList"/>
    <dgm:cxn modelId="{FCA7D412-C447-435F-9813-AEFB088E40E4}" type="presParOf" srcId="{EDD31BE8-C059-4A45-936C-251E8AA45B54}" destId="{46CC26B3-FCE1-489D-8A6C-303F56530CB6}" srcOrd="0" destOrd="0" presId="urn:microsoft.com/office/officeart/2008/layout/VerticalCurvedList"/>
    <dgm:cxn modelId="{0899DE34-16AC-4C08-A362-6512B09B31C2}" type="presParOf" srcId="{50AD92EF-7080-4416-B016-345EC380FEFF}" destId="{3817EE42-4144-4640-A84A-F4EC8022C29E}" srcOrd="7" destOrd="0" presId="urn:microsoft.com/office/officeart/2008/layout/VerticalCurvedList"/>
    <dgm:cxn modelId="{DC0452EE-1BEB-41B5-A7BB-4710EB2B9FB0}" type="presParOf" srcId="{50AD92EF-7080-4416-B016-345EC380FEFF}" destId="{E8E65E82-A220-4575-8F43-772F77FC1EE2}" srcOrd="8" destOrd="0" presId="urn:microsoft.com/office/officeart/2008/layout/VerticalCurvedList"/>
    <dgm:cxn modelId="{380450F6-6A8E-4E4C-86BD-29E86D4132C2}" type="presParOf" srcId="{E8E65E82-A220-4575-8F43-772F77FC1EE2}" destId="{99516A43-031D-44FA-8ADF-3CF6B9334CF8}" srcOrd="0" destOrd="0" presId="urn:microsoft.com/office/officeart/2008/layout/VerticalCurvedList"/>
    <dgm:cxn modelId="{D9CD07DB-622B-470E-8931-F2902C1C125D}" type="presParOf" srcId="{50AD92EF-7080-4416-B016-345EC380FEFF}" destId="{5DE752CA-8264-405A-AA5A-3E6F79D4825B}" srcOrd="9" destOrd="0" presId="urn:microsoft.com/office/officeart/2008/layout/VerticalCurvedList"/>
    <dgm:cxn modelId="{260B54CC-A560-4745-9478-C9121B0CE214}" type="presParOf" srcId="{50AD92EF-7080-4416-B016-345EC380FEFF}" destId="{A88D3A75-4659-4010-9B33-A1EEA1F5375E}" srcOrd="10" destOrd="0" presId="urn:microsoft.com/office/officeart/2008/layout/VerticalCurvedList"/>
    <dgm:cxn modelId="{A266B7D5-FD82-45F5-A01A-9888564879B8}" type="presParOf" srcId="{A88D3A75-4659-4010-9B33-A1EEA1F5375E}" destId="{E9DE284A-726B-4465-A815-9245B5E669D8}"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592A86-5C6B-424A-8EF6-BED97EB558FE}" type="doc">
      <dgm:prSet loTypeId="urn:microsoft.com/office/officeart/2005/8/layout/process1" loCatId="process" qsTypeId="urn:microsoft.com/office/officeart/2005/8/quickstyle/simple1" qsCatId="simple" csTypeId="urn:microsoft.com/office/officeart/2005/8/colors/accent0_3" csCatId="mainScheme" phldr="1"/>
      <dgm:spPr>
        <a:scene3d>
          <a:camera prst="orthographicFront">
            <a:rot lat="0" lon="0" rev="0"/>
          </a:camera>
          <a:lightRig rig="balanced" dir="t">
            <a:rot lat="0" lon="0" rev="8700000"/>
          </a:lightRig>
        </a:scene3d>
      </dgm:spPr>
    </dgm:pt>
    <dgm:pt modelId="{F5480B6C-7FF9-418B-9968-1E17E71D3853}">
      <dgm:prSet phldrT="[Text]" custT="1">
        <dgm:style>
          <a:lnRef idx="2">
            <a:schemeClr val="accent5"/>
          </a:lnRef>
          <a:fillRef idx="1">
            <a:schemeClr val="lt1"/>
          </a:fillRef>
          <a:effectRef idx="0">
            <a:schemeClr val="accent5"/>
          </a:effectRef>
          <a:fontRef idx="minor">
            <a:schemeClr val="dk1"/>
          </a:fontRef>
        </dgm:style>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dgm:spPr>
      <dgm:t>
        <a:bodyPr/>
        <a:lstStyle/>
        <a:p>
          <a:pPr algn="ctr"/>
          <a:endParaRPr lang="en-US" sz="3600" b="0" dirty="0">
            <a:latin typeface="+mj-lt"/>
          </a:endParaRPr>
        </a:p>
        <a:p>
          <a:pPr algn="l"/>
          <a:r>
            <a:rPr lang="en-US" sz="3600" b="0" dirty="0">
              <a:latin typeface="+mn-lt"/>
            </a:rPr>
            <a:t>The </a:t>
          </a:r>
          <a:r>
            <a:rPr lang="en-US" sz="3600" b="0" dirty="0">
              <a:latin typeface="+mn-lt"/>
              <a:ea typeface="+mn-lt"/>
              <a:cs typeface="Arial"/>
            </a:rPr>
            <a:t>New York State 25-question </a:t>
          </a:r>
          <a:r>
            <a:rPr lang="en-US" sz="3600" b="0" dirty="0">
              <a:latin typeface="+mn-lt"/>
            </a:rPr>
            <a:t>survey contains questions that would enable reporting data on race, age, disability category, geographic location and data by question.  Reporting on this data and disaggregating it would better inform and target improvement strategies.  </a:t>
          </a:r>
          <a:r>
            <a:rPr lang="en-US" sz="3600" b="0" dirty="0">
              <a:latin typeface="+mn-lt"/>
              <a:ea typeface="+mn-lt"/>
              <a:cs typeface="+mn-lt"/>
            </a:rPr>
            <a:t> </a:t>
          </a:r>
          <a:endParaRPr lang="en-US" sz="3600" b="0" dirty="0">
            <a:latin typeface="+mn-lt"/>
          </a:endParaRPr>
        </a:p>
      </dgm:t>
      <dgm:extLst>
        <a:ext uri="{E40237B7-FDA0-4F09-8148-C483321AD2D9}">
          <dgm14:cNvPr xmlns:dgm14="http://schemas.microsoft.com/office/drawing/2010/diagram" id="0" name="" descr="The New York State 25-question survey contains questions that would enable reporting data on race, age, disability category, geographic location and data by question.  Reporting on this data and disaggregating it would better inform and target improvement strategies."/>
        </a:ext>
      </dgm:extLst>
    </dgm:pt>
    <dgm:pt modelId="{E47760AC-3B71-4228-A239-CE1951EECC7B}" type="parTrans" cxnId="{04400209-7EFB-4DDB-86BB-1A0C3AE2FCE0}">
      <dgm:prSet/>
      <dgm:spPr/>
      <dgm:t>
        <a:bodyPr/>
        <a:lstStyle/>
        <a:p>
          <a:endParaRPr lang="en-US"/>
        </a:p>
      </dgm:t>
    </dgm:pt>
    <dgm:pt modelId="{190A2761-D0CE-4660-A8FC-9A8266A1E087}" type="sibTrans" cxnId="{04400209-7EFB-4DDB-86BB-1A0C3AE2FCE0}">
      <dgm:prSet/>
      <dgm:spPr/>
      <dgm:t>
        <a:bodyPr/>
        <a:lstStyle/>
        <a:p>
          <a:endParaRPr lang="en-US"/>
        </a:p>
      </dgm:t>
    </dgm:pt>
    <dgm:pt modelId="{24CD01EF-AC59-4F8E-AE05-7E3FF60E5747}" type="pres">
      <dgm:prSet presAssocID="{9C592A86-5C6B-424A-8EF6-BED97EB558FE}" presName="Name0" presStyleCnt="0">
        <dgm:presLayoutVars>
          <dgm:dir/>
          <dgm:resizeHandles val="exact"/>
        </dgm:presLayoutVars>
      </dgm:prSet>
      <dgm:spPr/>
    </dgm:pt>
    <dgm:pt modelId="{0862B136-9885-4080-87D4-FF291D37A771}" type="pres">
      <dgm:prSet presAssocID="{F5480B6C-7FF9-418B-9968-1E17E71D3853}" presName="node" presStyleLbl="node1" presStyleIdx="0" presStyleCnt="1" custScaleX="97392" custScaleY="88878" custLinFactNeighborX="447" custLinFactNeighborY="3681">
        <dgm:presLayoutVars>
          <dgm:bulletEnabled val="1"/>
        </dgm:presLayoutVars>
      </dgm:prSet>
      <dgm:spPr>
        <a:prstGeom prst="foldedCorner">
          <a:avLst/>
        </a:prstGeom>
      </dgm:spPr>
    </dgm:pt>
  </dgm:ptLst>
  <dgm:cxnLst>
    <dgm:cxn modelId="{04400209-7EFB-4DDB-86BB-1A0C3AE2FCE0}" srcId="{9C592A86-5C6B-424A-8EF6-BED97EB558FE}" destId="{F5480B6C-7FF9-418B-9968-1E17E71D3853}" srcOrd="0" destOrd="0" parTransId="{E47760AC-3B71-4228-A239-CE1951EECC7B}" sibTransId="{190A2761-D0CE-4660-A8FC-9A8266A1E087}"/>
    <dgm:cxn modelId="{EB4A5C53-0A56-481B-8EA4-B6DBB90A45C0}" type="presOf" srcId="{F5480B6C-7FF9-418B-9968-1E17E71D3853}" destId="{0862B136-9885-4080-87D4-FF291D37A771}" srcOrd="0" destOrd="0" presId="urn:microsoft.com/office/officeart/2005/8/layout/process1"/>
    <dgm:cxn modelId="{81658C84-7B64-4218-BE74-04F81B8F3639}" type="presOf" srcId="{9C592A86-5C6B-424A-8EF6-BED97EB558FE}" destId="{24CD01EF-AC59-4F8E-AE05-7E3FF60E5747}" srcOrd="0" destOrd="0" presId="urn:microsoft.com/office/officeart/2005/8/layout/process1"/>
    <dgm:cxn modelId="{23536591-CDBF-4D0D-9FF7-778ACF3779BC}" type="presParOf" srcId="{24CD01EF-AC59-4F8E-AE05-7E3FF60E5747}" destId="{0862B136-9885-4080-87D4-FF291D37A771}" srcOrd="0" destOrd="0" presId="urn:microsoft.com/office/officeart/2005/8/layout/process1"/>
  </dgm:cxnLst>
  <dgm:bg>
    <a:solidFill>
      <a:srgbClr val="404AC9">
        <a:alpha val="23000"/>
      </a:srgb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B3F9511-73E3-4E41-A20C-D14540DDC101}" type="doc">
      <dgm:prSet loTypeId="urn:microsoft.com/office/officeart/2008/layout/VerticalCurvedList" loCatId="list" qsTypeId="urn:microsoft.com/office/officeart/2005/8/quickstyle/simple1" qsCatId="simple" csTypeId="urn:microsoft.com/office/officeart/2005/8/colors/accent4_2" csCatId="accent4" phldr="1"/>
      <dgm:spPr/>
      <dgm:t>
        <a:bodyPr/>
        <a:lstStyle/>
        <a:p>
          <a:endParaRPr lang="en-US"/>
        </a:p>
      </dgm:t>
    </dgm:pt>
    <dgm:pt modelId="{B7D352AE-D521-4416-9435-2F91D07B1C6D}">
      <dgm:prSet phldrT="[Text]" custT="1"/>
      <dgm:spPr/>
      <dgm:t>
        <a:bodyPr/>
        <a:lstStyle/>
        <a:p>
          <a:r>
            <a:rPr lang="en-US" sz="3600" b="0" dirty="0">
              <a:solidFill>
                <a:srgbClr val="0D0D0D"/>
              </a:solidFill>
              <a:ea typeface="+mn-lt"/>
              <a:cs typeface="+mn-lt"/>
            </a:rPr>
            <a:t>Are Parents Given Response Options that Are Accessible to All Families?</a:t>
          </a:r>
          <a:endParaRPr lang="en-US" sz="3600" b="0" dirty="0">
            <a:solidFill>
              <a:srgbClr val="0D0D0D"/>
            </a:solidFill>
          </a:endParaRPr>
        </a:p>
      </dgm:t>
    </dgm:pt>
    <dgm:pt modelId="{09AE442E-EE2C-46D8-B093-ED07129126B4}" type="parTrans" cxnId="{AFE22C03-C8FD-4A17-A3F7-B1B3ED21DAC4}">
      <dgm:prSet/>
      <dgm:spPr/>
      <dgm:t>
        <a:bodyPr/>
        <a:lstStyle/>
        <a:p>
          <a:endParaRPr lang="en-US"/>
        </a:p>
      </dgm:t>
    </dgm:pt>
    <dgm:pt modelId="{6761A8C4-622F-4BC9-BEC3-82880852CCE1}" type="sibTrans" cxnId="{AFE22C03-C8FD-4A17-A3F7-B1B3ED21DAC4}">
      <dgm:prSet/>
      <dgm:spPr/>
      <dgm:t>
        <a:bodyPr/>
        <a:lstStyle/>
        <a:p>
          <a:endParaRPr lang="en-US"/>
        </a:p>
      </dgm:t>
    </dgm:pt>
    <dgm:pt modelId="{CA2443A0-703A-4997-B29F-70F99BB33668}" type="pres">
      <dgm:prSet presAssocID="{8B3F9511-73E3-4E41-A20C-D14540DDC101}" presName="Name0" presStyleCnt="0">
        <dgm:presLayoutVars>
          <dgm:chMax val="7"/>
          <dgm:chPref val="7"/>
          <dgm:dir/>
        </dgm:presLayoutVars>
      </dgm:prSet>
      <dgm:spPr/>
    </dgm:pt>
    <dgm:pt modelId="{4BC80275-02B6-42ED-B9E1-DB9D1CEC2D98}" type="pres">
      <dgm:prSet presAssocID="{8B3F9511-73E3-4E41-A20C-D14540DDC101}" presName="Name1" presStyleCnt="0"/>
      <dgm:spPr/>
    </dgm:pt>
    <dgm:pt modelId="{5F70A765-CB07-41B4-9BB1-72B237903F64}" type="pres">
      <dgm:prSet presAssocID="{8B3F9511-73E3-4E41-A20C-D14540DDC101}" presName="cycle" presStyleCnt="0"/>
      <dgm:spPr/>
    </dgm:pt>
    <dgm:pt modelId="{BCFD710F-8962-498A-97F2-0FD90A910B1A}" type="pres">
      <dgm:prSet presAssocID="{8B3F9511-73E3-4E41-A20C-D14540DDC101}" presName="srcNode" presStyleLbl="node1" presStyleIdx="0" presStyleCnt="1"/>
      <dgm:spPr/>
    </dgm:pt>
    <dgm:pt modelId="{F76532E9-BEF7-4D58-8FF2-BFEB502F38CD}" type="pres">
      <dgm:prSet presAssocID="{8B3F9511-73E3-4E41-A20C-D14540DDC101}" presName="conn" presStyleLbl="parChTrans1D2" presStyleIdx="0" presStyleCnt="1" custScaleX="97232" custScaleY="111375" custLinFactNeighborX="-3220" custLinFactNeighborY="-878"/>
      <dgm:spPr/>
    </dgm:pt>
    <dgm:pt modelId="{F2F9A23D-55A5-4220-AADD-60D638F7C029}" type="pres">
      <dgm:prSet presAssocID="{8B3F9511-73E3-4E41-A20C-D14540DDC101}" presName="extraNode" presStyleLbl="node1" presStyleIdx="0" presStyleCnt="1"/>
      <dgm:spPr/>
    </dgm:pt>
    <dgm:pt modelId="{02C95649-C0C5-4CC3-8158-5FCC5593A488}" type="pres">
      <dgm:prSet presAssocID="{8B3F9511-73E3-4E41-A20C-D14540DDC101}" presName="dstNode" presStyleLbl="node1" presStyleIdx="0" presStyleCnt="1"/>
      <dgm:spPr/>
    </dgm:pt>
    <dgm:pt modelId="{FE229172-5634-43D5-BEDA-CCCC8EB740C6}" type="pres">
      <dgm:prSet presAssocID="{B7D352AE-D521-4416-9435-2F91D07B1C6D}" presName="text_1" presStyleLbl="node1" presStyleIdx="0" presStyleCnt="1" custScaleX="93051" custScaleY="102762" custLinFactNeighborX="-4687" custLinFactNeighborY="-186">
        <dgm:presLayoutVars>
          <dgm:bulletEnabled val="1"/>
        </dgm:presLayoutVars>
      </dgm:prSet>
      <dgm:spPr/>
    </dgm:pt>
    <dgm:pt modelId="{FD95599D-D118-4789-863E-EB7E27445474}" type="pres">
      <dgm:prSet presAssocID="{B7D352AE-D521-4416-9435-2F91D07B1C6D}" presName="accent_1" presStyleCnt="0"/>
      <dgm:spPr/>
    </dgm:pt>
    <dgm:pt modelId="{4A600729-F7B7-4218-99C8-2FBD64CAB581}" type="pres">
      <dgm:prSet presAssocID="{B7D352AE-D521-4416-9435-2F91D07B1C6D}" presName="accentRepeatNode" presStyleLbl="solidFgAcc1" presStyleIdx="0" presStyleCnt="1" custScaleX="94857" custScaleY="94857" custLinFactNeighborX="1388" custLinFactNeighborY="0"/>
      <dgm:spPr>
        <a:ln w="38100">
          <a:solidFill>
            <a:schemeClr val="accent4"/>
          </a:solidFill>
        </a:ln>
      </dgm:spPr>
    </dgm:pt>
  </dgm:ptLst>
  <dgm:cxnLst>
    <dgm:cxn modelId="{AFE22C03-C8FD-4A17-A3F7-B1B3ED21DAC4}" srcId="{8B3F9511-73E3-4E41-A20C-D14540DDC101}" destId="{B7D352AE-D521-4416-9435-2F91D07B1C6D}" srcOrd="0" destOrd="0" parTransId="{09AE442E-EE2C-46D8-B093-ED07129126B4}" sibTransId="{6761A8C4-622F-4BC9-BEC3-82880852CCE1}"/>
    <dgm:cxn modelId="{AD279B99-95F0-4477-B9C8-0A0DF5928B73}" type="presOf" srcId="{B7D352AE-D521-4416-9435-2F91D07B1C6D}" destId="{FE229172-5634-43D5-BEDA-CCCC8EB740C6}" srcOrd="0" destOrd="0" presId="urn:microsoft.com/office/officeart/2008/layout/VerticalCurvedList"/>
    <dgm:cxn modelId="{D2D034C7-E230-41BD-8B5B-4F97C3DF27D4}" type="presOf" srcId="{8B3F9511-73E3-4E41-A20C-D14540DDC101}" destId="{CA2443A0-703A-4997-B29F-70F99BB33668}" srcOrd="0" destOrd="0" presId="urn:microsoft.com/office/officeart/2008/layout/VerticalCurvedList"/>
    <dgm:cxn modelId="{C8BAFACF-2FDA-49A6-B042-68E9700CE70F}" type="presOf" srcId="{6761A8C4-622F-4BC9-BEC3-82880852CCE1}" destId="{F76532E9-BEF7-4D58-8FF2-BFEB502F38CD}" srcOrd="0" destOrd="0" presId="urn:microsoft.com/office/officeart/2008/layout/VerticalCurvedList"/>
    <dgm:cxn modelId="{E0C6C71E-5968-494D-A834-265F98C7DF86}" type="presParOf" srcId="{CA2443A0-703A-4997-B29F-70F99BB33668}" destId="{4BC80275-02B6-42ED-B9E1-DB9D1CEC2D98}" srcOrd="0" destOrd="0" presId="urn:microsoft.com/office/officeart/2008/layout/VerticalCurvedList"/>
    <dgm:cxn modelId="{11077A85-877B-44A4-8385-01146A7448C8}" type="presParOf" srcId="{4BC80275-02B6-42ED-B9E1-DB9D1CEC2D98}" destId="{5F70A765-CB07-41B4-9BB1-72B237903F64}" srcOrd="0" destOrd="0" presId="urn:microsoft.com/office/officeart/2008/layout/VerticalCurvedList"/>
    <dgm:cxn modelId="{90BC1691-96A6-41FB-BC04-22091DD35EF5}" type="presParOf" srcId="{5F70A765-CB07-41B4-9BB1-72B237903F64}" destId="{BCFD710F-8962-498A-97F2-0FD90A910B1A}" srcOrd="0" destOrd="0" presId="urn:microsoft.com/office/officeart/2008/layout/VerticalCurvedList"/>
    <dgm:cxn modelId="{8C4D1EC9-597B-48B9-91AE-DC2E9CAEAF64}" type="presParOf" srcId="{5F70A765-CB07-41B4-9BB1-72B237903F64}" destId="{F76532E9-BEF7-4D58-8FF2-BFEB502F38CD}" srcOrd="1" destOrd="0" presId="urn:microsoft.com/office/officeart/2008/layout/VerticalCurvedList"/>
    <dgm:cxn modelId="{ABE0CA93-F783-46F2-AF58-79E95395D3DF}" type="presParOf" srcId="{5F70A765-CB07-41B4-9BB1-72B237903F64}" destId="{F2F9A23D-55A5-4220-AADD-60D638F7C029}" srcOrd="2" destOrd="0" presId="urn:microsoft.com/office/officeart/2008/layout/VerticalCurvedList"/>
    <dgm:cxn modelId="{3E4BD53C-624C-4EBD-8781-FF21CD81B8B4}" type="presParOf" srcId="{5F70A765-CB07-41B4-9BB1-72B237903F64}" destId="{02C95649-C0C5-4CC3-8158-5FCC5593A488}" srcOrd="3" destOrd="0" presId="urn:microsoft.com/office/officeart/2008/layout/VerticalCurvedList"/>
    <dgm:cxn modelId="{8B55C235-2B95-485D-8B56-BEE53457E237}" type="presParOf" srcId="{4BC80275-02B6-42ED-B9E1-DB9D1CEC2D98}" destId="{FE229172-5634-43D5-BEDA-CCCC8EB740C6}" srcOrd="1" destOrd="0" presId="urn:microsoft.com/office/officeart/2008/layout/VerticalCurvedList"/>
    <dgm:cxn modelId="{4D11AEC3-05A4-4298-A2CB-A3EBAD2FDF9B}" type="presParOf" srcId="{4BC80275-02B6-42ED-B9E1-DB9D1CEC2D98}" destId="{FD95599D-D118-4789-863E-EB7E27445474}" srcOrd="2" destOrd="0" presId="urn:microsoft.com/office/officeart/2008/layout/VerticalCurvedList"/>
    <dgm:cxn modelId="{59BCABE8-97A4-463E-9073-3FB9AFD3B147}" type="presParOf" srcId="{FD95599D-D118-4789-863E-EB7E27445474}" destId="{4A600729-F7B7-4218-99C8-2FBD64CAB58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7A2D2C-1D34-4A5B-BB4E-E8503A53A551}" type="doc">
      <dgm:prSet loTypeId="urn:microsoft.com/office/officeart/2008/layout/AlternatingPictureBlocks" loCatId="list" qsTypeId="urn:microsoft.com/office/officeart/2005/8/quickstyle/simple3" qsCatId="simple" csTypeId="urn:microsoft.com/office/officeart/2005/8/colors/colorful4" csCatId="colorful" phldr="1"/>
      <dgm:spPr/>
      <dgm:t>
        <a:bodyPr/>
        <a:lstStyle/>
        <a:p>
          <a:endParaRPr lang="en-US"/>
        </a:p>
      </dgm:t>
    </dgm:pt>
    <dgm:pt modelId="{032FC4DF-59BB-401F-AA54-09C0003910BB}">
      <dgm:prSet custT="1"/>
      <dgm:spPr>
        <a:solidFill>
          <a:schemeClr val="accent2">
            <a:lumMod val="60000"/>
            <a:lumOff val="40000"/>
          </a:schemeClr>
        </a:solidFill>
      </dgm:spPr>
      <dgm:t>
        <a:bodyPr/>
        <a:lstStyle/>
        <a:p>
          <a:pPr algn="l"/>
          <a:r>
            <a:rPr lang="en-US" sz="2800" b="1" dirty="0">
              <a:solidFill>
                <a:srgbClr val="0D0D0D"/>
              </a:solidFill>
              <a:latin typeface="+mn-lt"/>
              <a:cs typeface="Arial" panose="020B0604020202020204" pitchFamily="34" charset="0"/>
            </a:rPr>
            <a:t>Parents are also able to complete the survey  at  </a:t>
          </a:r>
          <a:r>
            <a:rPr lang="en-US" sz="2800" b="1" dirty="0">
              <a:solidFill>
                <a:srgbClr val="0D0D0D"/>
              </a:solidFill>
              <a:latin typeface="+mn-lt"/>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http://parentsurvey.potsdam.edu</a:t>
          </a:r>
          <a:endParaRPr lang="en-US" sz="2800" b="1" dirty="0">
            <a:solidFill>
              <a:srgbClr val="0D0D0D"/>
            </a:solidFill>
            <a:latin typeface="+mn-lt"/>
            <a:cs typeface="Arial" panose="020B0604020202020204" pitchFamily="34" charset="0"/>
          </a:endParaRPr>
        </a:p>
      </dgm:t>
    </dgm:pt>
    <dgm:pt modelId="{10D83B3C-11E2-4EFB-9EA4-899783F14A6C}" type="parTrans" cxnId="{985AE58B-7035-4A70-9FDB-290E99E4FA45}">
      <dgm:prSet/>
      <dgm:spPr/>
      <dgm:t>
        <a:bodyPr/>
        <a:lstStyle/>
        <a:p>
          <a:endParaRPr lang="en-US"/>
        </a:p>
      </dgm:t>
    </dgm:pt>
    <dgm:pt modelId="{37ED2385-05A1-4CE9-A669-0E7906A797BE}" type="sibTrans" cxnId="{985AE58B-7035-4A70-9FDB-290E99E4FA45}">
      <dgm:prSet/>
      <dgm:spPr/>
      <dgm:t>
        <a:bodyPr/>
        <a:lstStyle/>
        <a:p>
          <a:endParaRPr lang="en-US"/>
        </a:p>
      </dgm:t>
    </dgm:pt>
    <dgm:pt modelId="{88F9B506-C68F-46D6-95F4-F347E5FFC85D}">
      <dgm:prSet custT="1"/>
      <dgm:spPr/>
      <dgm:t>
        <a:bodyPr/>
        <a:lstStyle/>
        <a:p>
          <a:pPr algn="l"/>
          <a:r>
            <a:rPr lang="en-US" sz="2800" b="1" dirty="0">
              <a:solidFill>
                <a:srgbClr val="0D0D0D"/>
              </a:solidFill>
              <a:latin typeface="+mn-lt"/>
              <a:cs typeface="Arial" panose="020B0604020202020204" pitchFamily="34" charset="0"/>
            </a:rPr>
            <a:t>Each fall, non-responders are contacted via  email and again asked to submit the survey electronically.</a:t>
          </a:r>
        </a:p>
      </dgm:t>
    </dgm:pt>
    <dgm:pt modelId="{EBCFDC45-1B06-4FBB-9CE7-BEF2AAF1384E}" type="parTrans" cxnId="{1E39FD47-9F23-447C-B987-0990ACD7B3DC}">
      <dgm:prSet/>
      <dgm:spPr/>
      <dgm:t>
        <a:bodyPr/>
        <a:lstStyle/>
        <a:p>
          <a:endParaRPr lang="en-US"/>
        </a:p>
      </dgm:t>
    </dgm:pt>
    <dgm:pt modelId="{4AD03F40-F8F1-416B-9B88-44013471D233}" type="sibTrans" cxnId="{1E39FD47-9F23-447C-B987-0990ACD7B3DC}">
      <dgm:prSet/>
      <dgm:spPr/>
      <dgm:t>
        <a:bodyPr/>
        <a:lstStyle/>
        <a:p>
          <a:endParaRPr lang="en-US"/>
        </a:p>
      </dgm:t>
    </dgm:pt>
    <dgm:pt modelId="{E6E33AA6-1497-49C6-B6B2-6BE5ACDECF0E}">
      <dgm:prSet custT="1"/>
      <dgm:spPr>
        <a:solidFill>
          <a:schemeClr val="accent4">
            <a:lumMod val="60000"/>
            <a:lumOff val="40000"/>
          </a:schemeClr>
        </a:solidFill>
      </dgm:spPr>
      <dgm:t>
        <a:bodyPr/>
        <a:lstStyle/>
        <a:p>
          <a:pPr algn="l"/>
          <a:r>
            <a:rPr lang="en-US" sz="2800" b="1" dirty="0">
              <a:solidFill>
                <a:srgbClr val="0D0D0D"/>
              </a:solidFill>
              <a:latin typeface="+mn-lt"/>
              <a:cs typeface="Arial"/>
            </a:rPr>
            <a:t>School districts send a cover letter to parents selected to complete an enclosed paper survey</a:t>
          </a:r>
          <a:r>
            <a:rPr lang="en-US" sz="2800" b="1" dirty="0">
              <a:latin typeface="+mn-lt"/>
              <a:cs typeface="Arial"/>
            </a:rPr>
            <a:t>.</a:t>
          </a:r>
        </a:p>
      </dgm:t>
    </dgm:pt>
    <dgm:pt modelId="{E5340AAF-02A7-45B0-B056-1A6BFF8239D0}" type="parTrans" cxnId="{457774B8-96B9-4324-95C1-521DA2CE9CD6}">
      <dgm:prSet/>
      <dgm:spPr/>
      <dgm:t>
        <a:bodyPr/>
        <a:lstStyle/>
        <a:p>
          <a:endParaRPr lang="en-US"/>
        </a:p>
      </dgm:t>
    </dgm:pt>
    <dgm:pt modelId="{09C18A51-748D-414E-8D7F-9340904A74D4}" type="sibTrans" cxnId="{457774B8-96B9-4324-95C1-521DA2CE9CD6}">
      <dgm:prSet/>
      <dgm:spPr/>
      <dgm:t>
        <a:bodyPr/>
        <a:lstStyle/>
        <a:p>
          <a:endParaRPr lang="en-US"/>
        </a:p>
      </dgm:t>
    </dgm:pt>
    <dgm:pt modelId="{5BF5B8A2-90D1-421D-A7CD-9EECC82301B7}" type="pres">
      <dgm:prSet presAssocID="{877A2D2C-1D34-4A5B-BB4E-E8503A53A551}" presName="linearFlow" presStyleCnt="0">
        <dgm:presLayoutVars>
          <dgm:dir/>
          <dgm:resizeHandles val="exact"/>
        </dgm:presLayoutVars>
      </dgm:prSet>
      <dgm:spPr/>
    </dgm:pt>
    <dgm:pt modelId="{9FCFA7FD-2591-4DAB-A876-771D9DBCCDB7}" type="pres">
      <dgm:prSet presAssocID="{E6E33AA6-1497-49C6-B6B2-6BE5ACDECF0E}" presName="comp" presStyleCnt="0"/>
      <dgm:spPr/>
    </dgm:pt>
    <dgm:pt modelId="{FC02B294-6C2E-464D-9DBE-35398BD08569}" type="pres">
      <dgm:prSet presAssocID="{E6E33AA6-1497-49C6-B6B2-6BE5ACDECF0E}" presName="rect2" presStyleLbl="node1" presStyleIdx="0" presStyleCnt="3" custScaleX="272384" custScaleY="117415" custLinFactNeighborX="45424" custLinFactNeighborY="4545">
        <dgm:presLayoutVars>
          <dgm:bulletEnabled val="1"/>
        </dgm:presLayoutVars>
      </dgm:prSet>
      <dgm:spPr/>
    </dgm:pt>
    <dgm:pt modelId="{306C7F0C-24A9-4EC9-8674-9A4F0704933E}" type="pres">
      <dgm:prSet presAssocID="{E6E33AA6-1497-49C6-B6B2-6BE5ACDECF0E}" presName="rect1" presStyleLbl="lnNode1" presStyleIdx="0" presStyleCnt="3" custScaleX="95149" custScaleY="92359" custLinFactX="-8004" custLinFactNeighborX="-100000" custLinFactNeighborY="4368"/>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l="-1000" r="-1000"/>
          </a:stretch>
        </a:blipFill>
      </dgm:spPr>
      <dgm:extLst>
        <a:ext uri="{E40237B7-FDA0-4F09-8148-C483321AD2D9}">
          <dgm14:cNvPr xmlns:dgm14="http://schemas.microsoft.com/office/drawing/2010/diagram" id="0" name="" descr="Open envelope with solid fill"/>
        </a:ext>
      </dgm:extLst>
    </dgm:pt>
    <dgm:pt modelId="{2DC5ADFD-19D3-4406-8E04-C90FEAA12BE2}" type="pres">
      <dgm:prSet presAssocID="{09C18A51-748D-414E-8D7F-9340904A74D4}" presName="sibTrans" presStyleCnt="0"/>
      <dgm:spPr/>
    </dgm:pt>
    <dgm:pt modelId="{981D4C75-3D52-4687-98D5-955E1F78B702}" type="pres">
      <dgm:prSet presAssocID="{032FC4DF-59BB-401F-AA54-09C0003910BB}" presName="comp" presStyleCnt="0"/>
      <dgm:spPr/>
    </dgm:pt>
    <dgm:pt modelId="{80854BB0-28D0-4DA8-BCF7-99EF63A3F0D6}" type="pres">
      <dgm:prSet presAssocID="{032FC4DF-59BB-401F-AA54-09C0003910BB}" presName="rect2" presStyleLbl="node1" presStyleIdx="1" presStyleCnt="3" custScaleX="272384" custScaleY="114596" custLinFactNeighborX="44955" custLinFactNeighborY="-2325">
        <dgm:presLayoutVars>
          <dgm:bulletEnabled val="1"/>
        </dgm:presLayoutVars>
      </dgm:prSet>
      <dgm:spPr/>
    </dgm:pt>
    <dgm:pt modelId="{7259A35D-D182-4D2B-9AB8-9BD241954168}" type="pres">
      <dgm:prSet presAssocID="{032FC4DF-59BB-401F-AA54-09C0003910BB}" presName="rect1" presStyleLbl="lnNode1" presStyleIdx="1" presStyleCnt="3" custScaleX="122112" custScaleY="94026" custLinFactX="-200000" custLinFactNeighborX="-250216" custLinFactNeighborY="-487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a:ln>
          <a:solidFill>
            <a:srgbClr val="92D050"/>
          </a:solidFill>
        </a:ln>
      </dgm:spPr>
      <dgm:extLst>
        <a:ext uri="{E40237B7-FDA0-4F09-8148-C483321AD2D9}">
          <dgm14:cNvPr xmlns:dgm14="http://schemas.microsoft.com/office/drawing/2010/diagram" id="0" name="" descr="Internet with solid fill"/>
        </a:ext>
      </dgm:extLst>
    </dgm:pt>
    <dgm:pt modelId="{789A06C0-B598-4B39-B7AF-CD2EBE65F303}" type="pres">
      <dgm:prSet presAssocID="{37ED2385-05A1-4CE9-A669-0E7906A797BE}" presName="sibTrans" presStyleCnt="0"/>
      <dgm:spPr/>
    </dgm:pt>
    <dgm:pt modelId="{0D7726EB-D99B-4EC4-AB53-33ECFD6F2419}" type="pres">
      <dgm:prSet presAssocID="{88F9B506-C68F-46D6-95F4-F347E5FFC85D}" presName="comp" presStyleCnt="0"/>
      <dgm:spPr/>
    </dgm:pt>
    <dgm:pt modelId="{CCD239AD-D9DC-4F7D-9A4F-FFA3EB8686C1}" type="pres">
      <dgm:prSet presAssocID="{88F9B506-C68F-46D6-95F4-F347E5FFC85D}" presName="rect2" presStyleLbl="node1" presStyleIdx="2" presStyleCnt="3" custScaleX="272384" custScaleY="114174" custLinFactNeighborX="45720" custLinFactNeighborY="-5838">
        <dgm:presLayoutVars>
          <dgm:bulletEnabled val="1"/>
        </dgm:presLayoutVars>
      </dgm:prSet>
      <dgm:spPr/>
    </dgm:pt>
    <dgm:pt modelId="{7364FE97-52BE-4D13-A653-4398E19974FB}" type="pres">
      <dgm:prSet presAssocID="{88F9B506-C68F-46D6-95F4-F347E5FFC85D}" presName="rect1" presStyleLbl="lnNode1" presStyleIdx="2" presStyleCnt="3" custScaleX="92671" custScaleY="99815" custLinFactX="-2952" custLinFactNeighborX="-100000" custLinFactNeighborY="-1029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1000" r="-1000"/>
          </a:stretch>
        </a:blipFill>
      </dgm:spPr>
      <dgm:extLst>
        <a:ext uri="{E40237B7-FDA0-4F09-8148-C483321AD2D9}">
          <dgm14:cNvPr xmlns:dgm14="http://schemas.microsoft.com/office/drawing/2010/diagram" id="0" name="" descr="Email with solid fill"/>
        </a:ext>
      </dgm:extLst>
    </dgm:pt>
  </dgm:ptLst>
  <dgm:cxnLst>
    <dgm:cxn modelId="{76DF581C-EA41-499A-A1F0-8F55EC6BC0F9}" type="presOf" srcId="{E6E33AA6-1497-49C6-B6B2-6BE5ACDECF0E}" destId="{FC02B294-6C2E-464D-9DBE-35398BD08569}" srcOrd="0" destOrd="0" presId="urn:microsoft.com/office/officeart/2008/layout/AlternatingPictureBlocks"/>
    <dgm:cxn modelId="{26A0783A-E2D1-4F7D-A019-97314F0817FB}" type="presOf" srcId="{877A2D2C-1D34-4A5B-BB4E-E8503A53A551}" destId="{5BF5B8A2-90D1-421D-A7CD-9EECC82301B7}" srcOrd="0" destOrd="0" presId="urn:microsoft.com/office/officeart/2008/layout/AlternatingPictureBlocks"/>
    <dgm:cxn modelId="{1E39FD47-9F23-447C-B987-0990ACD7B3DC}" srcId="{877A2D2C-1D34-4A5B-BB4E-E8503A53A551}" destId="{88F9B506-C68F-46D6-95F4-F347E5FFC85D}" srcOrd="2" destOrd="0" parTransId="{EBCFDC45-1B06-4FBB-9CE7-BEF2AAF1384E}" sibTransId="{4AD03F40-F8F1-416B-9B88-44013471D233}"/>
    <dgm:cxn modelId="{985AE58B-7035-4A70-9FDB-290E99E4FA45}" srcId="{877A2D2C-1D34-4A5B-BB4E-E8503A53A551}" destId="{032FC4DF-59BB-401F-AA54-09C0003910BB}" srcOrd="1" destOrd="0" parTransId="{10D83B3C-11E2-4EFB-9EA4-899783F14A6C}" sibTransId="{37ED2385-05A1-4CE9-A669-0E7906A797BE}"/>
    <dgm:cxn modelId="{9F6B948E-7BE0-4B28-BCCA-651D7F33F08A}" type="presOf" srcId="{032FC4DF-59BB-401F-AA54-09C0003910BB}" destId="{80854BB0-28D0-4DA8-BCF7-99EF63A3F0D6}" srcOrd="0" destOrd="0" presId="urn:microsoft.com/office/officeart/2008/layout/AlternatingPictureBlocks"/>
    <dgm:cxn modelId="{EDCA44A9-587B-4889-9B0B-1FADA2E9FF5A}" type="presOf" srcId="{88F9B506-C68F-46D6-95F4-F347E5FFC85D}" destId="{CCD239AD-D9DC-4F7D-9A4F-FFA3EB8686C1}" srcOrd="0" destOrd="0" presId="urn:microsoft.com/office/officeart/2008/layout/AlternatingPictureBlocks"/>
    <dgm:cxn modelId="{457774B8-96B9-4324-95C1-521DA2CE9CD6}" srcId="{877A2D2C-1D34-4A5B-BB4E-E8503A53A551}" destId="{E6E33AA6-1497-49C6-B6B2-6BE5ACDECF0E}" srcOrd="0" destOrd="0" parTransId="{E5340AAF-02A7-45B0-B056-1A6BFF8239D0}" sibTransId="{09C18A51-748D-414E-8D7F-9340904A74D4}"/>
    <dgm:cxn modelId="{52628953-EC50-49A8-BD53-25A017EA4A41}" type="presParOf" srcId="{5BF5B8A2-90D1-421D-A7CD-9EECC82301B7}" destId="{9FCFA7FD-2591-4DAB-A876-771D9DBCCDB7}" srcOrd="0" destOrd="0" presId="urn:microsoft.com/office/officeart/2008/layout/AlternatingPictureBlocks"/>
    <dgm:cxn modelId="{E9F97432-DEEA-42F0-BBBB-F4F61F05F236}" type="presParOf" srcId="{9FCFA7FD-2591-4DAB-A876-771D9DBCCDB7}" destId="{FC02B294-6C2E-464D-9DBE-35398BD08569}" srcOrd="0" destOrd="0" presId="urn:microsoft.com/office/officeart/2008/layout/AlternatingPictureBlocks"/>
    <dgm:cxn modelId="{71356584-4B82-49CC-8B0D-32C1DD69AB19}" type="presParOf" srcId="{9FCFA7FD-2591-4DAB-A876-771D9DBCCDB7}" destId="{306C7F0C-24A9-4EC9-8674-9A4F0704933E}" srcOrd="1" destOrd="0" presId="urn:microsoft.com/office/officeart/2008/layout/AlternatingPictureBlocks"/>
    <dgm:cxn modelId="{EEEAE6AB-D64C-4B61-B837-F59FA77E5E32}" type="presParOf" srcId="{5BF5B8A2-90D1-421D-A7CD-9EECC82301B7}" destId="{2DC5ADFD-19D3-4406-8E04-C90FEAA12BE2}" srcOrd="1" destOrd="0" presId="urn:microsoft.com/office/officeart/2008/layout/AlternatingPictureBlocks"/>
    <dgm:cxn modelId="{608498BC-5C7E-4FAB-ADB5-C55FD461EDB0}" type="presParOf" srcId="{5BF5B8A2-90D1-421D-A7CD-9EECC82301B7}" destId="{981D4C75-3D52-4687-98D5-955E1F78B702}" srcOrd="2" destOrd="0" presId="urn:microsoft.com/office/officeart/2008/layout/AlternatingPictureBlocks"/>
    <dgm:cxn modelId="{F2ADEE75-3814-4FB7-81C0-FF4325A6246E}" type="presParOf" srcId="{981D4C75-3D52-4687-98D5-955E1F78B702}" destId="{80854BB0-28D0-4DA8-BCF7-99EF63A3F0D6}" srcOrd="0" destOrd="0" presId="urn:microsoft.com/office/officeart/2008/layout/AlternatingPictureBlocks"/>
    <dgm:cxn modelId="{D91A9B90-285E-4809-8AE8-5CE9D8385153}" type="presParOf" srcId="{981D4C75-3D52-4687-98D5-955E1F78B702}" destId="{7259A35D-D182-4D2B-9AB8-9BD241954168}" srcOrd="1" destOrd="0" presId="urn:microsoft.com/office/officeart/2008/layout/AlternatingPictureBlocks"/>
    <dgm:cxn modelId="{B821C313-B704-488A-9931-7E1AB5B676D4}" type="presParOf" srcId="{5BF5B8A2-90D1-421D-A7CD-9EECC82301B7}" destId="{789A06C0-B598-4B39-B7AF-CD2EBE65F303}" srcOrd="3" destOrd="0" presId="urn:microsoft.com/office/officeart/2008/layout/AlternatingPictureBlocks"/>
    <dgm:cxn modelId="{81A63E95-5380-41DF-B562-481276C00F35}" type="presParOf" srcId="{5BF5B8A2-90D1-421D-A7CD-9EECC82301B7}" destId="{0D7726EB-D99B-4EC4-AB53-33ECFD6F2419}" srcOrd="4" destOrd="0" presId="urn:microsoft.com/office/officeart/2008/layout/AlternatingPictureBlocks"/>
    <dgm:cxn modelId="{4314AFA8-1F7F-42FB-BCB1-47E02EB96F4D}" type="presParOf" srcId="{0D7726EB-D99B-4EC4-AB53-33ECFD6F2419}" destId="{CCD239AD-D9DC-4F7D-9A4F-FFA3EB8686C1}" srcOrd="0" destOrd="0" presId="urn:microsoft.com/office/officeart/2008/layout/AlternatingPictureBlocks"/>
    <dgm:cxn modelId="{56A89CBE-B2FA-4C2E-A051-28E3E195FC79}" type="presParOf" srcId="{0D7726EB-D99B-4EC4-AB53-33ECFD6F2419}" destId="{7364FE97-52BE-4D13-A653-4398E19974FB}"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539FF58-7FEE-4F63-8D68-699BC5ADAF8B}"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FDE7468F-A645-4B2E-BD8D-D77E31E10849}">
      <dgm:prSet phldrT="[Text]" custT="1">
        <dgm:style>
          <a:lnRef idx="1">
            <a:schemeClr val="accent4"/>
          </a:lnRef>
          <a:fillRef idx="2">
            <a:schemeClr val="accent4"/>
          </a:fillRef>
          <a:effectRef idx="1">
            <a:schemeClr val="accent4"/>
          </a:effectRef>
          <a:fontRef idx="minor">
            <a:schemeClr val="dk1"/>
          </a:fontRef>
        </dgm:style>
      </dgm:prSet>
      <dgm:spPr>
        <a:noFill/>
      </dgm:spPr>
      <dgm:t>
        <a:bodyPr/>
        <a:lstStyle/>
        <a:p>
          <a:endParaRPr lang="en-US" sz="2800" dirty="0">
            <a:solidFill>
              <a:schemeClr val="tx1"/>
            </a:solidFill>
          </a:endParaRPr>
        </a:p>
      </dgm:t>
    </dgm:pt>
    <dgm:pt modelId="{69A6C043-6A3D-449D-A366-F3C070BB75E1}" type="parTrans" cxnId="{C38DD449-4EA6-4846-AA42-12590AB9163A}">
      <dgm:prSet/>
      <dgm:spPr/>
      <dgm:t>
        <a:bodyPr/>
        <a:lstStyle/>
        <a:p>
          <a:endParaRPr lang="en-US" sz="2800"/>
        </a:p>
      </dgm:t>
    </dgm:pt>
    <dgm:pt modelId="{0AD1F9CE-02D9-4F63-BD0E-8F88E210D77F}" type="sibTrans" cxnId="{C38DD449-4EA6-4846-AA42-12590AB9163A}">
      <dgm:prSet/>
      <dgm:spPr/>
      <dgm:t>
        <a:bodyPr/>
        <a:lstStyle/>
        <a:p>
          <a:endParaRPr lang="en-US" sz="2800"/>
        </a:p>
      </dgm:t>
    </dgm:pt>
    <dgm:pt modelId="{7EE1AAAC-2829-4B30-9BC0-172B7D309481}">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chemeClr val="accent4">
            <a:lumMod val="60000"/>
            <a:lumOff val="40000"/>
          </a:schemeClr>
        </a:solidFill>
        <a:ln/>
      </dgm:spPr>
      <dgm:t>
        <a:bodyPr/>
        <a:lstStyle/>
        <a:p>
          <a:pPr algn="ctr">
            <a:buFont typeface="+mj-lt"/>
            <a:buNone/>
          </a:pPr>
          <a:r>
            <a:rPr lang="en-US" sz="2800" b="1" dirty="0">
              <a:solidFill>
                <a:schemeClr val="tx1"/>
              </a:solidFill>
              <a:ea typeface="+mn-lt"/>
              <a:cs typeface="+mn-lt"/>
            </a:rPr>
            <a:t>Does the letter convey the importance         </a:t>
          </a:r>
        </a:p>
        <a:p>
          <a:pPr algn="ctr">
            <a:buFont typeface="+mj-lt"/>
            <a:buAutoNum type="arabicPeriod"/>
          </a:pPr>
          <a:r>
            <a:rPr lang="en-US" sz="2800" b="1" dirty="0">
              <a:solidFill>
                <a:schemeClr val="tx1"/>
              </a:solidFill>
              <a:ea typeface="+mn-lt"/>
              <a:cs typeface="+mn-lt"/>
            </a:rPr>
            <a:t>of the survey?</a:t>
          </a:r>
          <a:endParaRPr lang="en-US" sz="2800" b="1" dirty="0">
            <a:solidFill>
              <a:schemeClr val="tx1"/>
            </a:solidFill>
          </a:endParaRPr>
        </a:p>
      </dgm:t>
    </dgm:pt>
    <dgm:pt modelId="{CB03F0AF-3FC1-43E6-B5D0-AC9BFAF99D51}" type="parTrans" cxnId="{FAE1EE8C-5A9C-403E-8390-12B85413ECAE}">
      <dgm:prSet/>
      <dgm:spPr/>
      <dgm:t>
        <a:bodyPr/>
        <a:lstStyle/>
        <a:p>
          <a:endParaRPr lang="en-US" sz="2800"/>
        </a:p>
      </dgm:t>
    </dgm:pt>
    <dgm:pt modelId="{61E03F93-93C2-489B-BB66-10AD1C85BE96}" type="sibTrans" cxnId="{FAE1EE8C-5A9C-403E-8390-12B85413ECAE}">
      <dgm:prSet/>
      <dgm:spPr/>
      <dgm:t>
        <a:bodyPr/>
        <a:lstStyle/>
        <a:p>
          <a:endParaRPr lang="en-US" sz="2800"/>
        </a:p>
      </dgm:t>
    </dgm:pt>
    <dgm:pt modelId="{CD2CE70C-7F72-48D1-A03F-69649F8A12AD}">
      <dgm:prSet phldrT="[Text]" custT="1">
        <dgm:style>
          <a:lnRef idx="2">
            <a:schemeClr val="accent4">
              <a:shade val="50000"/>
            </a:schemeClr>
          </a:lnRef>
          <a:fillRef idx="1">
            <a:schemeClr val="accent4"/>
          </a:fillRef>
          <a:effectRef idx="0">
            <a:schemeClr val="accent4"/>
          </a:effectRef>
          <a:fontRef idx="minor">
            <a:schemeClr val="lt1"/>
          </a:fontRef>
        </dgm:style>
      </dgm:prSet>
      <dgm:spPr>
        <a:solidFill>
          <a:schemeClr val="accent4">
            <a:lumMod val="60000"/>
            <a:lumOff val="40000"/>
          </a:schemeClr>
        </a:solidFill>
        <a:ln/>
      </dgm:spPr>
      <dgm:t>
        <a:bodyPr/>
        <a:lstStyle/>
        <a:p>
          <a:pPr>
            <a:buFont typeface="+mj-lt"/>
            <a:buAutoNum type="arabicPeriod"/>
          </a:pPr>
          <a:r>
            <a:rPr lang="en-US" sz="2800" b="1" dirty="0">
              <a:solidFill>
                <a:schemeClr val="tx1"/>
              </a:solidFill>
              <a:ea typeface="+mn-lt"/>
              <a:cs typeface="+mn-lt"/>
            </a:rPr>
            <a:t>Is it understandable to  families of varied cultural and linguistic backgrounds and literacy levels?</a:t>
          </a:r>
          <a:endParaRPr lang="en-US" sz="2800" b="1" dirty="0">
            <a:solidFill>
              <a:schemeClr val="tx1"/>
            </a:solidFill>
          </a:endParaRPr>
        </a:p>
      </dgm:t>
    </dgm:pt>
    <dgm:pt modelId="{543E72AA-4E80-483C-8CBD-B3AB0AEC487A}" type="parTrans" cxnId="{F8AD1734-5108-453B-A8F7-10A4BE934F73}">
      <dgm:prSet/>
      <dgm:spPr/>
      <dgm:t>
        <a:bodyPr/>
        <a:lstStyle/>
        <a:p>
          <a:endParaRPr lang="en-US" sz="2800"/>
        </a:p>
      </dgm:t>
    </dgm:pt>
    <dgm:pt modelId="{3A0D2393-FD8E-4513-A630-3093CAB41DB0}" type="sibTrans" cxnId="{F8AD1734-5108-453B-A8F7-10A4BE934F73}">
      <dgm:prSet/>
      <dgm:spPr/>
      <dgm:t>
        <a:bodyPr/>
        <a:lstStyle/>
        <a:p>
          <a:endParaRPr lang="en-US" sz="2800"/>
        </a:p>
      </dgm:t>
    </dgm:pt>
    <dgm:pt modelId="{57AC9A69-2ADC-4D20-A91D-E1881D789D71}" type="pres">
      <dgm:prSet presAssocID="{F539FF58-7FEE-4F63-8D68-699BC5ADAF8B}" presName="layout" presStyleCnt="0">
        <dgm:presLayoutVars>
          <dgm:chMax/>
          <dgm:chPref/>
          <dgm:dir/>
          <dgm:animOne val="branch"/>
          <dgm:animLvl val="lvl"/>
          <dgm:resizeHandles/>
        </dgm:presLayoutVars>
      </dgm:prSet>
      <dgm:spPr/>
    </dgm:pt>
    <dgm:pt modelId="{1F8D05BD-024A-4A1F-96CE-324E7A71F563}" type="pres">
      <dgm:prSet presAssocID="{FDE7468F-A645-4B2E-BD8D-D77E31E10849}" presName="root" presStyleCnt="0">
        <dgm:presLayoutVars>
          <dgm:chMax/>
          <dgm:chPref val="4"/>
        </dgm:presLayoutVars>
      </dgm:prSet>
      <dgm:spPr/>
    </dgm:pt>
    <dgm:pt modelId="{05EB91BC-8F81-4CAC-848D-95490929CF80}" type="pres">
      <dgm:prSet presAssocID="{FDE7468F-A645-4B2E-BD8D-D77E31E10849}" presName="rootComposite" presStyleCnt="0">
        <dgm:presLayoutVars/>
      </dgm:prSet>
      <dgm:spPr/>
    </dgm:pt>
    <dgm:pt modelId="{66F8B1F2-640E-4016-9B43-65AE8B663B20}" type="pres">
      <dgm:prSet presAssocID="{FDE7468F-A645-4B2E-BD8D-D77E31E10849}" presName="rootText" presStyleLbl="node0" presStyleIdx="0" presStyleCnt="1" custLinFactY="-48087" custLinFactNeighborX="-913" custLinFactNeighborY="-100000">
        <dgm:presLayoutVars>
          <dgm:chMax/>
          <dgm:chPref val="4"/>
        </dgm:presLayoutVars>
      </dgm:prSet>
      <dgm:spPr/>
    </dgm:pt>
    <dgm:pt modelId="{DC8AE32A-D34E-44EF-8BD3-8EB3C737E25F}" type="pres">
      <dgm:prSet presAssocID="{FDE7468F-A645-4B2E-BD8D-D77E31E10849}" presName="childShape" presStyleCnt="0">
        <dgm:presLayoutVars>
          <dgm:chMax val="0"/>
          <dgm:chPref val="0"/>
        </dgm:presLayoutVars>
      </dgm:prSet>
      <dgm:spPr/>
    </dgm:pt>
    <dgm:pt modelId="{F6637909-6892-49A0-958B-74050F02D6FE}" type="pres">
      <dgm:prSet presAssocID="{7EE1AAAC-2829-4B30-9BC0-172B7D309481}" presName="childComposite" presStyleCnt="0">
        <dgm:presLayoutVars>
          <dgm:chMax val="0"/>
          <dgm:chPref val="0"/>
        </dgm:presLayoutVars>
      </dgm:prSet>
      <dgm:spPr/>
    </dgm:pt>
    <dgm:pt modelId="{B46A260F-80E2-4A06-9055-D5C492833571}" type="pres">
      <dgm:prSet presAssocID="{7EE1AAAC-2829-4B30-9BC0-172B7D309481}"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cument with solid fill"/>
        </a:ext>
      </dgm:extLst>
    </dgm:pt>
    <dgm:pt modelId="{9574CEFC-E666-4357-B290-3A6508722083}" type="pres">
      <dgm:prSet presAssocID="{7EE1AAAC-2829-4B30-9BC0-172B7D309481}" presName="childText" presStyleLbl="lnNode1" presStyleIdx="0" presStyleCnt="2" custLinFactNeighborX="-697" custLinFactNeighborY="2541">
        <dgm:presLayoutVars>
          <dgm:chMax val="0"/>
          <dgm:chPref val="0"/>
          <dgm:bulletEnabled val="1"/>
        </dgm:presLayoutVars>
      </dgm:prSet>
      <dgm:spPr/>
    </dgm:pt>
    <dgm:pt modelId="{66BAEE1F-D745-4E10-BAE2-BD3FDA3C9A82}" type="pres">
      <dgm:prSet presAssocID="{CD2CE70C-7F72-48D1-A03F-69649F8A12AD}" presName="childComposite" presStyleCnt="0">
        <dgm:presLayoutVars>
          <dgm:chMax val="0"/>
          <dgm:chPref val="0"/>
        </dgm:presLayoutVars>
      </dgm:prSet>
      <dgm:spPr/>
    </dgm:pt>
    <dgm:pt modelId="{8292FB33-9C44-42EC-8E97-3EBED6DAC3C6}" type="pres">
      <dgm:prSet presAssocID="{CD2CE70C-7F72-48D1-A03F-69649F8A12AD}" presName="Image" presStyleLbl="node1" presStyleIdx="1" presStyleCnt="2" custScaleX="115832" custScaleY="15572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with solid fill"/>
        </a:ext>
      </dgm:extLst>
    </dgm:pt>
    <dgm:pt modelId="{17AC830C-94DB-40F1-BCC3-877F6D60F762}" type="pres">
      <dgm:prSet presAssocID="{CD2CE70C-7F72-48D1-A03F-69649F8A12AD}" presName="childText" presStyleLbl="lnNode1" presStyleIdx="1" presStyleCnt="2" custScaleY="111111">
        <dgm:presLayoutVars>
          <dgm:chMax val="0"/>
          <dgm:chPref val="0"/>
          <dgm:bulletEnabled val="1"/>
        </dgm:presLayoutVars>
      </dgm:prSet>
      <dgm:spPr/>
    </dgm:pt>
  </dgm:ptLst>
  <dgm:cxnLst>
    <dgm:cxn modelId="{1C50B805-4523-4673-B6CB-FDA41306413E}" type="presOf" srcId="{F539FF58-7FEE-4F63-8D68-699BC5ADAF8B}" destId="{57AC9A69-2ADC-4D20-A91D-E1881D789D71}" srcOrd="0" destOrd="0" presId="urn:microsoft.com/office/officeart/2008/layout/PictureAccentList"/>
    <dgm:cxn modelId="{F8AD1734-5108-453B-A8F7-10A4BE934F73}" srcId="{FDE7468F-A645-4B2E-BD8D-D77E31E10849}" destId="{CD2CE70C-7F72-48D1-A03F-69649F8A12AD}" srcOrd="1" destOrd="0" parTransId="{543E72AA-4E80-483C-8CBD-B3AB0AEC487A}" sibTransId="{3A0D2393-FD8E-4513-A630-3093CAB41DB0}"/>
    <dgm:cxn modelId="{84580448-58C0-4C49-A6DB-958B66020AB8}" type="presOf" srcId="{CD2CE70C-7F72-48D1-A03F-69649F8A12AD}" destId="{17AC830C-94DB-40F1-BCC3-877F6D60F762}" srcOrd="0" destOrd="0" presId="urn:microsoft.com/office/officeart/2008/layout/PictureAccentList"/>
    <dgm:cxn modelId="{C38DD449-4EA6-4846-AA42-12590AB9163A}" srcId="{F539FF58-7FEE-4F63-8D68-699BC5ADAF8B}" destId="{FDE7468F-A645-4B2E-BD8D-D77E31E10849}" srcOrd="0" destOrd="0" parTransId="{69A6C043-6A3D-449D-A366-F3C070BB75E1}" sibTransId="{0AD1F9CE-02D9-4F63-BD0E-8F88E210D77F}"/>
    <dgm:cxn modelId="{FAE1EE8C-5A9C-403E-8390-12B85413ECAE}" srcId="{FDE7468F-A645-4B2E-BD8D-D77E31E10849}" destId="{7EE1AAAC-2829-4B30-9BC0-172B7D309481}" srcOrd="0" destOrd="0" parTransId="{CB03F0AF-3FC1-43E6-B5D0-AC9BFAF99D51}" sibTransId="{61E03F93-93C2-489B-BB66-10AD1C85BE96}"/>
    <dgm:cxn modelId="{1AF394A1-2A34-45BA-BCAC-4C7448327A87}" type="presOf" srcId="{FDE7468F-A645-4B2E-BD8D-D77E31E10849}" destId="{66F8B1F2-640E-4016-9B43-65AE8B663B20}" srcOrd="0" destOrd="0" presId="urn:microsoft.com/office/officeart/2008/layout/PictureAccentList"/>
    <dgm:cxn modelId="{A91E83D9-4FB7-4717-BFA5-6B43D1E16426}" type="presOf" srcId="{7EE1AAAC-2829-4B30-9BC0-172B7D309481}" destId="{9574CEFC-E666-4357-B290-3A6508722083}" srcOrd="0" destOrd="0" presId="urn:microsoft.com/office/officeart/2008/layout/PictureAccentList"/>
    <dgm:cxn modelId="{768249CB-B849-4FE7-9219-13C72DB7C2B2}" type="presParOf" srcId="{57AC9A69-2ADC-4D20-A91D-E1881D789D71}" destId="{1F8D05BD-024A-4A1F-96CE-324E7A71F563}" srcOrd="0" destOrd="0" presId="urn:microsoft.com/office/officeart/2008/layout/PictureAccentList"/>
    <dgm:cxn modelId="{CB1C6EED-653B-4096-97FA-898E3F1E3BC9}" type="presParOf" srcId="{1F8D05BD-024A-4A1F-96CE-324E7A71F563}" destId="{05EB91BC-8F81-4CAC-848D-95490929CF80}" srcOrd="0" destOrd="0" presId="urn:microsoft.com/office/officeart/2008/layout/PictureAccentList"/>
    <dgm:cxn modelId="{3B1C73EC-54FE-4978-929E-D2403B93475D}" type="presParOf" srcId="{05EB91BC-8F81-4CAC-848D-95490929CF80}" destId="{66F8B1F2-640E-4016-9B43-65AE8B663B20}" srcOrd="0" destOrd="0" presId="urn:microsoft.com/office/officeart/2008/layout/PictureAccentList"/>
    <dgm:cxn modelId="{61869A1C-5DD8-4DC5-B950-20441EE6C65F}" type="presParOf" srcId="{1F8D05BD-024A-4A1F-96CE-324E7A71F563}" destId="{DC8AE32A-D34E-44EF-8BD3-8EB3C737E25F}" srcOrd="1" destOrd="0" presId="urn:microsoft.com/office/officeart/2008/layout/PictureAccentList"/>
    <dgm:cxn modelId="{772F6984-C97F-46CC-96E1-80F86D69C7E1}" type="presParOf" srcId="{DC8AE32A-D34E-44EF-8BD3-8EB3C737E25F}" destId="{F6637909-6892-49A0-958B-74050F02D6FE}" srcOrd="0" destOrd="0" presId="urn:microsoft.com/office/officeart/2008/layout/PictureAccentList"/>
    <dgm:cxn modelId="{DE7FBD1F-2314-432C-8EFB-EA5BE534D9D6}" type="presParOf" srcId="{F6637909-6892-49A0-958B-74050F02D6FE}" destId="{B46A260F-80E2-4A06-9055-D5C492833571}" srcOrd="0" destOrd="0" presId="urn:microsoft.com/office/officeart/2008/layout/PictureAccentList"/>
    <dgm:cxn modelId="{8F296D24-086A-49C6-842D-518E24AA6272}" type="presParOf" srcId="{F6637909-6892-49A0-958B-74050F02D6FE}" destId="{9574CEFC-E666-4357-B290-3A6508722083}" srcOrd="1" destOrd="0" presId="urn:microsoft.com/office/officeart/2008/layout/PictureAccentList"/>
    <dgm:cxn modelId="{23F802EF-8822-4064-A3C9-B2ABC3F64598}" type="presParOf" srcId="{DC8AE32A-D34E-44EF-8BD3-8EB3C737E25F}" destId="{66BAEE1F-D745-4E10-BAE2-BD3FDA3C9A82}" srcOrd="1" destOrd="0" presId="urn:microsoft.com/office/officeart/2008/layout/PictureAccentList"/>
    <dgm:cxn modelId="{3A015EA5-FCBD-48AA-A907-4027AB1612D0}" type="presParOf" srcId="{66BAEE1F-D745-4E10-BAE2-BD3FDA3C9A82}" destId="{8292FB33-9C44-42EC-8E97-3EBED6DAC3C6}" srcOrd="0" destOrd="0" presId="urn:microsoft.com/office/officeart/2008/layout/PictureAccentList"/>
    <dgm:cxn modelId="{D001232F-AB97-4F1E-B234-71CB160DC3F8}" type="presParOf" srcId="{66BAEE1F-D745-4E10-BAE2-BD3FDA3C9A82}" destId="{17AC830C-94DB-40F1-BCC3-877F6D60F762}"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8F7D6D-EC51-4C23-8802-0A0395B7429F}" type="doc">
      <dgm:prSet loTypeId="urn:microsoft.com/office/officeart/2008/layout/VerticalCurvedList" loCatId="list" qsTypeId="urn:microsoft.com/office/officeart/2005/8/quickstyle/simple1" qsCatId="simple" csTypeId="urn:microsoft.com/office/officeart/2005/8/colors/accent6_2" csCatId="accent6" phldr="1"/>
      <dgm:spPr/>
      <dgm:t>
        <a:bodyPr/>
        <a:lstStyle/>
        <a:p>
          <a:endParaRPr lang="en-US"/>
        </a:p>
      </dgm:t>
    </dgm:pt>
    <dgm:pt modelId="{AD91CAD0-D6F7-472F-8FA0-BACFDEB0D620}">
      <dgm:prSet phldrT="[Text]" custT="1"/>
      <dgm:spPr/>
      <dgm:t>
        <a:bodyPr/>
        <a:lstStyle/>
        <a:p>
          <a:r>
            <a:rPr lang="en-US" sz="3600" dirty="0">
              <a:ea typeface="+mn-lt"/>
              <a:cs typeface="+mn-lt"/>
            </a:rPr>
            <a:t>Do We Need Additional Improvement Activities?</a:t>
          </a:r>
          <a:endParaRPr lang="en-US" sz="3600" dirty="0"/>
        </a:p>
      </dgm:t>
    </dgm:pt>
    <dgm:pt modelId="{D695DDCD-E8A4-44AA-9927-5CE9446218F5}" type="parTrans" cxnId="{8B743916-20D1-4BE0-A267-7295E318F82D}">
      <dgm:prSet/>
      <dgm:spPr/>
      <dgm:t>
        <a:bodyPr/>
        <a:lstStyle/>
        <a:p>
          <a:endParaRPr lang="en-US"/>
        </a:p>
      </dgm:t>
    </dgm:pt>
    <dgm:pt modelId="{78DDC5F2-60C0-45AE-907F-1FFF7878D29A}" type="sibTrans" cxnId="{8B743916-20D1-4BE0-A267-7295E318F82D}">
      <dgm:prSet/>
      <dgm:spPr>
        <a:ln w="38100"/>
      </dgm:spPr>
      <dgm:t>
        <a:bodyPr/>
        <a:lstStyle/>
        <a:p>
          <a:endParaRPr lang="en-US"/>
        </a:p>
      </dgm:t>
    </dgm:pt>
    <dgm:pt modelId="{8B80E319-F1C7-4834-A864-7437324A31A0}" type="pres">
      <dgm:prSet presAssocID="{7F8F7D6D-EC51-4C23-8802-0A0395B7429F}" presName="Name0" presStyleCnt="0">
        <dgm:presLayoutVars>
          <dgm:chMax val="7"/>
          <dgm:chPref val="7"/>
          <dgm:dir/>
        </dgm:presLayoutVars>
      </dgm:prSet>
      <dgm:spPr/>
    </dgm:pt>
    <dgm:pt modelId="{79C2BE25-C485-46A7-A192-DF18E67031AB}" type="pres">
      <dgm:prSet presAssocID="{7F8F7D6D-EC51-4C23-8802-0A0395B7429F}" presName="Name1" presStyleCnt="0"/>
      <dgm:spPr/>
    </dgm:pt>
    <dgm:pt modelId="{6C98E944-9E7C-47C7-B8F2-3D5E33181A5A}" type="pres">
      <dgm:prSet presAssocID="{7F8F7D6D-EC51-4C23-8802-0A0395B7429F}" presName="cycle" presStyleCnt="0"/>
      <dgm:spPr/>
    </dgm:pt>
    <dgm:pt modelId="{AE330937-57E7-493E-9450-FF291FAFC292}" type="pres">
      <dgm:prSet presAssocID="{7F8F7D6D-EC51-4C23-8802-0A0395B7429F}" presName="srcNode" presStyleLbl="node1" presStyleIdx="0" presStyleCnt="1"/>
      <dgm:spPr/>
    </dgm:pt>
    <dgm:pt modelId="{6BB5BEBC-EEAD-49CD-B0FA-CF232EB57ED4}" type="pres">
      <dgm:prSet presAssocID="{7F8F7D6D-EC51-4C23-8802-0A0395B7429F}" presName="conn" presStyleLbl="parChTrans1D2" presStyleIdx="0" presStyleCnt="1"/>
      <dgm:spPr/>
    </dgm:pt>
    <dgm:pt modelId="{F02F38EA-4E3F-4EC9-A530-55076EAFB7FB}" type="pres">
      <dgm:prSet presAssocID="{7F8F7D6D-EC51-4C23-8802-0A0395B7429F}" presName="extraNode" presStyleLbl="node1" presStyleIdx="0" presStyleCnt="1"/>
      <dgm:spPr/>
    </dgm:pt>
    <dgm:pt modelId="{B1B9E443-E66A-43BC-AD0B-6B3648B30F0E}" type="pres">
      <dgm:prSet presAssocID="{7F8F7D6D-EC51-4C23-8802-0A0395B7429F}" presName="dstNode" presStyleLbl="node1" presStyleIdx="0" presStyleCnt="1"/>
      <dgm:spPr/>
    </dgm:pt>
    <dgm:pt modelId="{DF6D1F60-87FA-4172-82DA-2504B7886A86}" type="pres">
      <dgm:prSet presAssocID="{AD91CAD0-D6F7-472F-8FA0-BACFDEB0D620}" presName="text_1" presStyleLbl="node1" presStyleIdx="0" presStyleCnt="1" custScaleX="88398" custScaleY="110305" custLinFactNeighborX="-823" custLinFactNeighborY="-555">
        <dgm:presLayoutVars>
          <dgm:bulletEnabled val="1"/>
        </dgm:presLayoutVars>
      </dgm:prSet>
      <dgm:spPr/>
    </dgm:pt>
    <dgm:pt modelId="{F8190AF6-7C16-4831-805C-AD35FCE085F9}" type="pres">
      <dgm:prSet presAssocID="{AD91CAD0-D6F7-472F-8FA0-BACFDEB0D620}" presName="accent_1" presStyleCnt="0"/>
      <dgm:spPr/>
    </dgm:pt>
    <dgm:pt modelId="{8B418F45-3D25-4A7A-BAA4-22D215DAEBF0}" type="pres">
      <dgm:prSet presAssocID="{AD91CAD0-D6F7-472F-8FA0-BACFDEB0D620}" presName="accentRepeatNode" presStyleLbl="solidFgAcc1" presStyleIdx="0" presStyleCnt="1" custScaleX="105893" custScaleY="105893"/>
      <dgm:spPr>
        <a:ln w="57150">
          <a:solidFill>
            <a:schemeClr val="accent6"/>
          </a:solidFill>
        </a:ln>
      </dgm:spPr>
    </dgm:pt>
  </dgm:ptLst>
  <dgm:cxnLst>
    <dgm:cxn modelId="{8B743916-20D1-4BE0-A267-7295E318F82D}" srcId="{7F8F7D6D-EC51-4C23-8802-0A0395B7429F}" destId="{AD91CAD0-D6F7-472F-8FA0-BACFDEB0D620}" srcOrd="0" destOrd="0" parTransId="{D695DDCD-E8A4-44AA-9927-5CE9446218F5}" sibTransId="{78DDC5F2-60C0-45AE-907F-1FFF7878D29A}"/>
    <dgm:cxn modelId="{569C534F-50FE-427B-957B-4EB14C311715}" type="presOf" srcId="{AD91CAD0-D6F7-472F-8FA0-BACFDEB0D620}" destId="{DF6D1F60-87FA-4172-82DA-2504B7886A86}" srcOrd="0" destOrd="0" presId="urn:microsoft.com/office/officeart/2008/layout/VerticalCurvedList"/>
    <dgm:cxn modelId="{DF9DAF52-CF46-41C8-8204-8239F60A08CE}" type="presOf" srcId="{7F8F7D6D-EC51-4C23-8802-0A0395B7429F}" destId="{8B80E319-F1C7-4834-A864-7437324A31A0}" srcOrd="0" destOrd="0" presId="urn:microsoft.com/office/officeart/2008/layout/VerticalCurvedList"/>
    <dgm:cxn modelId="{947DD9ED-257F-4A51-BA8E-F79F05B069DD}" type="presOf" srcId="{78DDC5F2-60C0-45AE-907F-1FFF7878D29A}" destId="{6BB5BEBC-EEAD-49CD-B0FA-CF232EB57ED4}" srcOrd="0" destOrd="0" presId="urn:microsoft.com/office/officeart/2008/layout/VerticalCurvedList"/>
    <dgm:cxn modelId="{56F2187A-2ABC-4A60-A975-455FCA2A987D}" type="presParOf" srcId="{8B80E319-F1C7-4834-A864-7437324A31A0}" destId="{79C2BE25-C485-46A7-A192-DF18E67031AB}" srcOrd="0" destOrd="0" presId="urn:microsoft.com/office/officeart/2008/layout/VerticalCurvedList"/>
    <dgm:cxn modelId="{644FA89E-1C2F-43E9-9C82-FD671D805065}" type="presParOf" srcId="{79C2BE25-C485-46A7-A192-DF18E67031AB}" destId="{6C98E944-9E7C-47C7-B8F2-3D5E33181A5A}" srcOrd="0" destOrd="0" presId="urn:microsoft.com/office/officeart/2008/layout/VerticalCurvedList"/>
    <dgm:cxn modelId="{42896744-7E1B-4C68-8414-8FAABD78F267}" type="presParOf" srcId="{6C98E944-9E7C-47C7-B8F2-3D5E33181A5A}" destId="{AE330937-57E7-493E-9450-FF291FAFC292}" srcOrd="0" destOrd="0" presId="urn:microsoft.com/office/officeart/2008/layout/VerticalCurvedList"/>
    <dgm:cxn modelId="{9487390E-8FDD-47A5-8008-827DDB99AA33}" type="presParOf" srcId="{6C98E944-9E7C-47C7-B8F2-3D5E33181A5A}" destId="{6BB5BEBC-EEAD-49CD-B0FA-CF232EB57ED4}" srcOrd="1" destOrd="0" presId="urn:microsoft.com/office/officeart/2008/layout/VerticalCurvedList"/>
    <dgm:cxn modelId="{1A352A66-633F-4C92-A14E-B86AF0C6515A}" type="presParOf" srcId="{6C98E944-9E7C-47C7-B8F2-3D5E33181A5A}" destId="{F02F38EA-4E3F-4EC9-A530-55076EAFB7FB}" srcOrd="2" destOrd="0" presId="urn:microsoft.com/office/officeart/2008/layout/VerticalCurvedList"/>
    <dgm:cxn modelId="{468D19B6-B631-47FC-9673-3CE62BFEE8F8}" type="presParOf" srcId="{6C98E944-9E7C-47C7-B8F2-3D5E33181A5A}" destId="{B1B9E443-E66A-43BC-AD0B-6B3648B30F0E}" srcOrd="3" destOrd="0" presId="urn:microsoft.com/office/officeart/2008/layout/VerticalCurvedList"/>
    <dgm:cxn modelId="{C8314B9A-5AC3-412B-9C48-BCB7E35C3892}" type="presParOf" srcId="{79C2BE25-C485-46A7-A192-DF18E67031AB}" destId="{DF6D1F60-87FA-4172-82DA-2504B7886A86}" srcOrd="1" destOrd="0" presId="urn:microsoft.com/office/officeart/2008/layout/VerticalCurvedList"/>
    <dgm:cxn modelId="{BE87521A-A344-4120-BCF5-55D3D19B848F}" type="presParOf" srcId="{79C2BE25-C485-46A7-A192-DF18E67031AB}" destId="{F8190AF6-7C16-4831-805C-AD35FCE085F9}" srcOrd="2" destOrd="0" presId="urn:microsoft.com/office/officeart/2008/layout/VerticalCurvedList"/>
    <dgm:cxn modelId="{FAB91EC3-CFC5-464D-8258-8BC30A0469B7}" type="presParOf" srcId="{F8190AF6-7C16-4831-805C-AD35FCE085F9}" destId="{8B418F45-3D25-4A7A-BAA4-22D215DAEBF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dirty="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dirty="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dirty="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dirty="0"/>
            <a:t>Regional Learning</a:t>
          </a:r>
          <a:endParaRPr lang="en-US" sz="2400" dirty="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dirty="0"/>
            <a:t>Targeted Skills/Support Groups</a:t>
          </a:r>
          <a:endParaRPr lang="en-US" sz="2400" dirty="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dirty="0"/>
            <a:t>Support Plans </a:t>
          </a:r>
          <a:endParaRPr lang="en-US" sz="2400" dirty="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6292D3-5C0D-4BFB-973D-9935686BD130}" type="doc">
      <dgm:prSet loTypeId="urn:microsoft.com/office/officeart/2005/8/layout/radial1" loCatId="cycle" qsTypeId="urn:microsoft.com/office/officeart/2005/8/quickstyle/simple1" qsCatId="simple" csTypeId="urn:microsoft.com/office/officeart/2005/8/colors/accent1_4" csCatId="accent1" phldr="1"/>
      <dgm:spPr/>
      <dgm:t>
        <a:bodyPr/>
        <a:lstStyle/>
        <a:p>
          <a:endParaRPr lang="en-US"/>
        </a:p>
      </dgm:t>
    </dgm:pt>
    <dgm:pt modelId="{6810269F-ABAD-4DB9-83C5-BC25B450508C}">
      <dgm:prSet phldrT="[Text]" custT="1"/>
      <dgm:spPr>
        <a:solidFill>
          <a:schemeClr val="accent4"/>
        </a:solidFill>
      </dgm:spPr>
      <dgm:t>
        <a:bodyPr/>
        <a:lstStyle/>
        <a:p>
          <a:r>
            <a:rPr lang="en-US" sz="2400" b="1" dirty="0">
              <a:solidFill>
                <a:srgbClr val="0D0D0D"/>
              </a:solidFill>
            </a:rPr>
            <a:t>Partnership</a:t>
          </a:r>
        </a:p>
      </dgm:t>
    </dgm:pt>
    <dgm:pt modelId="{FC2585CA-678F-4B2E-9BF5-C129881F2C31}" type="parTrans" cxnId="{93B8AD6D-E80E-428E-A28D-B79956D41BA5}">
      <dgm:prSet/>
      <dgm:spPr/>
      <dgm:t>
        <a:bodyPr/>
        <a:lstStyle/>
        <a:p>
          <a:endParaRPr lang="en-US">
            <a:solidFill>
              <a:srgbClr val="2F528F"/>
            </a:solidFill>
          </a:endParaRPr>
        </a:p>
      </dgm:t>
    </dgm:pt>
    <dgm:pt modelId="{A3522EC7-8B38-448E-9D13-028C54980741}" type="sibTrans" cxnId="{93B8AD6D-E80E-428E-A28D-B79956D41BA5}">
      <dgm:prSet/>
      <dgm:spPr/>
      <dgm:t>
        <a:bodyPr/>
        <a:lstStyle/>
        <a:p>
          <a:endParaRPr lang="en-US">
            <a:solidFill>
              <a:srgbClr val="2F528F"/>
            </a:solidFill>
          </a:endParaRPr>
        </a:p>
      </dgm:t>
    </dgm:pt>
    <dgm:pt modelId="{0DA4B35E-0C48-4711-8AFF-16AB83B5F5DF}">
      <dgm:prSet phldrT="[Text]" custT="1"/>
      <dgm:spPr/>
      <dgm:t>
        <a:bodyPr/>
        <a:lstStyle/>
        <a:p>
          <a:r>
            <a:rPr lang="en-US" sz="1800" b="1" i="0" cap="all" baseline="0" dirty="0">
              <a:solidFill>
                <a:schemeClr val="bg1"/>
              </a:solidFill>
              <a:effectLst/>
              <a:latin typeface="+mn-lt"/>
            </a:rPr>
            <a:t>Understanding the IEP Process for Parents of Preschoolers</a:t>
          </a:r>
          <a:endParaRPr lang="en-US" sz="1800" b="1" i="0" cap="all" baseline="0" dirty="0">
            <a:solidFill>
              <a:schemeClr val="bg1"/>
            </a:solidFill>
            <a:latin typeface="+mn-lt"/>
          </a:endParaRPr>
        </a:p>
      </dgm:t>
    </dgm:pt>
    <dgm:pt modelId="{ABA9D0FE-8740-4F63-BA83-599C1C6F3C88}" type="parTrans" cxnId="{B4C1A60F-8437-4B0B-B4E1-F175782090AA}">
      <dgm:prSet/>
      <dgm:spPr/>
      <dgm:t>
        <a:bodyPr/>
        <a:lstStyle/>
        <a:p>
          <a:endParaRPr lang="en-US">
            <a:solidFill>
              <a:srgbClr val="2F528F"/>
            </a:solidFill>
          </a:endParaRPr>
        </a:p>
      </dgm:t>
    </dgm:pt>
    <dgm:pt modelId="{A58B4689-4902-4A8A-B1DE-EB49EAF1328B}" type="sibTrans" cxnId="{B4C1A60F-8437-4B0B-B4E1-F175782090AA}">
      <dgm:prSet/>
      <dgm:spPr/>
      <dgm:t>
        <a:bodyPr/>
        <a:lstStyle/>
        <a:p>
          <a:endParaRPr lang="en-US">
            <a:solidFill>
              <a:srgbClr val="2F528F"/>
            </a:solidFill>
          </a:endParaRPr>
        </a:p>
      </dgm:t>
    </dgm:pt>
    <dgm:pt modelId="{40E6125B-DAB7-43FF-B04A-F636DD9404DD}">
      <dgm:prSet custT="1"/>
      <dgm:spPr/>
      <dgm:t>
        <a:bodyPr/>
        <a:lstStyle/>
        <a:p>
          <a:r>
            <a:rPr lang="en-US" sz="1800" b="1" i="0" cap="all" baseline="0" dirty="0">
              <a:solidFill>
                <a:schemeClr val="bg1"/>
              </a:solidFill>
              <a:effectLst/>
              <a:latin typeface="+mn-lt"/>
            </a:rPr>
            <a:t>Family Engagement: Communication &amp; Culture</a:t>
          </a:r>
        </a:p>
      </dgm:t>
    </dgm:pt>
    <dgm:pt modelId="{7C290C5E-C9FD-4DF9-A089-023533B9F4B9}" type="parTrans" cxnId="{A0C331E2-3FF8-4FFF-9B72-9EA880297121}">
      <dgm:prSet/>
      <dgm:spPr/>
      <dgm:t>
        <a:bodyPr/>
        <a:lstStyle/>
        <a:p>
          <a:endParaRPr lang="en-US">
            <a:solidFill>
              <a:srgbClr val="2F528F"/>
            </a:solidFill>
          </a:endParaRPr>
        </a:p>
      </dgm:t>
    </dgm:pt>
    <dgm:pt modelId="{664A802E-AE3B-4DE5-B942-42670688A7D3}" type="sibTrans" cxnId="{A0C331E2-3FF8-4FFF-9B72-9EA880297121}">
      <dgm:prSet/>
      <dgm:spPr/>
      <dgm:t>
        <a:bodyPr/>
        <a:lstStyle/>
        <a:p>
          <a:endParaRPr lang="en-US">
            <a:solidFill>
              <a:srgbClr val="2F528F"/>
            </a:solidFill>
          </a:endParaRPr>
        </a:p>
      </dgm:t>
    </dgm:pt>
    <dgm:pt modelId="{62787011-D770-4D9A-B637-4802BE83FF2D}">
      <dgm:prSet custT="1"/>
      <dgm:spPr/>
      <dgm:t>
        <a:bodyPr/>
        <a:lstStyle/>
        <a:p>
          <a:r>
            <a:rPr lang="en-US" sz="1800" b="1" i="0" cap="all" baseline="0" dirty="0">
              <a:solidFill>
                <a:schemeClr val="bg1"/>
              </a:solidFill>
              <a:effectLst/>
              <a:latin typeface="+mn-lt"/>
            </a:rPr>
            <a:t>       What Does it Mean to Be Culturally Responsive?</a:t>
          </a:r>
        </a:p>
      </dgm:t>
    </dgm:pt>
    <dgm:pt modelId="{68A9C6B2-A414-48FA-8D1A-D577B1817D79}" type="parTrans" cxnId="{CEBEC8DE-29B5-474C-B179-1884E948F151}">
      <dgm:prSet/>
      <dgm:spPr/>
      <dgm:t>
        <a:bodyPr/>
        <a:lstStyle/>
        <a:p>
          <a:endParaRPr lang="en-US">
            <a:solidFill>
              <a:srgbClr val="2F528F"/>
            </a:solidFill>
          </a:endParaRPr>
        </a:p>
      </dgm:t>
    </dgm:pt>
    <dgm:pt modelId="{C787C815-289A-418E-B697-14DD2C3786C0}" type="sibTrans" cxnId="{CEBEC8DE-29B5-474C-B179-1884E948F151}">
      <dgm:prSet/>
      <dgm:spPr/>
      <dgm:t>
        <a:bodyPr/>
        <a:lstStyle/>
        <a:p>
          <a:endParaRPr lang="en-US">
            <a:solidFill>
              <a:srgbClr val="2F528F"/>
            </a:solidFill>
          </a:endParaRPr>
        </a:p>
      </dgm:t>
    </dgm:pt>
    <dgm:pt modelId="{4D0FB25A-88AC-4D36-812E-6CB8CF2F91B6}">
      <dgm:prSet custT="1"/>
      <dgm:spPr/>
      <dgm:t>
        <a:bodyPr/>
        <a:lstStyle/>
        <a:p>
          <a:r>
            <a:rPr lang="en-US" sz="1800" b="1" i="0" cap="all" baseline="0" dirty="0">
              <a:solidFill>
                <a:srgbClr val="0D0D0D"/>
              </a:solidFill>
              <a:effectLst/>
              <a:latin typeface="+mn-lt"/>
            </a:rPr>
            <a:t>Student-Directed Individualized Education Program (IEP) for Families</a:t>
          </a:r>
        </a:p>
      </dgm:t>
    </dgm:pt>
    <dgm:pt modelId="{AE2D8598-FDE4-463A-AE85-C780FCAC86AF}" type="parTrans" cxnId="{8BCCB235-1F14-4242-A5F5-85CF7BF48732}">
      <dgm:prSet/>
      <dgm:spPr/>
      <dgm:t>
        <a:bodyPr/>
        <a:lstStyle/>
        <a:p>
          <a:endParaRPr lang="en-US">
            <a:solidFill>
              <a:srgbClr val="2F528F"/>
            </a:solidFill>
          </a:endParaRPr>
        </a:p>
      </dgm:t>
    </dgm:pt>
    <dgm:pt modelId="{48890D53-8C5D-43C0-B58C-26A464DDCCA0}" type="sibTrans" cxnId="{8BCCB235-1F14-4242-A5F5-85CF7BF48732}">
      <dgm:prSet/>
      <dgm:spPr/>
      <dgm:t>
        <a:bodyPr/>
        <a:lstStyle/>
        <a:p>
          <a:endParaRPr lang="en-US">
            <a:solidFill>
              <a:srgbClr val="2F528F"/>
            </a:solidFill>
          </a:endParaRPr>
        </a:p>
      </dgm:t>
    </dgm:pt>
    <dgm:pt modelId="{F29C8BE2-82BE-4B48-B7EE-81A58CED4EF7}">
      <dgm:prSet custT="1"/>
      <dgm:spPr/>
      <dgm:t>
        <a:bodyPr/>
        <a:lstStyle/>
        <a:p>
          <a:r>
            <a:rPr lang="en-US" sz="1600" b="1" i="0" cap="all" baseline="0" dirty="0">
              <a:solidFill>
                <a:srgbClr val="0D0D0D"/>
              </a:solidFill>
              <a:effectLst/>
              <a:latin typeface="Arial Narrow" panose="020B0606020202030204" pitchFamily="34" charset="0"/>
            </a:rPr>
            <a:t> </a:t>
          </a:r>
          <a:r>
            <a:rPr lang="en-US" sz="1600" b="1" i="0" cap="all" baseline="0" dirty="0">
              <a:solidFill>
                <a:srgbClr val="0D0D0D"/>
              </a:solidFill>
              <a:effectLst/>
              <a:latin typeface="+mn-lt"/>
            </a:rPr>
            <a:t>Parent and Family Engagement within the Functional Behavioral Assessment (FBA) &amp; Behavioral Intervention Plan (BIP) Process</a:t>
          </a:r>
        </a:p>
      </dgm:t>
    </dgm:pt>
    <dgm:pt modelId="{083A7864-A088-4963-A5E5-857569C05A43}" type="parTrans" cxnId="{4EF5DF90-8815-4C91-8FFF-D6C048249B32}">
      <dgm:prSet/>
      <dgm:spPr/>
      <dgm:t>
        <a:bodyPr/>
        <a:lstStyle/>
        <a:p>
          <a:endParaRPr lang="en-US">
            <a:solidFill>
              <a:srgbClr val="2F528F"/>
            </a:solidFill>
          </a:endParaRPr>
        </a:p>
      </dgm:t>
    </dgm:pt>
    <dgm:pt modelId="{B436BCB4-121E-415F-8D95-5884EA769ABB}" type="sibTrans" cxnId="{4EF5DF90-8815-4C91-8FFF-D6C048249B32}">
      <dgm:prSet/>
      <dgm:spPr/>
      <dgm:t>
        <a:bodyPr/>
        <a:lstStyle/>
        <a:p>
          <a:endParaRPr lang="en-US">
            <a:solidFill>
              <a:srgbClr val="2F528F"/>
            </a:solidFill>
          </a:endParaRPr>
        </a:p>
      </dgm:t>
    </dgm:pt>
    <dgm:pt modelId="{994C11DB-5854-40E2-B464-9DC5663098EB}">
      <dgm:prSet custT="1"/>
      <dgm:spPr/>
      <dgm:t>
        <a:bodyPr/>
        <a:lstStyle/>
        <a:p>
          <a:r>
            <a:rPr lang="en-US" sz="1800" b="1" i="0" cap="all" baseline="0" dirty="0">
              <a:solidFill>
                <a:schemeClr val="bg1"/>
              </a:solidFill>
              <a:effectLst/>
              <a:latin typeface="+mn-lt"/>
            </a:rPr>
            <a:t>Specially Designed Instruction (SDI) for Families</a:t>
          </a:r>
        </a:p>
      </dgm:t>
    </dgm:pt>
    <dgm:pt modelId="{517CCF06-416C-4644-A2CB-7B6FFAC9BA46}" type="parTrans" cxnId="{917809D6-7B71-446E-8F5D-031949129C7B}">
      <dgm:prSet/>
      <dgm:spPr/>
      <dgm:t>
        <a:bodyPr/>
        <a:lstStyle/>
        <a:p>
          <a:endParaRPr lang="en-US">
            <a:solidFill>
              <a:srgbClr val="2F528F"/>
            </a:solidFill>
          </a:endParaRPr>
        </a:p>
      </dgm:t>
    </dgm:pt>
    <dgm:pt modelId="{9B5BF34F-A0DF-492B-B1CE-5E16161D910D}" type="sibTrans" cxnId="{917809D6-7B71-446E-8F5D-031949129C7B}">
      <dgm:prSet/>
      <dgm:spPr/>
      <dgm:t>
        <a:bodyPr/>
        <a:lstStyle/>
        <a:p>
          <a:endParaRPr lang="en-US">
            <a:solidFill>
              <a:srgbClr val="2F528F"/>
            </a:solidFill>
          </a:endParaRPr>
        </a:p>
      </dgm:t>
    </dgm:pt>
    <dgm:pt modelId="{CE76BA7C-4084-43A2-A27D-95389BA51AE0}">
      <dgm:prSet custT="1"/>
      <dgm:spPr/>
      <dgm:t>
        <a:bodyPr/>
        <a:lstStyle/>
        <a:p>
          <a:r>
            <a:rPr lang="en-US" sz="1600" b="1" i="0" cap="all" baseline="0" dirty="0">
              <a:solidFill>
                <a:schemeClr val="bg1"/>
              </a:solidFill>
              <a:effectLst/>
              <a:latin typeface="+mn-lt"/>
              <a:cs typeface="Arial" panose="020B0604020202020204" pitchFamily="34" charset="0"/>
            </a:rPr>
            <a:t>Positive Solutions for Families: The Pyramid Model for Supporting Social Emotional Competence in Infants and Young Children</a:t>
          </a:r>
        </a:p>
      </dgm:t>
    </dgm:pt>
    <dgm:pt modelId="{A52D1F37-2D18-4C19-98BC-9E7C5CD2089C}" type="parTrans" cxnId="{7EA18F98-3DC5-44E7-9AAE-13BCB1E38BCF}">
      <dgm:prSet/>
      <dgm:spPr/>
      <dgm:t>
        <a:bodyPr/>
        <a:lstStyle/>
        <a:p>
          <a:endParaRPr lang="en-US">
            <a:solidFill>
              <a:srgbClr val="2F528F"/>
            </a:solidFill>
          </a:endParaRPr>
        </a:p>
      </dgm:t>
    </dgm:pt>
    <dgm:pt modelId="{8E9DCA2D-2261-4915-A751-BAD5E4977755}" type="sibTrans" cxnId="{7EA18F98-3DC5-44E7-9AAE-13BCB1E38BCF}">
      <dgm:prSet/>
      <dgm:spPr/>
      <dgm:t>
        <a:bodyPr/>
        <a:lstStyle/>
        <a:p>
          <a:endParaRPr lang="en-US">
            <a:solidFill>
              <a:srgbClr val="2F528F"/>
            </a:solidFill>
          </a:endParaRPr>
        </a:p>
      </dgm:t>
    </dgm:pt>
    <dgm:pt modelId="{8B9425E8-28D3-4EA0-A012-EEA52CF3F38E}" type="pres">
      <dgm:prSet presAssocID="{956292D3-5C0D-4BFB-973D-9935686BD130}" presName="cycle" presStyleCnt="0">
        <dgm:presLayoutVars>
          <dgm:chMax val="1"/>
          <dgm:dir/>
          <dgm:animLvl val="ctr"/>
          <dgm:resizeHandles val="exact"/>
        </dgm:presLayoutVars>
      </dgm:prSet>
      <dgm:spPr/>
    </dgm:pt>
    <dgm:pt modelId="{E1CCD275-D0CD-410C-ABA8-A3AAEC683CC7}" type="pres">
      <dgm:prSet presAssocID="{6810269F-ABAD-4DB9-83C5-BC25B450508C}" presName="centerShape" presStyleLbl="node0" presStyleIdx="0" presStyleCnt="1" custScaleX="187485" custScaleY="157790" custLinFactNeighborX="-10185" custLinFactNeighborY="1363"/>
      <dgm:spPr>
        <a:prstGeom prst="flowChartConnector">
          <a:avLst/>
        </a:prstGeom>
      </dgm:spPr>
    </dgm:pt>
    <dgm:pt modelId="{C4EF9848-F21A-4FD7-88C4-5DE1A1AC998A}" type="pres">
      <dgm:prSet presAssocID="{A52D1F37-2D18-4C19-98BC-9E7C5CD2089C}" presName="Name9" presStyleLbl="parChTrans1D2" presStyleIdx="0" presStyleCnt="7"/>
      <dgm:spPr/>
    </dgm:pt>
    <dgm:pt modelId="{99D3BF05-034A-467F-A09F-E82B266EB990}" type="pres">
      <dgm:prSet presAssocID="{A52D1F37-2D18-4C19-98BC-9E7C5CD2089C}" presName="connTx" presStyleLbl="parChTrans1D2" presStyleIdx="0" presStyleCnt="7"/>
      <dgm:spPr/>
    </dgm:pt>
    <dgm:pt modelId="{21EBD8F3-48E5-4D0A-81E0-08454D9FDBB2}" type="pres">
      <dgm:prSet presAssocID="{CE76BA7C-4084-43A2-A27D-95389BA51AE0}" presName="node" presStyleLbl="node1" presStyleIdx="0" presStyleCnt="7" custAng="0" custScaleX="258785" custScaleY="104913" custRadScaleRad="93560" custRadScaleInc="-11216">
        <dgm:presLayoutVars>
          <dgm:bulletEnabled val="1"/>
        </dgm:presLayoutVars>
      </dgm:prSet>
      <dgm:spPr>
        <a:prstGeom prst="rect">
          <a:avLst/>
        </a:prstGeom>
      </dgm:spPr>
    </dgm:pt>
    <dgm:pt modelId="{A3E9C562-0F3A-4494-9649-BB2319173FB7}" type="pres">
      <dgm:prSet presAssocID="{517CCF06-416C-4644-A2CB-7B6FFAC9BA46}" presName="Name9" presStyleLbl="parChTrans1D2" presStyleIdx="1" presStyleCnt="7"/>
      <dgm:spPr/>
    </dgm:pt>
    <dgm:pt modelId="{8F92CE13-7626-47F0-802E-8D81101D064B}" type="pres">
      <dgm:prSet presAssocID="{517CCF06-416C-4644-A2CB-7B6FFAC9BA46}" presName="connTx" presStyleLbl="parChTrans1D2" presStyleIdx="1" presStyleCnt="7"/>
      <dgm:spPr/>
    </dgm:pt>
    <dgm:pt modelId="{7B24D9E4-26A1-4963-901F-8B9012B3BA4C}" type="pres">
      <dgm:prSet presAssocID="{994C11DB-5854-40E2-B464-9DC5663098EB}" presName="node" presStyleLbl="node1" presStyleIdx="1" presStyleCnt="7" custAng="0" custScaleX="156194" custScaleY="107798" custRadScaleRad="184329" custRadScaleInc="47624">
        <dgm:presLayoutVars>
          <dgm:bulletEnabled val="1"/>
        </dgm:presLayoutVars>
      </dgm:prSet>
      <dgm:spPr>
        <a:prstGeom prst="rect">
          <a:avLst/>
        </a:prstGeom>
      </dgm:spPr>
    </dgm:pt>
    <dgm:pt modelId="{7A00D4E5-BAFF-4280-9AC9-1A0FC464B409}" type="pres">
      <dgm:prSet presAssocID="{68A9C6B2-A414-48FA-8D1A-D577B1817D79}" presName="Name9" presStyleLbl="parChTrans1D2" presStyleIdx="2" presStyleCnt="7"/>
      <dgm:spPr/>
    </dgm:pt>
    <dgm:pt modelId="{21C97018-FCFA-4EB5-B9E8-0DBBE85907E5}" type="pres">
      <dgm:prSet presAssocID="{68A9C6B2-A414-48FA-8D1A-D577B1817D79}" presName="connTx" presStyleLbl="parChTrans1D2" presStyleIdx="2" presStyleCnt="7"/>
      <dgm:spPr/>
    </dgm:pt>
    <dgm:pt modelId="{42C3D2F0-1E32-4868-BC6E-9E8BC0BC1FFD}" type="pres">
      <dgm:prSet presAssocID="{62787011-D770-4D9A-B637-4802BE83FF2D}" presName="node" presStyleLbl="node1" presStyleIdx="2" presStyleCnt="7" custAng="0" custScaleX="137142" custScaleY="117107" custRadScaleRad="222373" custRadScaleInc="-48453">
        <dgm:presLayoutVars>
          <dgm:bulletEnabled val="1"/>
        </dgm:presLayoutVars>
      </dgm:prSet>
      <dgm:spPr>
        <a:prstGeom prst="rect">
          <a:avLst/>
        </a:prstGeom>
      </dgm:spPr>
    </dgm:pt>
    <dgm:pt modelId="{07759773-CA5D-4DB3-BDDA-9F6B405B3E9C}" type="pres">
      <dgm:prSet presAssocID="{083A7864-A088-4963-A5E5-857569C05A43}" presName="Name9" presStyleLbl="parChTrans1D2" presStyleIdx="3" presStyleCnt="7"/>
      <dgm:spPr/>
    </dgm:pt>
    <dgm:pt modelId="{CCDB5049-487F-4C01-850A-21E68ACDE285}" type="pres">
      <dgm:prSet presAssocID="{083A7864-A088-4963-A5E5-857569C05A43}" presName="connTx" presStyleLbl="parChTrans1D2" presStyleIdx="3" presStyleCnt="7"/>
      <dgm:spPr/>
    </dgm:pt>
    <dgm:pt modelId="{4220E36E-2746-4C51-9B90-D95256CD15AB}" type="pres">
      <dgm:prSet presAssocID="{F29C8BE2-82BE-4B48-B7EE-81A58CED4EF7}" presName="node" presStyleLbl="node1" presStyleIdx="3" presStyleCnt="7" custAng="0" custScaleX="325774" custScaleY="101540" custRadScaleRad="177805" custRadScaleInc="-139689">
        <dgm:presLayoutVars>
          <dgm:bulletEnabled val="1"/>
        </dgm:presLayoutVars>
      </dgm:prSet>
      <dgm:spPr>
        <a:prstGeom prst="rect">
          <a:avLst/>
        </a:prstGeom>
      </dgm:spPr>
    </dgm:pt>
    <dgm:pt modelId="{D11B7E90-CB8D-4E10-A108-93EF2684D8B5}" type="pres">
      <dgm:prSet presAssocID="{AE2D8598-FDE4-463A-AE85-C780FCAC86AF}" presName="Name9" presStyleLbl="parChTrans1D2" presStyleIdx="4" presStyleCnt="7"/>
      <dgm:spPr/>
    </dgm:pt>
    <dgm:pt modelId="{EFEDA0BB-AF31-4C66-8079-11E6F8CDF65E}" type="pres">
      <dgm:prSet presAssocID="{AE2D8598-FDE4-463A-AE85-C780FCAC86AF}" presName="connTx" presStyleLbl="parChTrans1D2" presStyleIdx="4" presStyleCnt="7"/>
      <dgm:spPr/>
    </dgm:pt>
    <dgm:pt modelId="{6CC65E54-71E4-4F3C-8066-BF5ACF8F5479}" type="pres">
      <dgm:prSet presAssocID="{4D0FB25A-88AC-4D36-812E-6CB8CF2F91B6}" presName="node" presStyleLbl="node1" presStyleIdx="4" presStyleCnt="7" custAng="0" custScaleX="133836" custScaleY="130228" custRadScaleRad="153970" custRadScaleInc="105910">
        <dgm:presLayoutVars>
          <dgm:bulletEnabled val="1"/>
        </dgm:presLayoutVars>
      </dgm:prSet>
      <dgm:spPr>
        <a:prstGeom prst="rect">
          <a:avLst/>
        </a:prstGeom>
      </dgm:spPr>
    </dgm:pt>
    <dgm:pt modelId="{04F9EAAD-FC76-4101-9F2E-86A9EFD54125}" type="pres">
      <dgm:prSet presAssocID="{7C290C5E-C9FD-4DF9-A089-023533B9F4B9}" presName="Name9" presStyleLbl="parChTrans1D2" presStyleIdx="5" presStyleCnt="7"/>
      <dgm:spPr/>
    </dgm:pt>
    <dgm:pt modelId="{286493F3-CC2A-40F5-B585-ADB53105DC1D}" type="pres">
      <dgm:prSet presAssocID="{7C290C5E-C9FD-4DF9-A089-023533B9F4B9}" presName="connTx" presStyleLbl="parChTrans1D2" presStyleIdx="5" presStyleCnt="7"/>
      <dgm:spPr/>
    </dgm:pt>
    <dgm:pt modelId="{3B3533E6-C1BE-4B64-8BA3-BD5B21D2912F}" type="pres">
      <dgm:prSet presAssocID="{40E6125B-DAB7-43FF-B04A-F636DD9404DD}" presName="node" presStyleLbl="node1" presStyleIdx="5" presStyleCnt="7" custAng="0" custScaleX="174850" custScaleY="91500" custRadScaleRad="203599" custRadScaleInc="41162">
        <dgm:presLayoutVars>
          <dgm:bulletEnabled val="1"/>
        </dgm:presLayoutVars>
      </dgm:prSet>
      <dgm:spPr>
        <a:prstGeom prst="rect">
          <a:avLst/>
        </a:prstGeom>
      </dgm:spPr>
    </dgm:pt>
    <dgm:pt modelId="{17BE2C76-93F3-4C3B-8C7D-DD3D899AA0AE}" type="pres">
      <dgm:prSet presAssocID="{ABA9D0FE-8740-4F63-BA83-599C1C6F3C88}" presName="Name9" presStyleLbl="parChTrans1D2" presStyleIdx="6" presStyleCnt="7"/>
      <dgm:spPr/>
    </dgm:pt>
    <dgm:pt modelId="{21AB3B2C-A03E-4A57-BC36-4A37BE9BF36D}" type="pres">
      <dgm:prSet presAssocID="{ABA9D0FE-8740-4F63-BA83-599C1C6F3C88}" presName="connTx" presStyleLbl="parChTrans1D2" presStyleIdx="6" presStyleCnt="7"/>
      <dgm:spPr/>
    </dgm:pt>
    <dgm:pt modelId="{1D1F4565-E7FE-4A66-9977-9F736E1CEE92}" type="pres">
      <dgm:prSet presAssocID="{0DA4B35E-0C48-4711-8AFF-16AB83B5F5DF}" presName="node" presStyleLbl="node1" presStyleIdx="6" presStyleCnt="7" custAng="0" custScaleX="181849" custScaleY="111907" custRadScaleRad="191593" custRadScaleInc="-59190">
        <dgm:presLayoutVars>
          <dgm:bulletEnabled val="1"/>
        </dgm:presLayoutVars>
      </dgm:prSet>
      <dgm:spPr>
        <a:prstGeom prst="rect">
          <a:avLst/>
        </a:prstGeom>
      </dgm:spPr>
    </dgm:pt>
  </dgm:ptLst>
  <dgm:cxnLst>
    <dgm:cxn modelId="{B4C1A60F-8437-4B0B-B4E1-F175782090AA}" srcId="{6810269F-ABAD-4DB9-83C5-BC25B450508C}" destId="{0DA4B35E-0C48-4711-8AFF-16AB83B5F5DF}" srcOrd="6" destOrd="0" parTransId="{ABA9D0FE-8740-4F63-BA83-599C1C6F3C88}" sibTransId="{A58B4689-4902-4A8A-B1DE-EB49EAF1328B}"/>
    <dgm:cxn modelId="{FB3ED611-36F3-4566-83B2-582A23DA61FE}" type="presOf" srcId="{0DA4B35E-0C48-4711-8AFF-16AB83B5F5DF}" destId="{1D1F4565-E7FE-4A66-9977-9F736E1CEE92}" srcOrd="0" destOrd="0" presId="urn:microsoft.com/office/officeart/2005/8/layout/radial1"/>
    <dgm:cxn modelId="{5C88F021-DAA2-4F3C-AA5D-441C706C1810}" type="presOf" srcId="{AE2D8598-FDE4-463A-AE85-C780FCAC86AF}" destId="{D11B7E90-CB8D-4E10-A108-93EF2684D8B5}" srcOrd="0" destOrd="0" presId="urn:microsoft.com/office/officeart/2005/8/layout/radial1"/>
    <dgm:cxn modelId="{A7796728-A4E9-47F9-B8EE-FBB1A56B327B}" type="presOf" srcId="{68A9C6B2-A414-48FA-8D1A-D577B1817D79}" destId="{21C97018-FCFA-4EB5-B9E8-0DBBE85907E5}" srcOrd="1" destOrd="0" presId="urn:microsoft.com/office/officeart/2005/8/layout/radial1"/>
    <dgm:cxn modelId="{8BCCB235-1F14-4242-A5F5-85CF7BF48732}" srcId="{6810269F-ABAD-4DB9-83C5-BC25B450508C}" destId="{4D0FB25A-88AC-4D36-812E-6CB8CF2F91B6}" srcOrd="4" destOrd="0" parTransId="{AE2D8598-FDE4-463A-AE85-C780FCAC86AF}" sibTransId="{48890D53-8C5D-43C0-B58C-26A464DDCCA0}"/>
    <dgm:cxn modelId="{9B757F63-37C8-48E9-95D6-95902783645D}" type="presOf" srcId="{956292D3-5C0D-4BFB-973D-9935686BD130}" destId="{8B9425E8-28D3-4EA0-A012-EEA52CF3F38E}" srcOrd="0" destOrd="0" presId="urn:microsoft.com/office/officeart/2005/8/layout/radial1"/>
    <dgm:cxn modelId="{DAC40C45-8BF6-4F2B-81C2-4F72E9799619}" type="presOf" srcId="{4D0FB25A-88AC-4D36-812E-6CB8CF2F91B6}" destId="{6CC65E54-71E4-4F3C-8066-BF5ACF8F5479}" srcOrd="0" destOrd="0" presId="urn:microsoft.com/office/officeart/2005/8/layout/radial1"/>
    <dgm:cxn modelId="{93B8AD6D-E80E-428E-A28D-B79956D41BA5}" srcId="{956292D3-5C0D-4BFB-973D-9935686BD130}" destId="{6810269F-ABAD-4DB9-83C5-BC25B450508C}" srcOrd="0" destOrd="0" parTransId="{FC2585CA-678F-4B2E-9BF5-C129881F2C31}" sibTransId="{A3522EC7-8B38-448E-9D13-028C54980741}"/>
    <dgm:cxn modelId="{2C3E8376-5512-42CB-8491-A3F444748904}" type="presOf" srcId="{083A7864-A088-4963-A5E5-857569C05A43}" destId="{07759773-CA5D-4DB3-BDDA-9F6B405B3E9C}" srcOrd="0" destOrd="0" presId="urn:microsoft.com/office/officeart/2005/8/layout/radial1"/>
    <dgm:cxn modelId="{13D10478-FDB2-46BE-AC5A-1D7E87CDAE4B}" type="presOf" srcId="{ABA9D0FE-8740-4F63-BA83-599C1C6F3C88}" destId="{17BE2C76-93F3-4C3B-8C7D-DD3D899AA0AE}" srcOrd="0" destOrd="0" presId="urn:microsoft.com/office/officeart/2005/8/layout/radial1"/>
    <dgm:cxn modelId="{C16A1A59-197F-424A-96CD-D9031ED10A5F}" type="presOf" srcId="{517CCF06-416C-4644-A2CB-7B6FFAC9BA46}" destId="{A3E9C562-0F3A-4494-9649-BB2319173FB7}" srcOrd="0" destOrd="0" presId="urn:microsoft.com/office/officeart/2005/8/layout/radial1"/>
    <dgm:cxn modelId="{7FCF4F7F-47B5-4E49-BFC1-EACB67665A62}" type="presOf" srcId="{7C290C5E-C9FD-4DF9-A089-023533B9F4B9}" destId="{04F9EAAD-FC76-4101-9F2E-86A9EFD54125}" srcOrd="0" destOrd="0" presId="urn:microsoft.com/office/officeart/2005/8/layout/radial1"/>
    <dgm:cxn modelId="{A00A178B-3991-4FDA-AF75-7F3E45B3BF56}" type="presOf" srcId="{40E6125B-DAB7-43FF-B04A-F636DD9404DD}" destId="{3B3533E6-C1BE-4B64-8BA3-BD5B21D2912F}" srcOrd="0" destOrd="0" presId="urn:microsoft.com/office/officeart/2005/8/layout/radial1"/>
    <dgm:cxn modelId="{4EF5DF90-8815-4C91-8FFF-D6C048249B32}" srcId="{6810269F-ABAD-4DB9-83C5-BC25B450508C}" destId="{F29C8BE2-82BE-4B48-B7EE-81A58CED4EF7}" srcOrd="3" destOrd="0" parTransId="{083A7864-A088-4963-A5E5-857569C05A43}" sibTransId="{B436BCB4-121E-415F-8D95-5884EA769ABB}"/>
    <dgm:cxn modelId="{FA877992-541A-427E-B61F-30A9236C79FC}" type="presOf" srcId="{62787011-D770-4D9A-B637-4802BE83FF2D}" destId="{42C3D2F0-1E32-4868-BC6E-9E8BC0BC1FFD}" srcOrd="0" destOrd="0" presId="urn:microsoft.com/office/officeart/2005/8/layout/radial1"/>
    <dgm:cxn modelId="{D5FA9D94-7C42-4697-835D-0CAFE9B68D44}" type="presOf" srcId="{083A7864-A088-4963-A5E5-857569C05A43}" destId="{CCDB5049-487F-4C01-850A-21E68ACDE285}" srcOrd="1" destOrd="0" presId="urn:microsoft.com/office/officeart/2005/8/layout/radial1"/>
    <dgm:cxn modelId="{7EA18F98-3DC5-44E7-9AAE-13BCB1E38BCF}" srcId="{6810269F-ABAD-4DB9-83C5-BC25B450508C}" destId="{CE76BA7C-4084-43A2-A27D-95389BA51AE0}" srcOrd="0" destOrd="0" parTransId="{A52D1F37-2D18-4C19-98BC-9E7C5CD2089C}" sibTransId="{8E9DCA2D-2261-4915-A751-BAD5E4977755}"/>
    <dgm:cxn modelId="{85EDDBA8-4740-4CC3-8B8E-A06F2438DEB1}" type="presOf" srcId="{A52D1F37-2D18-4C19-98BC-9E7C5CD2089C}" destId="{99D3BF05-034A-467F-A09F-E82B266EB990}" srcOrd="1" destOrd="0" presId="urn:microsoft.com/office/officeart/2005/8/layout/radial1"/>
    <dgm:cxn modelId="{28A30BAC-4E7F-43CE-9FD1-8109B57BEC88}" type="presOf" srcId="{7C290C5E-C9FD-4DF9-A089-023533B9F4B9}" destId="{286493F3-CC2A-40F5-B585-ADB53105DC1D}" srcOrd="1" destOrd="0" presId="urn:microsoft.com/office/officeart/2005/8/layout/radial1"/>
    <dgm:cxn modelId="{BBCEB1B0-BF50-4CA8-8588-22682DA25080}" type="presOf" srcId="{68A9C6B2-A414-48FA-8D1A-D577B1817D79}" destId="{7A00D4E5-BAFF-4280-9AC9-1A0FC464B409}" srcOrd="0" destOrd="0" presId="urn:microsoft.com/office/officeart/2005/8/layout/radial1"/>
    <dgm:cxn modelId="{4E5AF1B7-57BB-4810-A0FD-54BBC671331D}" type="presOf" srcId="{517CCF06-416C-4644-A2CB-7B6FFAC9BA46}" destId="{8F92CE13-7626-47F0-802E-8D81101D064B}" srcOrd="1" destOrd="0" presId="urn:microsoft.com/office/officeart/2005/8/layout/radial1"/>
    <dgm:cxn modelId="{9604CABE-F0A3-4234-82AC-0B37E36E8708}" type="presOf" srcId="{CE76BA7C-4084-43A2-A27D-95389BA51AE0}" destId="{21EBD8F3-48E5-4D0A-81E0-08454D9FDBB2}" srcOrd="0" destOrd="0" presId="urn:microsoft.com/office/officeart/2005/8/layout/radial1"/>
    <dgm:cxn modelId="{8158EDC0-5732-4A6D-B17B-F2BAD4B5FB1B}" type="presOf" srcId="{994C11DB-5854-40E2-B464-9DC5663098EB}" destId="{7B24D9E4-26A1-4963-901F-8B9012B3BA4C}" srcOrd="0" destOrd="0" presId="urn:microsoft.com/office/officeart/2005/8/layout/radial1"/>
    <dgm:cxn modelId="{478C98CD-16EC-44C0-B26F-6224AD60F176}" type="presOf" srcId="{F29C8BE2-82BE-4B48-B7EE-81A58CED4EF7}" destId="{4220E36E-2746-4C51-9B90-D95256CD15AB}" srcOrd="0" destOrd="0" presId="urn:microsoft.com/office/officeart/2005/8/layout/radial1"/>
    <dgm:cxn modelId="{62C2EBCF-9F5F-4959-8632-D96CB2D9B635}" type="presOf" srcId="{6810269F-ABAD-4DB9-83C5-BC25B450508C}" destId="{E1CCD275-D0CD-410C-ABA8-A3AAEC683CC7}" srcOrd="0" destOrd="0" presId="urn:microsoft.com/office/officeart/2005/8/layout/radial1"/>
    <dgm:cxn modelId="{917809D6-7B71-446E-8F5D-031949129C7B}" srcId="{6810269F-ABAD-4DB9-83C5-BC25B450508C}" destId="{994C11DB-5854-40E2-B464-9DC5663098EB}" srcOrd="1" destOrd="0" parTransId="{517CCF06-416C-4644-A2CB-7B6FFAC9BA46}" sibTransId="{9B5BF34F-A0DF-492B-B1CE-5E16161D910D}"/>
    <dgm:cxn modelId="{8F78E1D8-F792-4DC0-B530-7A0AB868558D}" type="presOf" srcId="{A52D1F37-2D18-4C19-98BC-9E7C5CD2089C}" destId="{C4EF9848-F21A-4FD7-88C4-5DE1A1AC998A}" srcOrd="0" destOrd="0" presId="urn:microsoft.com/office/officeart/2005/8/layout/radial1"/>
    <dgm:cxn modelId="{CEBEC8DE-29B5-474C-B179-1884E948F151}" srcId="{6810269F-ABAD-4DB9-83C5-BC25B450508C}" destId="{62787011-D770-4D9A-B637-4802BE83FF2D}" srcOrd="2" destOrd="0" parTransId="{68A9C6B2-A414-48FA-8D1A-D577B1817D79}" sibTransId="{C787C815-289A-418E-B697-14DD2C3786C0}"/>
    <dgm:cxn modelId="{41E7ECE0-E7FB-4A1B-83B2-84EF29705F18}" type="presOf" srcId="{ABA9D0FE-8740-4F63-BA83-599C1C6F3C88}" destId="{21AB3B2C-A03E-4A57-BC36-4A37BE9BF36D}" srcOrd="1" destOrd="0" presId="urn:microsoft.com/office/officeart/2005/8/layout/radial1"/>
    <dgm:cxn modelId="{A0C331E2-3FF8-4FFF-9B72-9EA880297121}" srcId="{6810269F-ABAD-4DB9-83C5-BC25B450508C}" destId="{40E6125B-DAB7-43FF-B04A-F636DD9404DD}" srcOrd="5" destOrd="0" parTransId="{7C290C5E-C9FD-4DF9-A089-023533B9F4B9}" sibTransId="{664A802E-AE3B-4DE5-B942-42670688A7D3}"/>
    <dgm:cxn modelId="{59FD29F9-AFC1-42E1-90B7-A66AE71107D4}" type="presOf" srcId="{AE2D8598-FDE4-463A-AE85-C780FCAC86AF}" destId="{EFEDA0BB-AF31-4C66-8079-11E6F8CDF65E}" srcOrd="1" destOrd="0" presId="urn:microsoft.com/office/officeart/2005/8/layout/radial1"/>
    <dgm:cxn modelId="{EABA7903-23A5-4892-B50D-F8326C28D436}" type="presParOf" srcId="{8B9425E8-28D3-4EA0-A012-EEA52CF3F38E}" destId="{E1CCD275-D0CD-410C-ABA8-A3AAEC683CC7}" srcOrd="0" destOrd="0" presId="urn:microsoft.com/office/officeart/2005/8/layout/radial1"/>
    <dgm:cxn modelId="{1C65B533-00F2-4B36-9E00-374A5BF0B6E4}" type="presParOf" srcId="{8B9425E8-28D3-4EA0-A012-EEA52CF3F38E}" destId="{C4EF9848-F21A-4FD7-88C4-5DE1A1AC998A}" srcOrd="1" destOrd="0" presId="urn:microsoft.com/office/officeart/2005/8/layout/radial1"/>
    <dgm:cxn modelId="{D239CA60-7948-449C-AA94-C37E347940D2}" type="presParOf" srcId="{C4EF9848-F21A-4FD7-88C4-5DE1A1AC998A}" destId="{99D3BF05-034A-467F-A09F-E82B266EB990}" srcOrd="0" destOrd="0" presId="urn:microsoft.com/office/officeart/2005/8/layout/radial1"/>
    <dgm:cxn modelId="{2378EA16-4126-42E5-9323-39A8CF222E58}" type="presParOf" srcId="{8B9425E8-28D3-4EA0-A012-EEA52CF3F38E}" destId="{21EBD8F3-48E5-4D0A-81E0-08454D9FDBB2}" srcOrd="2" destOrd="0" presId="urn:microsoft.com/office/officeart/2005/8/layout/radial1"/>
    <dgm:cxn modelId="{AD018E89-6409-49CC-B218-C1CA449BBD05}" type="presParOf" srcId="{8B9425E8-28D3-4EA0-A012-EEA52CF3F38E}" destId="{A3E9C562-0F3A-4494-9649-BB2319173FB7}" srcOrd="3" destOrd="0" presId="urn:microsoft.com/office/officeart/2005/8/layout/radial1"/>
    <dgm:cxn modelId="{2D66B2D9-8B60-4229-AFC8-41D037A96BD3}" type="presParOf" srcId="{A3E9C562-0F3A-4494-9649-BB2319173FB7}" destId="{8F92CE13-7626-47F0-802E-8D81101D064B}" srcOrd="0" destOrd="0" presId="urn:microsoft.com/office/officeart/2005/8/layout/radial1"/>
    <dgm:cxn modelId="{AD600EAE-D39C-4157-951A-A80E85474C12}" type="presParOf" srcId="{8B9425E8-28D3-4EA0-A012-EEA52CF3F38E}" destId="{7B24D9E4-26A1-4963-901F-8B9012B3BA4C}" srcOrd="4" destOrd="0" presId="urn:microsoft.com/office/officeart/2005/8/layout/radial1"/>
    <dgm:cxn modelId="{995111C2-935C-4EDE-9D76-18E2BB35605B}" type="presParOf" srcId="{8B9425E8-28D3-4EA0-A012-EEA52CF3F38E}" destId="{7A00D4E5-BAFF-4280-9AC9-1A0FC464B409}" srcOrd="5" destOrd="0" presId="urn:microsoft.com/office/officeart/2005/8/layout/radial1"/>
    <dgm:cxn modelId="{C1E3427C-AEA7-44A1-972E-3EE9CE756819}" type="presParOf" srcId="{7A00D4E5-BAFF-4280-9AC9-1A0FC464B409}" destId="{21C97018-FCFA-4EB5-B9E8-0DBBE85907E5}" srcOrd="0" destOrd="0" presId="urn:microsoft.com/office/officeart/2005/8/layout/radial1"/>
    <dgm:cxn modelId="{82169FC4-BE3F-48ED-B32B-E606001B9778}" type="presParOf" srcId="{8B9425E8-28D3-4EA0-A012-EEA52CF3F38E}" destId="{42C3D2F0-1E32-4868-BC6E-9E8BC0BC1FFD}" srcOrd="6" destOrd="0" presId="urn:microsoft.com/office/officeart/2005/8/layout/radial1"/>
    <dgm:cxn modelId="{BFA1188F-E56D-4679-844E-F91B6F17472F}" type="presParOf" srcId="{8B9425E8-28D3-4EA0-A012-EEA52CF3F38E}" destId="{07759773-CA5D-4DB3-BDDA-9F6B405B3E9C}" srcOrd="7" destOrd="0" presId="urn:microsoft.com/office/officeart/2005/8/layout/radial1"/>
    <dgm:cxn modelId="{D682DABF-2B2C-4FFD-B255-5CBB2398BBC2}" type="presParOf" srcId="{07759773-CA5D-4DB3-BDDA-9F6B405B3E9C}" destId="{CCDB5049-487F-4C01-850A-21E68ACDE285}" srcOrd="0" destOrd="0" presId="urn:microsoft.com/office/officeart/2005/8/layout/radial1"/>
    <dgm:cxn modelId="{B3F7ECA6-2BA8-4744-9C57-EB1F52BC770F}" type="presParOf" srcId="{8B9425E8-28D3-4EA0-A012-EEA52CF3F38E}" destId="{4220E36E-2746-4C51-9B90-D95256CD15AB}" srcOrd="8" destOrd="0" presId="urn:microsoft.com/office/officeart/2005/8/layout/radial1"/>
    <dgm:cxn modelId="{1E101CCC-CCA8-46D7-B37E-00367EAAC243}" type="presParOf" srcId="{8B9425E8-28D3-4EA0-A012-EEA52CF3F38E}" destId="{D11B7E90-CB8D-4E10-A108-93EF2684D8B5}" srcOrd="9" destOrd="0" presId="urn:microsoft.com/office/officeart/2005/8/layout/radial1"/>
    <dgm:cxn modelId="{30EF6A24-EF61-4B64-BB85-77E1A1619AB3}" type="presParOf" srcId="{D11B7E90-CB8D-4E10-A108-93EF2684D8B5}" destId="{EFEDA0BB-AF31-4C66-8079-11E6F8CDF65E}" srcOrd="0" destOrd="0" presId="urn:microsoft.com/office/officeart/2005/8/layout/radial1"/>
    <dgm:cxn modelId="{B7079738-1C3A-4B5F-8155-588454C851C3}" type="presParOf" srcId="{8B9425E8-28D3-4EA0-A012-EEA52CF3F38E}" destId="{6CC65E54-71E4-4F3C-8066-BF5ACF8F5479}" srcOrd="10" destOrd="0" presId="urn:microsoft.com/office/officeart/2005/8/layout/radial1"/>
    <dgm:cxn modelId="{00658732-CFC8-441C-BC4F-964F09185FDC}" type="presParOf" srcId="{8B9425E8-28D3-4EA0-A012-EEA52CF3F38E}" destId="{04F9EAAD-FC76-4101-9F2E-86A9EFD54125}" srcOrd="11" destOrd="0" presId="urn:microsoft.com/office/officeart/2005/8/layout/radial1"/>
    <dgm:cxn modelId="{A73F3790-98A4-4E8B-A150-E5C2ABD17006}" type="presParOf" srcId="{04F9EAAD-FC76-4101-9F2E-86A9EFD54125}" destId="{286493F3-CC2A-40F5-B585-ADB53105DC1D}" srcOrd="0" destOrd="0" presId="urn:microsoft.com/office/officeart/2005/8/layout/radial1"/>
    <dgm:cxn modelId="{E19F9C14-6A59-40F4-BDF2-FA24082059A1}" type="presParOf" srcId="{8B9425E8-28D3-4EA0-A012-EEA52CF3F38E}" destId="{3B3533E6-C1BE-4B64-8BA3-BD5B21D2912F}" srcOrd="12" destOrd="0" presId="urn:microsoft.com/office/officeart/2005/8/layout/radial1"/>
    <dgm:cxn modelId="{5897A0DA-57A6-473C-88AD-6AFD3D70063F}" type="presParOf" srcId="{8B9425E8-28D3-4EA0-A012-EEA52CF3F38E}" destId="{17BE2C76-93F3-4C3B-8C7D-DD3D899AA0AE}" srcOrd="13" destOrd="0" presId="urn:microsoft.com/office/officeart/2005/8/layout/radial1"/>
    <dgm:cxn modelId="{821E38D2-A27B-4700-BBAB-5FE42D86DEEB}" type="presParOf" srcId="{17BE2C76-93F3-4C3B-8C7D-DD3D899AA0AE}" destId="{21AB3B2C-A03E-4A57-BC36-4A37BE9BF36D}" srcOrd="0" destOrd="0" presId="urn:microsoft.com/office/officeart/2005/8/layout/radial1"/>
    <dgm:cxn modelId="{5C480AA1-DE2B-42A8-BC0A-DE55855DC30C}" type="presParOf" srcId="{8B9425E8-28D3-4EA0-A012-EEA52CF3F38E}" destId="{1D1F4565-E7FE-4A66-9977-9F736E1CEE92}" srcOrd="14" destOrd="0" presId="urn:microsoft.com/office/officeart/2005/8/layout/radial1"/>
  </dgm:cxnLst>
  <dgm:bg>
    <a:noFill/>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49370E8-EC96-40AC-BA64-B895D762DABA}" type="doc">
      <dgm:prSet loTypeId="urn:microsoft.com/office/officeart/2008/layout/VerticalCircleList" loCatId="list" qsTypeId="urn:microsoft.com/office/officeart/2005/8/quickstyle/simple1" qsCatId="simple" csTypeId="urn:microsoft.com/office/officeart/2005/8/colors/colorful4" csCatId="colorful" phldr="1"/>
      <dgm:spPr/>
      <dgm:t>
        <a:bodyPr/>
        <a:lstStyle/>
        <a:p>
          <a:endParaRPr lang="en-US"/>
        </a:p>
      </dgm:t>
    </dgm:pt>
    <dgm:pt modelId="{C7EECC5C-A6B0-4B31-8E88-E14699E7810B}">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n-US" sz="2400" b="1" dirty="0">
              <a:solidFill>
                <a:schemeClr val="bg1"/>
              </a:solidFill>
            </a:rPr>
            <a:t>    </a:t>
          </a:r>
          <a:r>
            <a:rPr lang="en-US" sz="2000" b="1" dirty="0">
              <a:solidFill>
                <a:srgbClr val="0D0D0D"/>
              </a:solidFill>
            </a:rPr>
            <a:t>Workshops for families on early childhood or postsecondary transition     </a:t>
          </a:r>
        </a:p>
      </dgm:t>
    </dgm:pt>
    <dgm:pt modelId="{DB61AC12-9BEF-4BBA-A28B-4EE9AE7BD0CC}" type="parTrans" cxnId="{61434393-D2A6-40F7-A7BF-5ABC465A05E6}">
      <dgm:prSet/>
      <dgm:spPr/>
      <dgm:t>
        <a:bodyPr/>
        <a:lstStyle/>
        <a:p>
          <a:endParaRPr lang="en-US"/>
        </a:p>
      </dgm:t>
    </dgm:pt>
    <dgm:pt modelId="{F5EEA985-4998-49CD-B456-13427898DEA0}" type="sibTrans" cxnId="{61434393-D2A6-40F7-A7BF-5ABC465A05E6}">
      <dgm:prSet/>
      <dgm:spPr/>
      <dgm:t>
        <a:bodyPr/>
        <a:lstStyle/>
        <a:p>
          <a:endParaRPr lang="en-US"/>
        </a:p>
      </dgm:t>
    </dgm:pt>
    <dgm:pt modelId="{5CA0C8EA-F7C0-406C-A6B7-5489AE391E21}">
      <dgm:prSet phldrT="[Text]" custT="1">
        <dgm:style>
          <a:lnRef idx="1">
            <a:schemeClr val="accent1"/>
          </a:lnRef>
          <a:fillRef idx="3">
            <a:schemeClr val="accent1"/>
          </a:fillRef>
          <a:effectRef idx="2">
            <a:schemeClr val="accent1"/>
          </a:effectRef>
          <a:fontRef idx="minor">
            <a:schemeClr val="lt1"/>
          </a:fontRef>
        </dgm:style>
      </dgm:prSet>
      <dgm:spPr/>
      <dgm:t>
        <a:bodyPr/>
        <a:lstStyle/>
        <a:p>
          <a:r>
            <a:rPr lang="en-US" sz="2000" b="1" dirty="0">
              <a:solidFill>
                <a:schemeClr val="bg1"/>
              </a:solidFill>
            </a:rPr>
            <a:t>    Dissemination of relevant NYSED materials and resources to    </a:t>
          </a:r>
          <a:br>
            <a:rPr lang="en-US" sz="2000" b="1" dirty="0">
              <a:solidFill>
                <a:schemeClr val="bg1"/>
              </a:solidFill>
            </a:rPr>
          </a:br>
          <a:r>
            <a:rPr lang="en-US" sz="2000" b="1" dirty="0">
              <a:solidFill>
                <a:schemeClr val="bg1"/>
              </a:solidFill>
            </a:rPr>
            <a:t>    established community  networks that can reach stakeholders, community </a:t>
          </a:r>
          <a:br>
            <a:rPr lang="en-US" sz="2000" b="1" dirty="0">
              <a:solidFill>
                <a:schemeClr val="bg1"/>
              </a:solidFill>
            </a:rPr>
          </a:br>
          <a:r>
            <a:rPr lang="en-US" sz="2000" b="1" dirty="0">
              <a:solidFill>
                <a:schemeClr val="bg1"/>
              </a:solidFill>
            </a:rPr>
            <a:t>    groups, developers, government workers (and the agencies they represent), </a:t>
          </a:r>
          <a:br>
            <a:rPr lang="en-US" sz="2000" b="1" dirty="0">
              <a:solidFill>
                <a:schemeClr val="bg1"/>
              </a:solidFill>
            </a:rPr>
          </a:br>
          <a:r>
            <a:rPr lang="en-US" sz="2000" b="1" dirty="0">
              <a:solidFill>
                <a:schemeClr val="bg1"/>
              </a:solidFill>
            </a:rPr>
            <a:t>    business owners, medical community, neighborhood leaders, etc.</a:t>
          </a:r>
        </a:p>
      </dgm:t>
      <dgm:extLst>
        <a:ext uri="{E40237B7-FDA0-4F09-8148-C483321AD2D9}">
          <dgm14:cNvPr xmlns:dgm14="http://schemas.microsoft.com/office/drawing/2010/diagram" id="0" name="" descr="Workshops for families on early childhood or postsecondary transition.   Providing NYSED materials such as Procedural Safegaurds in English and the six identified high frequency languages.  Dissemination of relevant NYSED materials and resources to established community  networks that can reach stakeholders, community groups, developers, government workers (and the agencies they represent), business owners, medical community, neighborhood leaders, etc."/>
        </a:ext>
      </dgm:extLst>
    </dgm:pt>
    <dgm:pt modelId="{FBC74841-F009-461F-80B2-087752224D8D}" type="parTrans" cxnId="{5BBF2707-DF7D-4289-87B6-12B221001EB1}">
      <dgm:prSet/>
      <dgm:spPr/>
      <dgm:t>
        <a:bodyPr/>
        <a:lstStyle/>
        <a:p>
          <a:endParaRPr lang="en-US"/>
        </a:p>
      </dgm:t>
    </dgm:pt>
    <dgm:pt modelId="{0497C39B-2C76-4B77-AA94-9AEE68C2C842}" type="sibTrans" cxnId="{5BBF2707-DF7D-4289-87B6-12B221001EB1}">
      <dgm:prSet/>
      <dgm:spPr/>
      <dgm:t>
        <a:bodyPr/>
        <a:lstStyle/>
        <a:p>
          <a:endParaRPr lang="en-US"/>
        </a:p>
      </dgm:t>
    </dgm:pt>
    <dgm:pt modelId="{82BE4311-1B25-4896-88FD-0C37C0D146D6}">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eaLnBrk="1" latinLnBrk="0"/>
          <a:r>
            <a:rPr lang="en-US" sz="2000" b="1" dirty="0">
              <a:solidFill>
                <a:schemeClr val="bg1"/>
              </a:solidFill>
            </a:rPr>
            <a:t>    </a:t>
          </a:r>
        </a:p>
        <a:p>
          <a:pPr eaLnBrk="1" latinLnBrk="0"/>
          <a:r>
            <a:rPr lang="en-US" sz="2000" b="1">
              <a:solidFill>
                <a:schemeClr val="bg1"/>
              </a:solidFill>
            </a:rPr>
            <a:t>    Providing </a:t>
          </a:r>
          <a:r>
            <a:rPr lang="en-US" sz="2000" b="1" dirty="0">
              <a:solidFill>
                <a:schemeClr val="bg1"/>
              </a:solidFill>
            </a:rPr>
            <a:t>NYSED materials such as Procedural Safeguards in English and</a:t>
          </a:r>
          <a:br>
            <a:rPr lang="en-US" sz="2000" b="1" dirty="0">
              <a:solidFill>
                <a:schemeClr val="bg1"/>
              </a:solidFill>
            </a:rPr>
          </a:br>
          <a:r>
            <a:rPr lang="en-US" sz="2000" b="1" dirty="0">
              <a:solidFill>
                <a:schemeClr val="bg1"/>
              </a:solidFill>
            </a:rPr>
            <a:t>    the  six identified high frequency languages</a:t>
          </a:r>
          <a:r>
            <a:rPr lang="en-US" sz="2700" b="1" dirty="0">
              <a:solidFill>
                <a:schemeClr val="bg1"/>
              </a:solidFill>
            </a:rPr>
            <a:t>.</a:t>
          </a:r>
        </a:p>
        <a:p>
          <a:endParaRPr lang="en-US" sz="2700" dirty="0"/>
        </a:p>
      </dgm:t>
    </dgm:pt>
    <dgm:pt modelId="{606DC396-8CBF-4080-9ECE-89EA65071458}" type="parTrans" cxnId="{71E0A026-819A-4F88-8953-7293A25A7BF7}">
      <dgm:prSet/>
      <dgm:spPr/>
      <dgm:t>
        <a:bodyPr/>
        <a:lstStyle/>
        <a:p>
          <a:endParaRPr lang="en-US"/>
        </a:p>
      </dgm:t>
    </dgm:pt>
    <dgm:pt modelId="{3B17CCFC-DA2A-41AA-935D-C16B75CDC217}" type="sibTrans" cxnId="{71E0A026-819A-4F88-8953-7293A25A7BF7}">
      <dgm:prSet/>
      <dgm:spPr/>
      <dgm:t>
        <a:bodyPr/>
        <a:lstStyle/>
        <a:p>
          <a:endParaRPr lang="en-US"/>
        </a:p>
      </dgm:t>
    </dgm:pt>
    <dgm:pt modelId="{2727F075-3E48-438D-B887-23BCAC9F1FDD}" type="pres">
      <dgm:prSet presAssocID="{A49370E8-EC96-40AC-BA64-B895D762DABA}" presName="Name0" presStyleCnt="0">
        <dgm:presLayoutVars>
          <dgm:dir/>
        </dgm:presLayoutVars>
      </dgm:prSet>
      <dgm:spPr/>
    </dgm:pt>
    <dgm:pt modelId="{E860235D-DB3B-4044-BF88-8567D43D262B}" type="pres">
      <dgm:prSet presAssocID="{C7EECC5C-A6B0-4B31-8E88-E14699E7810B}" presName="noChildren" presStyleCnt="0"/>
      <dgm:spPr/>
    </dgm:pt>
    <dgm:pt modelId="{4C692B50-6137-4739-85AA-5D44C26C8C75}" type="pres">
      <dgm:prSet presAssocID="{C7EECC5C-A6B0-4B31-8E88-E14699E7810B}" presName="gap" presStyleCnt="0"/>
      <dgm:spPr/>
    </dgm:pt>
    <dgm:pt modelId="{A695487A-0F03-46F7-94F0-AADF8AAB0973}" type="pres">
      <dgm:prSet presAssocID="{C7EECC5C-A6B0-4B31-8E88-E14699E7810B}" presName="medCircle2" presStyleLbl="vennNode1" presStyleIdx="0" presStyleCnt="3"/>
      <dgm:spPr>
        <a:solidFill>
          <a:schemeClr val="accent4">
            <a:lumMod val="50000"/>
            <a:alpha val="50000"/>
          </a:schemeClr>
        </a:solidFill>
      </dgm:spPr>
    </dgm:pt>
    <dgm:pt modelId="{193E60CB-33BC-4806-A29B-0B53FE314817}" type="pres">
      <dgm:prSet presAssocID="{C7EECC5C-A6B0-4B31-8E88-E14699E7810B}" presName="txLvlOnly1" presStyleLbl="revTx" presStyleIdx="0" presStyleCnt="3"/>
      <dgm:spPr/>
    </dgm:pt>
    <dgm:pt modelId="{D4C5BF89-DF37-41D3-B51A-4FDDD0043506}" type="pres">
      <dgm:prSet presAssocID="{82BE4311-1B25-4896-88FD-0C37C0D146D6}" presName="noChildren" presStyleCnt="0"/>
      <dgm:spPr/>
    </dgm:pt>
    <dgm:pt modelId="{B2378279-B1E2-43CD-9637-8596AE11E382}" type="pres">
      <dgm:prSet presAssocID="{82BE4311-1B25-4896-88FD-0C37C0D146D6}" presName="gap" presStyleCnt="0"/>
      <dgm:spPr/>
    </dgm:pt>
    <dgm:pt modelId="{0AE25EAD-4EB7-406D-A164-85E7A06198EC}" type="pres">
      <dgm:prSet presAssocID="{82BE4311-1B25-4896-88FD-0C37C0D146D6}" presName="medCircle2" presStyleLbl="vennNode1" presStyleIdx="1" presStyleCnt="3"/>
      <dgm:spPr>
        <a:solidFill>
          <a:srgbClr val="7030A0">
            <a:alpha val="50000"/>
          </a:srgbClr>
        </a:solidFill>
      </dgm:spPr>
    </dgm:pt>
    <dgm:pt modelId="{1BFF9618-D9F6-4E66-AC27-0174192B51C9}" type="pres">
      <dgm:prSet presAssocID="{82BE4311-1B25-4896-88FD-0C37C0D146D6}" presName="txLvlOnly1" presStyleLbl="revTx" presStyleIdx="1" presStyleCnt="3"/>
      <dgm:spPr/>
    </dgm:pt>
    <dgm:pt modelId="{9878E559-C220-4011-A042-8FE2C6F47505}" type="pres">
      <dgm:prSet presAssocID="{5CA0C8EA-F7C0-406C-A6B7-5489AE391E21}" presName="noChildren" presStyleCnt="0"/>
      <dgm:spPr/>
    </dgm:pt>
    <dgm:pt modelId="{FFD2CAFA-97A1-47E8-80AB-84E478F0519E}" type="pres">
      <dgm:prSet presAssocID="{5CA0C8EA-F7C0-406C-A6B7-5489AE391E21}" presName="gap" presStyleCnt="0"/>
      <dgm:spPr/>
    </dgm:pt>
    <dgm:pt modelId="{EA5855F6-D3C1-4BEB-8B48-34C41E48CEEC}" type="pres">
      <dgm:prSet presAssocID="{5CA0C8EA-F7C0-406C-A6B7-5489AE391E21}" presName="medCircle2" presStyleLbl="vennNode1" presStyleIdx="2" presStyleCnt="3"/>
      <dgm:spPr>
        <a:solidFill>
          <a:schemeClr val="tx1">
            <a:lumMod val="50000"/>
            <a:alpha val="50000"/>
          </a:schemeClr>
        </a:solidFill>
      </dgm:spPr>
    </dgm:pt>
    <dgm:pt modelId="{A6C7D36E-2546-4A90-893B-A0A0B85BCFC9}" type="pres">
      <dgm:prSet presAssocID="{5CA0C8EA-F7C0-406C-A6B7-5489AE391E21}" presName="txLvlOnly1" presStyleLbl="revTx" presStyleIdx="2" presStyleCnt="3"/>
      <dgm:spPr/>
    </dgm:pt>
  </dgm:ptLst>
  <dgm:cxnLst>
    <dgm:cxn modelId="{5BBF2707-DF7D-4289-87B6-12B221001EB1}" srcId="{A49370E8-EC96-40AC-BA64-B895D762DABA}" destId="{5CA0C8EA-F7C0-406C-A6B7-5489AE391E21}" srcOrd="2" destOrd="0" parTransId="{FBC74841-F009-461F-80B2-087752224D8D}" sibTransId="{0497C39B-2C76-4B77-AA94-9AEE68C2C842}"/>
    <dgm:cxn modelId="{71E0A026-819A-4F88-8953-7293A25A7BF7}" srcId="{A49370E8-EC96-40AC-BA64-B895D762DABA}" destId="{82BE4311-1B25-4896-88FD-0C37C0D146D6}" srcOrd="1" destOrd="0" parTransId="{606DC396-8CBF-4080-9ECE-89EA65071458}" sibTransId="{3B17CCFC-DA2A-41AA-935D-C16B75CDC217}"/>
    <dgm:cxn modelId="{4C37A02D-34E5-4ACF-888E-4B7AF4AAB2C6}" type="presOf" srcId="{A49370E8-EC96-40AC-BA64-B895D762DABA}" destId="{2727F075-3E48-438D-B887-23BCAC9F1FDD}" srcOrd="0" destOrd="0" presId="urn:microsoft.com/office/officeart/2008/layout/VerticalCircleList"/>
    <dgm:cxn modelId="{22BC566C-8CC2-4C6D-A59A-9BFC7D3F99E6}" type="presOf" srcId="{C7EECC5C-A6B0-4B31-8E88-E14699E7810B}" destId="{193E60CB-33BC-4806-A29B-0B53FE314817}" srcOrd="0" destOrd="0" presId="urn:microsoft.com/office/officeart/2008/layout/VerticalCircleList"/>
    <dgm:cxn modelId="{54DDE891-C9DF-4D53-9D37-DDE2153FE2F8}" type="presOf" srcId="{5CA0C8EA-F7C0-406C-A6B7-5489AE391E21}" destId="{A6C7D36E-2546-4A90-893B-A0A0B85BCFC9}" srcOrd="0" destOrd="0" presId="urn:microsoft.com/office/officeart/2008/layout/VerticalCircleList"/>
    <dgm:cxn modelId="{61434393-D2A6-40F7-A7BF-5ABC465A05E6}" srcId="{A49370E8-EC96-40AC-BA64-B895D762DABA}" destId="{C7EECC5C-A6B0-4B31-8E88-E14699E7810B}" srcOrd="0" destOrd="0" parTransId="{DB61AC12-9BEF-4BBA-A28B-4EE9AE7BD0CC}" sibTransId="{F5EEA985-4998-49CD-B456-13427898DEA0}"/>
    <dgm:cxn modelId="{9937DCBF-444B-4721-887F-FC5DE934D943}" type="presOf" srcId="{82BE4311-1B25-4896-88FD-0C37C0D146D6}" destId="{1BFF9618-D9F6-4E66-AC27-0174192B51C9}" srcOrd="0" destOrd="0" presId="urn:microsoft.com/office/officeart/2008/layout/VerticalCircleList"/>
    <dgm:cxn modelId="{33062D6B-DF86-4A17-B2A7-B04433772671}" type="presParOf" srcId="{2727F075-3E48-438D-B887-23BCAC9F1FDD}" destId="{E860235D-DB3B-4044-BF88-8567D43D262B}" srcOrd="0" destOrd="0" presId="urn:microsoft.com/office/officeart/2008/layout/VerticalCircleList"/>
    <dgm:cxn modelId="{750E26E2-EBB6-41DD-A9B9-74537BE702D5}" type="presParOf" srcId="{E860235D-DB3B-4044-BF88-8567D43D262B}" destId="{4C692B50-6137-4739-85AA-5D44C26C8C75}" srcOrd="0" destOrd="0" presId="urn:microsoft.com/office/officeart/2008/layout/VerticalCircleList"/>
    <dgm:cxn modelId="{99804784-760D-47FF-B78C-A71C3B85B418}" type="presParOf" srcId="{E860235D-DB3B-4044-BF88-8567D43D262B}" destId="{A695487A-0F03-46F7-94F0-AADF8AAB0973}" srcOrd="1" destOrd="0" presId="urn:microsoft.com/office/officeart/2008/layout/VerticalCircleList"/>
    <dgm:cxn modelId="{2D1CF31B-9981-4AD6-9759-FB19ADB1B258}" type="presParOf" srcId="{E860235D-DB3B-4044-BF88-8567D43D262B}" destId="{193E60CB-33BC-4806-A29B-0B53FE314817}" srcOrd="2" destOrd="0" presId="urn:microsoft.com/office/officeart/2008/layout/VerticalCircleList"/>
    <dgm:cxn modelId="{76C93943-BF8A-4504-AF47-D74A17A67196}" type="presParOf" srcId="{2727F075-3E48-438D-B887-23BCAC9F1FDD}" destId="{D4C5BF89-DF37-41D3-B51A-4FDDD0043506}" srcOrd="1" destOrd="0" presId="urn:microsoft.com/office/officeart/2008/layout/VerticalCircleList"/>
    <dgm:cxn modelId="{27FA1302-8043-4944-B5E0-D6DEF44E18EF}" type="presParOf" srcId="{D4C5BF89-DF37-41D3-B51A-4FDDD0043506}" destId="{B2378279-B1E2-43CD-9637-8596AE11E382}" srcOrd="0" destOrd="0" presId="urn:microsoft.com/office/officeart/2008/layout/VerticalCircleList"/>
    <dgm:cxn modelId="{A4E9A1E6-4A83-4A43-BB7C-F24BD6826131}" type="presParOf" srcId="{D4C5BF89-DF37-41D3-B51A-4FDDD0043506}" destId="{0AE25EAD-4EB7-406D-A164-85E7A06198EC}" srcOrd="1" destOrd="0" presId="urn:microsoft.com/office/officeart/2008/layout/VerticalCircleList"/>
    <dgm:cxn modelId="{08CAD6A4-DE24-4F71-851F-45A2EE5273DB}" type="presParOf" srcId="{D4C5BF89-DF37-41D3-B51A-4FDDD0043506}" destId="{1BFF9618-D9F6-4E66-AC27-0174192B51C9}" srcOrd="2" destOrd="0" presId="urn:microsoft.com/office/officeart/2008/layout/VerticalCircleList"/>
    <dgm:cxn modelId="{7FCA3A54-DD2C-483C-B120-485E679E69D5}" type="presParOf" srcId="{2727F075-3E48-438D-B887-23BCAC9F1FDD}" destId="{9878E559-C220-4011-A042-8FE2C6F47505}" srcOrd="2" destOrd="0" presId="urn:microsoft.com/office/officeart/2008/layout/VerticalCircleList"/>
    <dgm:cxn modelId="{51074D04-A322-412F-8BB8-3C1EFE94776D}" type="presParOf" srcId="{9878E559-C220-4011-A042-8FE2C6F47505}" destId="{FFD2CAFA-97A1-47E8-80AB-84E478F0519E}" srcOrd="0" destOrd="0" presId="urn:microsoft.com/office/officeart/2008/layout/VerticalCircleList"/>
    <dgm:cxn modelId="{8688BD49-3A8A-4DBB-8911-B50109807767}" type="presParOf" srcId="{9878E559-C220-4011-A042-8FE2C6F47505}" destId="{EA5855F6-D3C1-4BEB-8B48-34C41E48CEEC}" srcOrd="1" destOrd="0" presId="urn:microsoft.com/office/officeart/2008/layout/VerticalCircleList"/>
    <dgm:cxn modelId="{44FC4DF7-8AB8-4F47-BB5A-6B827B1926FB}" type="presParOf" srcId="{9878E559-C220-4011-A042-8FE2C6F47505}" destId="{A6C7D36E-2546-4A90-893B-A0A0B85BCFC9}" srcOrd="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A289B0D-B3AE-4B55-A138-B4A68508164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BE8D90-678F-47B6-9FAB-673CCA4C2BB3}">
      <dgm:prSet phldrT="[Text]"/>
      <dgm:spPr/>
      <dgm:t>
        <a:bodyPr/>
        <a:lstStyle/>
        <a:p>
          <a:r>
            <a:rPr lang="en-US" b="0" i="0" dirty="0">
              <a:effectLst/>
              <a:latin typeface="+mn-lt"/>
            </a:rPr>
            <a:t>Improving survey distribution methods</a:t>
          </a:r>
          <a:endParaRPr lang="en-US" dirty="0"/>
        </a:p>
      </dgm:t>
      <dgm:extLst>
        <a:ext uri="{E40237B7-FDA0-4F09-8148-C483321AD2D9}">
          <dgm14:cNvPr xmlns:dgm14="http://schemas.microsoft.com/office/drawing/2010/diagram" id="0" name="" descr="Improving survey distribution methods"/>
        </a:ext>
      </dgm:extLst>
    </dgm:pt>
    <dgm:pt modelId="{681BFB44-BB75-496D-9993-FFD4FBA06B1A}" type="parTrans" cxnId="{9889865E-5A20-4EEC-A9B5-E94A539E08A4}">
      <dgm:prSet/>
      <dgm:spPr/>
      <dgm:t>
        <a:bodyPr/>
        <a:lstStyle/>
        <a:p>
          <a:endParaRPr lang="en-US"/>
        </a:p>
      </dgm:t>
    </dgm:pt>
    <dgm:pt modelId="{B8D916FD-E3A7-4DA4-A762-42F54AFD1AC1}" type="sibTrans" cxnId="{9889865E-5A20-4EEC-A9B5-E94A539E08A4}">
      <dgm:prSet/>
      <dgm:spPr/>
      <dgm:t>
        <a:bodyPr/>
        <a:lstStyle/>
        <a:p>
          <a:endParaRPr lang="en-US"/>
        </a:p>
      </dgm:t>
    </dgm:pt>
    <dgm:pt modelId="{2AC1E61D-C8ED-4196-B90C-D716E6CB501F}">
      <dgm:prSet phldrT="[Text]"/>
      <dgm:spPr/>
      <dgm:t>
        <a:bodyPr/>
        <a:lstStyle/>
        <a:p>
          <a:r>
            <a:rPr lang="en-US" b="0" dirty="0">
              <a:latin typeface="+mn-lt"/>
              <a:cs typeface="Arial"/>
            </a:rPr>
            <a:t>Improving district follow up with survey parents </a:t>
          </a:r>
          <a:endParaRPr lang="en-US" dirty="0"/>
        </a:p>
      </dgm:t>
      <dgm:extLst>
        <a:ext uri="{E40237B7-FDA0-4F09-8148-C483321AD2D9}">
          <dgm14:cNvPr xmlns:dgm14="http://schemas.microsoft.com/office/drawing/2010/diagram" id="0" name="" descr="Improving"/>
        </a:ext>
      </dgm:extLst>
    </dgm:pt>
    <dgm:pt modelId="{D05A22B6-0E38-49EA-8904-1819B709C039}" type="parTrans" cxnId="{5770E25F-5BAD-4CDE-B6A3-66D6A21578AB}">
      <dgm:prSet/>
      <dgm:spPr/>
      <dgm:t>
        <a:bodyPr/>
        <a:lstStyle/>
        <a:p>
          <a:endParaRPr lang="en-US"/>
        </a:p>
      </dgm:t>
    </dgm:pt>
    <dgm:pt modelId="{B5E26BCB-11CA-45D6-BFC5-4F0F6C5F9D7F}" type="sibTrans" cxnId="{5770E25F-5BAD-4CDE-B6A3-66D6A21578AB}">
      <dgm:prSet/>
      <dgm:spPr/>
      <dgm:t>
        <a:bodyPr/>
        <a:lstStyle/>
        <a:p>
          <a:endParaRPr lang="en-US"/>
        </a:p>
      </dgm:t>
    </dgm:pt>
    <dgm:pt modelId="{A0F51152-9403-4676-BF50-355A129B05E7}">
      <dgm:prSet phldrT="[Text]"/>
      <dgm:spPr/>
      <dgm:t>
        <a:bodyPr/>
        <a:lstStyle/>
        <a:p>
          <a:r>
            <a:rPr lang="en-US" b="0" dirty="0">
              <a:latin typeface="+mn-lt"/>
              <a:cs typeface="Arial"/>
            </a:rPr>
            <a:t>Technical assistance to districts with low response rates or low satisfaction levels</a:t>
          </a:r>
          <a:endParaRPr lang="en-US" dirty="0"/>
        </a:p>
      </dgm:t>
    </dgm:pt>
    <dgm:pt modelId="{F9C5A106-8D0E-4510-A636-EBD9865B67D8}" type="parTrans" cxnId="{B18FA0F8-F3F1-47BA-9432-2606D26585DC}">
      <dgm:prSet/>
      <dgm:spPr/>
      <dgm:t>
        <a:bodyPr/>
        <a:lstStyle/>
        <a:p>
          <a:endParaRPr lang="en-US"/>
        </a:p>
      </dgm:t>
    </dgm:pt>
    <dgm:pt modelId="{684BBAB9-3860-4F3D-A1E8-52CAF8D14E4E}" type="sibTrans" cxnId="{B18FA0F8-F3F1-47BA-9432-2606D26585DC}">
      <dgm:prSet/>
      <dgm:spPr/>
      <dgm:t>
        <a:bodyPr/>
        <a:lstStyle/>
        <a:p>
          <a:endParaRPr lang="en-US"/>
        </a:p>
      </dgm:t>
    </dgm:pt>
    <dgm:pt modelId="{40AC43E9-C1E1-4989-9D3C-9B4AA6D52047}" type="pres">
      <dgm:prSet presAssocID="{FA289B0D-B3AE-4B55-A138-B4A685081649}" presName="linear" presStyleCnt="0">
        <dgm:presLayoutVars>
          <dgm:dir/>
          <dgm:animLvl val="lvl"/>
          <dgm:resizeHandles val="exact"/>
        </dgm:presLayoutVars>
      </dgm:prSet>
      <dgm:spPr/>
    </dgm:pt>
    <dgm:pt modelId="{95C62A9D-7C40-4046-89CC-7292F4504717}" type="pres">
      <dgm:prSet presAssocID="{53BE8D90-678F-47B6-9FAB-673CCA4C2BB3}" presName="parentLin" presStyleCnt="0"/>
      <dgm:spPr/>
    </dgm:pt>
    <dgm:pt modelId="{EE6BD7FA-E314-403E-ADD0-DAA3FDB2E012}" type="pres">
      <dgm:prSet presAssocID="{53BE8D90-678F-47B6-9FAB-673CCA4C2BB3}" presName="parentLeftMargin" presStyleLbl="node1" presStyleIdx="0" presStyleCnt="3"/>
      <dgm:spPr/>
    </dgm:pt>
    <dgm:pt modelId="{7535035F-735E-425F-9104-E6D4AF5B9368}" type="pres">
      <dgm:prSet presAssocID="{53BE8D90-678F-47B6-9FAB-673CCA4C2BB3}" presName="parentText" presStyleLbl="node1" presStyleIdx="0" presStyleCnt="3">
        <dgm:presLayoutVars>
          <dgm:chMax val="0"/>
          <dgm:bulletEnabled val="1"/>
        </dgm:presLayoutVars>
      </dgm:prSet>
      <dgm:spPr/>
    </dgm:pt>
    <dgm:pt modelId="{4D24C356-B62E-4D88-8F6A-932E9D01C341}" type="pres">
      <dgm:prSet presAssocID="{53BE8D90-678F-47B6-9FAB-673CCA4C2BB3}" presName="negativeSpace" presStyleCnt="0"/>
      <dgm:spPr/>
    </dgm:pt>
    <dgm:pt modelId="{60ABA3CB-10B2-44CA-ADF8-4DF16252CDCC}" type="pres">
      <dgm:prSet presAssocID="{53BE8D90-678F-47B6-9FAB-673CCA4C2BB3}" presName="childText" presStyleLbl="conFgAcc1" presStyleIdx="0" presStyleCnt="3">
        <dgm:presLayoutVars>
          <dgm:bulletEnabled val="1"/>
        </dgm:presLayoutVars>
      </dgm:prSet>
      <dgm:spPr/>
    </dgm:pt>
    <dgm:pt modelId="{22214686-AD94-4B2A-A9C2-B1314EBF90F6}" type="pres">
      <dgm:prSet presAssocID="{B8D916FD-E3A7-4DA4-A762-42F54AFD1AC1}" presName="spaceBetweenRectangles" presStyleCnt="0"/>
      <dgm:spPr/>
    </dgm:pt>
    <dgm:pt modelId="{AB57111A-835C-4315-8D4F-7F3ED785802A}" type="pres">
      <dgm:prSet presAssocID="{2AC1E61D-C8ED-4196-B90C-D716E6CB501F}" presName="parentLin" presStyleCnt="0"/>
      <dgm:spPr/>
    </dgm:pt>
    <dgm:pt modelId="{20DA94A6-3B5E-466B-80C0-9AA3DAF2CD9C}" type="pres">
      <dgm:prSet presAssocID="{2AC1E61D-C8ED-4196-B90C-D716E6CB501F}" presName="parentLeftMargin" presStyleLbl="node1" presStyleIdx="0" presStyleCnt="3"/>
      <dgm:spPr/>
    </dgm:pt>
    <dgm:pt modelId="{7214D02C-DB59-45F8-B940-9077F6289C7F}" type="pres">
      <dgm:prSet presAssocID="{2AC1E61D-C8ED-4196-B90C-D716E6CB501F}" presName="parentText" presStyleLbl="node1" presStyleIdx="1" presStyleCnt="3">
        <dgm:presLayoutVars>
          <dgm:chMax val="0"/>
          <dgm:bulletEnabled val="1"/>
        </dgm:presLayoutVars>
      </dgm:prSet>
      <dgm:spPr/>
    </dgm:pt>
    <dgm:pt modelId="{98C28ED0-09F9-458A-9109-7DA0C3BEC1A6}" type="pres">
      <dgm:prSet presAssocID="{2AC1E61D-C8ED-4196-B90C-D716E6CB501F}" presName="negativeSpace" presStyleCnt="0"/>
      <dgm:spPr/>
    </dgm:pt>
    <dgm:pt modelId="{965BC343-6E2D-4E9F-B03E-9C614D3763BB}" type="pres">
      <dgm:prSet presAssocID="{2AC1E61D-C8ED-4196-B90C-D716E6CB501F}" presName="childText" presStyleLbl="conFgAcc1" presStyleIdx="1" presStyleCnt="3">
        <dgm:presLayoutVars>
          <dgm:bulletEnabled val="1"/>
        </dgm:presLayoutVars>
      </dgm:prSet>
      <dgm:spPr/>
    </dgm:pt>
    <dgm:pt modelId="{EB2B4F5D-FA4D-4676-9FB2-8558EF9CC49F}" type="pres">
      <dgm:prSet presAssocID="{B5E26BCB-11CA-45D6-BFC5-4F0F6C5F9D7F}" presName="spaceBetweenRectangles" presStyleCnt="0"/>
      <dgm:spPr/>
    </dgm:pt>
    <dgm:pt modelId="{EF20A0DA-7576-4780-92AF-9597B96002A1}" type="pres">
      <dgm:prSet presAssocID="{A0F51152-9403-4676-BF50-355A129B05E7}" presName="parentLin" presStyleCnt="0"/>
      <dgm:spPr/>
    </dgm:pt>
    <dgm:pt modelId="{032F0AE5-5A2C-4842-9E32-8B61E44B51B2}" type="pres">
      <dgm:prSet presAssocID="{A0F51152-9403-4676-BF50-355A129B05E7}" presName="parentLeftMargin" presStyleLbl="node1" presStyleIdx="1" presStyleCnt="3"/>
      <dgm:spPr/>
    </dgm:pt>
    <dgm:pt modelId="{2D83ADD4-68A5-4118-9517-EA5295A6670E}" type="pres">
      <dgm:prSet presAssocID="{A0F51152-9403-4676-BF50-355A129B05E7}" presName="parentText" presStyleLbl="node1" presStyleIdx="2" presStyleCnt="3" custScaleX="140192" custScaleY="86250">
        <dgm:presLayoutVars>
          <dgm:chMax val="0"/>
          <dgm:bulletEnabled val="1"/>
        </dgm:presLayoutVars>
      </dgm:prSet>
      <dgm:spPr/>
    </dgm:pt>
    <dgm:pt modelId="{D8177213-1B21-4F1A-9BF0-4EF45FEDCC45}" type="pres">
      <dgm:prSet presAssocID="{A0F51152-9403-4676-BF50-355A129B05E7}" presName="negativeSpace" presStyleCnt="0"/>
      <dgm:spPr/>
    </dgm:pt>
    <dgm:pt modelId="{72A8FE51-BF98-49D2-9B1D-EE49B0B71DBB}" type="pres">
      <dgm:prSet presAssocID="{A0F51152-9403-4676-BF50-355A129B05E7}" presName="childText" presStyleLbl="conFgAcc1" presStyleIdx="2" presStyleCnt="3">
        <dgm:presLayoutVars>
          <dgm:bulletEnabled val="1"/>
        </dgm:presLayoutVars>
      </dgm:prSet>
      <dgm:spPr/>
    </dgm:pt>
  </dgm:ptLst>
  <dgm:cxnLst>
    <dgm:cxn modelId="{C4307932-999A-46FF-9987-396670C256C9}" type="presOf" srcId="{A0F51152-9403-4676-BF50-355A129B05E7}" destId="{032F0AE5-5A2C-4842-9E32-8B61E44B51B2}" srcOrd="0" destOrd="0" presId="urn:microsoft.com/office/officeart/2005/8/layout/list1"/>
    <dgm:cxn modelId="{E087993C-BB7C-4D21-8B8F-97FDCC657A59}" type="presOf" srcId="{A0F51152-9403-4676-BF50-355A129B05E7}" destId="{2D83ADD4-68A5-4118-9517-EA5295A6670E}" srcOrd="1" destOrd="0" presId="urn:microsoft.com/office/officeart/2005/8/layout/list1"/>
    <dgm:cxn modelId="{9889865E-5A20-4EEC-A9B5-E94A539E08A4}" srcId="{FA289B0D-B3AE-4B55-A138-B4A685081649}" destId="{53BE8D90-678F-47B6-9FAB-673CCA4C2BB3}" srcOrd="0" destOrd="0" parTransId="{681BFB44-BB75-496D-9993-FFD4FBA06B1A}" sibTransId="{B8D916FD-E3A7-4DA4-A762-42F54AFD1AC1}"/>
    <dgm:cxn modelId="{5770E25F-5BAD-4CDE-B6A3-66D6A21578AB}" srcId="{FA289B0D-B3AE-4B55-A138-B4A685081649}" destId="{2AC1E61D-C8ED-4196-B90C-D716E6CB501F}" srcOrd="1" destOrd="0" parTransId="{D05A22B6-0E38-49EA-8904-1819B709C039}" sibTransId="{B5E26BCB-11CA-45D6-BFC5-4F0F6C5F9D7F}"/>
    <dgm:cxn modelId="{A74D1064-5D3D-4E66-8F23-992D1E4B8F40}" type="presOf" srcId="{53BE8D90-678F-47B6-9FAB-673CCA4C2BB3}" destId="{7535035F-735E-425F-9104-E6D4AF5B9368}" srcOrd="1" destOrd="0" presId="urn:microsoft.com/office/officeart/2005/8/layout/list1"/>
    <dgm:cxn modelId="{0C044F4B-06A1-42AA-9A60-459C2144116A}" type="presOf" srcId="{2AC1E61D-C8ED-4196-B90C-D716E6CB501F}" destId="{7214D02C-DB59-45F8-B940-9077F6289C7F}" srcOrd="1" destOrd="0" presId="urn:microsoft.com/office/officeart/2005/8/layout/list1"/>
    <dgm:cxn modelId="{F160F686-0072-42CC-9B76-19FF019D1F04}" type="presOf" srcId="{53BE8D90-678F-47B6-9FAB-673CCA4C2BB3}" destId="{EE6BD7FA-E314-403E-ADD0-DAA3FDB2E012}" srcOrd="0" destOrd="0" presId="urn:microsoft.com/office/officeart/2005/8/layout/list1"/>
    <dgm:cxn modelId="{7FD748A7-2299-4587-91AC-734D7485A0EC}" type="presOf" srcId="{2AC1E61D-C8ED-4196-B90C-D716E6CB501F}" destId="{20DA94A6-3B5E-466B-80C0-9AA3DAF2CD9C}" srcOrd="0" destOrd="0" presId="urn:microsoft.com/office/officeart/2005/8/layout/list1"/>
    <dgm:cxn modelId="{709B9ED7-55D4-4A13-A6DF-2C2EEF76FE13}" type="presOf" srcId="{FA289B0D-B3AE-4B55-A138-B4A685081649}" destId="{40AC43E9-C1E1-4989-9D3C-9B4AA6D52047}" srcOrd="0" destOrd="0" presId="urn:microsoft.com/office/officeart/2005/8/layout/list1"/>
    <dgm:cxn modelId="{B18FA0F8-F3F1-47BA-9432-2606D26585DC}" srcId="{FA289B0D-B3AE-4B55-A138-B4A685081649}" destId="{A0F51152-9403-4676-BF50-355A129B05E7}" srcOrd="2" destOrd="0" parTransId="{F9C5A106-8D0E-4510-A636-EBD9865B67D8}" sibTransId="{684BBAB9-3860-4F3D-A1E8-52CAF8D14E4E}"/>
    <dgm:cxn modelId="{A5FC733E-548E-40DE-A7CC-3799B678BEA6}" type="presParOf" srcId="{40AC43E9-C1E1-4989-9D3C-9B4AA6D52047}" destId="{95C62A9D-7C40-4046-89CC-7292F4504717}" srcOrd="0" destOrd="0" presId="urn:microsoft.com/office/officeart/2005/8/layout/list1"/>
    <dgm:cxn modelId="{AF1E79ED-66A2-4067-89E5-06F04AF6E5A7}" type="presParOf" srcId="{95C62A9D-7C40-4046-89CC-7292F4504717}" destId="{EE6BD7FA-E314-403E-ADD0-DAA3FDB2E012}" srcOrd="0" destOrd="0" presId="urn:microsoft.com/office/officeart/2005/8/layout/list1"/>
    <dgm:cxn modelId="{65DB1387-C60B-495B-9517-AFA792AB9E28}" type="presParOf" srcId="{95C62A9D-7C40-4046-89CC-7292F4504717}" destId="{7535035F-735E-425F-9104-E6D4AF5B9368}" srcOrd="1" destOrd="0" presId="urn:microsoft.com/office/officeart/2005/8/layout/list1"/>
    <dgm:cxn modelId="{F5A0B56D-C3D3-4B3B-8A44-CC7A78439DFB}" type="presParOf" srcId="{40AC43E9-C1E1-4989-9D3C-9B4AA6D52047}" destId="{4D24C356-B62E-4D88-8F6A-932E9D01C341}" srcOrd="1" destOrd="0" presId="urn:microsoft.com/office/officeart/2005/8/layout/list1"/>
    <dgm:cxn modelId="{012E6B20-A7E4-4721-B1A0-9350E931356F}" type="presParOf" srcId="{40AC43E9-C1E1-4989-9D3C-9B4AA6D52047}" destId="{60ABA3CB-10B2-44CA-ADF8-4DF16252CDCC}" srcOrd="2" destOrd="0" presId="urn:microsoft.com/office/officeart/2005/8/layout/list1"/>
    <dgm:cxn modelId="{E1FD8C43-60F0-48BA-91A2-059BE9B33B23}" type="presParOf" srcId="{40AC43E9-C1E1-4989-9D3C-9B4AA6D52047}" destId="{22214686-AD94-4B2A-A9C2-B1314EBF90F6}" srcOrd="3" destOrd="0" presId="urn:microsoft.com/office/officeart/2005/8/layout/list1"/>
    <dgm:cxn modelId="{BB607AA6-3D36-49ED-84E0-6F0ED895B578}" type="presParOf" srcId="{40AC43E9-C1E1-4989-9D3C-9B4AA6D52047}" destId="{AB57111A-835C-4315-8D4F-7F3ED785802A}" srcOrd="4" destOrd="0" presId="urn:microsoft.com/office/officeart/2005/8/layout/list1"/>
    <dgm:cxn modelId="{F6B25112-6D68-4543-8ED6-4756A3A709B4}" type="presParOf" srcId="{AB57111A-835C-4315-8D4F-7F3ED785802A}" destId="{20DA94A6-3B5E-466B-80C0-9AA3DAF2CD9C}" srcOrd="0" destOrd="0" presId="urn:microsoft.com/office/officeart/2005/8/layout/list1"/>
    <dgm:cxn modelId="{BB48FB96-A1BB-42D1-BBD4-DF4DFFD2D7A5}" type="presParOf" srcId="{AB57111A-835C-4315-8D4F-7F3ED785802A}" destId="{7214D02C-DB59-45F8-B940-9077F6289C7F}" srcOrd="1" destOrd="0" presId="urn:microsoft.com/office/officeart/2005/8/layout/list1"/>
    <dgm:cxn modelId="{94050297-2920-4A3A-BE82-CC1902602012}" type="presParOf" srcId="{40AC43E9-C1E1-4989-9D3C-9B4AA6D52047}" destId="{98C28ED0-09F9-458A-9109-7DA0C3BEC1A6}" srcOrd="5" destOrd="0" presId="urn:microsoft.com/office/officeart/2005/8/layout/list1"/>
    <dgm:cxn modelId="{68D645AF-3B20-4169-B19E-E5DD5B3D00EA}" type="presParOf" srcId="{40AC43E9-C1E1-4989-9D3C-9B4AA6D52047}" destId="{965BC343-6E2D-4E9F-B03E-9C614D3763BB}" srcOrd="6" destOrd="0" presId="urn:microsoft.com/office/officeart/2005/8/layout/list1"/>
    <dgm:cxn modelId="{5833C7AE-6AFE-4CD8-A74C-C491B5F3A85D}" type="presParOf" srcId="{40AC43E9-C1E1-4989-9D3C-9B4AA6D52047}" destId="{EB2B4F5D-FA4D-4676-9FB2-8558EF9CC49F}" srcOrd="7" destOrd="0" presId="urn:microsoft.com/office/officeart/2005/8/layout/list1"/>
    <dgm:cxn modelId="{57BD4B3B-83E9-4F0C-9BB0-94F7505130D5}" type="presParOf" srcId="{40AC43E9-C1E1-4989-9D3C-9B4AA6D52047}" destId="{EF20A0DA-7576-4780-92AF-9597B96002A1}" srcOrd="8" destOrd="0" presId="urn:microsoft.com/office/officeart/2005/8/layout/list1"/>
    <dgm:cxn modelId="{1616502C-4FA0-42EB-8D85-538566571DE3}" type="presParOf" srcId="{EF20A0DA-7576-4780-92AF-9597B96002A1}" destId="{032F0AE5-5A2C-4842-9E32-8B61E44B51B2}" srcOrd="0" destOrd="0" presId="urn:microsoft.com/office/officeart/2005/8/layout/list1"/>
    <dgm:cxn modelId="{68AA2223-6031-41E8-9EB6-FFEBEC331F70}" type="presParOf" srcId="{EF20A0DA-7576-4780-92AF-9597B96002A1}" destId="{2D83ADD4-68A5-4118-9517-EA5295A6670E}" srcOrd="1" destOrd="0" presId="urn:microsoft.com/office/officeart/2005/8/layout/list1"/>
    <dgm:cxn modelId="{EF58DF94-CA9A-4FDD-8D2E-CA21BE4F2BA6}" type="presParOf" srcId="{40AC43E9-C1E1-4989-9D3C-9B4AA6D52047}" destId="{D8177213-1B21-4F1A-9BF0-4EF45FEDCC45}" srcOrd="9" destOrd="0" presId="urn:microsoft.com/office/officeart/2005/8/layout/list1"/>
    <dgm:cxn modelId="{5C45D557-50AE-454C-8097-E79E64947491}" type="presParOf" srcId="{40AC43E9-C1E1-4989-9D3C-9B4AA6D52047}" destId="{72A8FE51-BF98-49D2-9B1D-EE49B0B71DBB}"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A7D559-7BBF-4DC0-B0D1-D28F81372FE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56071FE-5B9A-4EC7-B1F0-28FE509733DE}">
      <dgm:prSet phldrT="[Text]"/>
      <dgm:spPr>
        <a:solidFill>
          <a:schemeClr val="accent2"/>
        </a:solidFill>
        <a:ln>
          <a:solidFill>
            <a:schemeClr val="accent2"/>
          </a:solidFill>
        </a:ln>
      </dgm:spPr>
      <dgm:t>
        <a:bodyPr/>
        <a:lstStyle/>
        <a:p>
          <a:r>
            <a:rPr lang="en-US" b="0" dirty="0">
              <a:solidFill>
                <a:srgbClr val="0D0D0D"/>
              </a:solidFill>
              <a:latin typeface="+mn-lt"/>
            </a:rPr>
            <a:t>Introduction to Indicator : </a:t>
          </a:r>
        </a:p>
        <a:p>
          <a:r>
            <a:rPr lang="en-US" b="0" dirty="0">
              <a:solidFill>
                <a:srgbClr val="0D0D0D"/>
              </a:solidFill>
              <a:latin typeface="+mn-lt"/>
            </a:rPr>
            <a:t>How Do We Measure Parent Satisfaction?</a:t>
          </a:r>
        </a:p>
      </dgm:t>
    </dgm:pt>
    <dgm:pt modelId="{C6C78D75-0027-4DD7-BC3E-5F4EEA8AC768}" type="parTrans" cxnId="{FDF9FEE7-171D-4926-8AE0-848744988681}">
      <dgm:prSet/>
      <dgm:spPr/>
      <dgm:t>
        <a:bodyPr/>
        <a:lstStyle/>
        <a:p>
          <a:endParaRPr lang="en-US"/>
        </a:p>
      </dgm:t>
    </dgm:pt>
    <dgm:pt modelId="{44E27CA6-8441-45CA-8D0A-14731C840EBE}" type="sibTrans" cxnId="{FDF9FEE7-171D-4926-8AE0-848744988681}">
      <dgm:prSet/>
      <dgm:spPr>
        <a:ln>
          <a:solidFill>
            <a:schemeClr val="accent2"/>
          </a:solidFill>
        </a:ln>
      </dgm:spPr>
      <dgm:t>
        <a:bodyPr/>
        <a:lstStyle/>
        <a:p>
          <a:endParaRPr lang="en-US"/>
        </a:p>
      </dgm:t>
    </dgm:pt>
    <dgm:pt modelId="{FB9DB80D-0429-42F9-A326-5BC36BFB5F99}" type="pres">
      <dgm:prSet presAssocID="{18A7D559-7BBF-4DC0-B0D1-D28F81372FE9}" presName="Name0" presStyleCnt="0">
        <dgm:presLayoutVars>
          <dgm:chMax val="7"/>
          <dgm:chPref val="7"/>
          <dgm:dir/>
        </dgm:presLayoutVars>
      </dgm:prSet>
      <dgm:spPr/>
    </dgm:pt>
    <dgm:pt modelId="{EB097655-1950-490C-A4DF-4DE08108B538}" type="pres">
      <dgm:prSet presAssocID="{18A7D559-7BBF-4DC0-B0D1-D28F81372FE9}" presName="Name1" presStyleCnt="0"/>
      <dgm:spPr/>
    </dgm:pt>
    <dgm:pt modelId="{825EE3AC-17A7-425B-AD19-14B1AAE97CDC}" type="pres">
      <dgm:prSet presAssocID="{18A7D559-7BBF-4DC0-B0D1-D28F81372FE9}" presName="cycle" presStyleCnt="0"/>
      <dgm:spPr/>
    </dgm:pt>
    <dgm:pt modelId="{E08E3CB9-039E-481C-B04E-3D3C8CCA8546}" type="pres">
      <dgm:prSet presAssocID="{18A7D559-7BBF-4DC0-B0D1-D28F81372FE9}" presName="srcNode" presStyleLbl="node1" presStyleIdx="0" presStyleCnt="1"/>
      <dgm:spPr/>
    </dgm:pt>
    <dgm:pt modelId="{D4D95042-1576-4AF0-8B05-D9E26825510F}" type="pres">
      <dgm:prSet presAssocID="{18A7D559-7BBF-4DC0-B0D1-D28F81372FE9}" presName="conn" presStyleLbl="parChTrans1D2" presStyleIdx="0" presStyleCnt="1"/>
      <dgm:spPr/>
    </dgm:pt>
    <dgm:pt modelId="{62EA3591-E88E-48B5-BB98-B7F2022C5A9B}" type="pres">
      <dgm:prSet presAssocID="{18A7D559-7BBF-4DC0-B0D1-D28F81372FE9}" presName="extraNode" presStyleLbl="node1" presStyleIdx="0" presStyleCnt="1"/>
      <dgm:spPr/>
    </dgm:pt>
    <dgm:pt modelId="{A97F5EC6-D393-4603-8E49-2ED2BA2C9648}" type="pres">
      <dgm:prSet presAssocID="{18A7D559-7BBF-4DC0-B0D1-D28F81372FE9}" presName="dstNode" presStyleLbl="node1" presStyleIdx="0" presStyleCnt="1"/>
      <dgm:spPr/>
    </dgm:pt>
    <dgm:pt modelId="{B3A2000F-FCCD-41E2-9CF5-8333BD4456E6}" type="pres">
      <dgm:prSet presAssocID="{C56071FE-5B9A-4EC7-B1F0-28FE509733DE}" presName="text_1" presStyleLbl="node1" presStyleIdx="0" presStyleCnt="1" custScaleX="105034" custScaleY="65346" custLinFactNeighborX="-2589" custLinFactNeighborY="233">
        <dgm:presLayoutVars>
          <dgm:bulletEnabled val="1"/>
        </dgm:presLayoutVars>
      </dgm:prSet>
      <dgm:spPr/>
    </dgm:pt>
    <dgm:pt modelId="{3D262F17-F78B-498E-B23C-DF4B362A9892}" type="pres">
      <dgm:prSet presAssocID="{C56071FE-5B9A-4EC7-B1F0-28FE509733DE}" presName="accent_1" presStyleCnt="0"/>
      <dgm:spPr/>
    </dgm:pt>
    <dgm:pt modelId="{3BDC3C53-3B2D-4F4B-99B3-0248D3ED57DA}" type="pres">
      <dgm:prSet presAssocID="{C56071FE-5B9A-4EC7-B1F0-28FE509733DE}" presName="accentRepeatNode" presStyleLbl="solidFgAcc1" presStyleIdx="0" presStyleCnt="1" custScaleX="62261" custScaleY="65507" custLinFactNeighborX="-2534" custLinFactNeighborY="1689"/>
      <dgm:spPr>
        <a:ln w="38100">
          <a:solidFill>
            <a:schemeClr val="accent2"/>
          </a:solidFill>
        </a:ln>
      </dgm:spPr>
    </dgm:pt>
  </dgm:ptLst>
  <dgm:cxnLst>
    <dgm:cxn modelId="{E87B4633-AB87-4C48-AE68-DD20C6A3BAF2}" type="presOf" srcId="{18A7D559-7BBF-4DC0-B0D1-D28F81372FE9}" destId="{FB9DB80D-0429-42F9-A326-5BC36BFB5F99}" srcOrd="0" destOrd="0" presId="urn:microsoft.com/office/officeart/2008/layout/VerticalCurvedList"/>
    <dgm:cxn modelId="{E9D1BA98-5972-4390-8845-06E1F4D268CA}" type="presOf" srcId="{C56071FE-5B9A-4EC7-B1F0-28FE509733DE}" destId="{B3A2000F-FCCD-41E2-9CF5-8333BD4456E6}" srcOrd="0" destOrd="0" presId="urn:microsoft.com/office/officeart/2008/layout/VerticalCurvedList"/>
    <dgm:cxn modelId="{89294CBD-719F-4D3F-8461-FA9B78643A3F}" type="presOf" srcId="{44E27CA6-8441-45CA-8D0A-14731C840EBE}" destId="{D4D95042-1576-4AF0-8B05-D9E26825510F}" srcOrd="0" destOrd="0" presId="urn:microsoft.com/office/officeart/2008/layout/VerticalCurvedList"/>
    <dgm:cxn modelId="{FDF9FEE7-171D-4926-8AE0-848744988681}" srcId="{18A7D559-7BBF-4DC0-B0D1-D28F81372FE9}" destId="{C56071FE-5B9A-4EC7-B1F0-28FE509733DE}" srcOrd="0" destOrd="0" parTransId="{C6C78D75-0027-4DD7-BC3E-5F4EEA8AC768}" sibTransId="{44E27CA6-8441-45CA-8D0A-14731C840EBE}"/>
    <dgm:cxn modelId="{DD33957E-42EC-480D-A242-6E0F7855B457}" type="presParOf" srcId="{FB9DB80D-0429-42F9-A326-5BC36BFB5F99}" destId="{EB097655-1950-490C-A4DF-4DE08108B538}" srcOrd="0" destOrd="0" presId="urn:microsoft.com/office/officeart/2008/layout/VerticalCurvedList"/>
    <dgm:cxn modelId="{59CC5F39-C54C-4AB1-BBCE-992E1D52E2B7}" type="presParOf" srcId="{EB097655-1950-490C-A4DF-4DE08108B538}" destId="{825EE3AC-17A7-425B-AD19-14B1AAE97CDC}" srcOrd="0" destOrd="0" presId="urn:microsoft.com/office/officeart/2008/layout/VerticalCurvedList"/>
    <dgm:cxn modelId="{8157D5FB-E3C6-43B0-A711-67622AEE64A6}" type="presParOf" srcId="{825EE3AC-17A7-425B-AD19-14B1AAE97CDC}" destId="{E08E3CB9-039E-481C-B04E-3D3C8CCA8546}" srcOrd="0" destOrd="0" presId="urn:microsoft.com/office/officeart/2008/layout/VerticalCurvedList"/>
    <dgm:cxn modelId="{EF1964D4-B5D8-4901-BCFE-1E9936C56274}" type="presParOf" srcId="{825EE3AC-17A7-425B-AD19-14B1AAE97CDC}" destId="{D4D95042-1576-4AF0-8B05-D9E26825510F}" srcOrd="1" destOrd="0" presId="urn:microsoft.com/office/officeart/2008/layout/VerticalCurvedList"/>
    <dgm:cxn modelId="{F512352D-AFF7-4E51-8F8C-6B6F513FA3A3}" type="presParOf" srcId="{825EE3AC-17A7-425B-AD19-14B1AAE97CDC}" destId="{62EA3591-E88E-48B5-BB98-B7F2022C5A9B}" srcOrd="2" destOrd="0" presId="urn:microsoft.com/office/officeart/2008/layout/VerticalCurvedList"/>
    <dgm:cxn modelId="{4673E831-CE9A-47E8-9079-145B7CE39A0D}" type="presParOf" srcId="{825EE3AC-17A7-425B-AD19-14B1AAE97CDC}" destId="{A97F5EC6-D393-4603-8E49-2ED2BA2C9648}" srcOrd="3" destOrd="0" presId="urn:microsoft.com/office/officeart/2008/layout/VerticalCurvedList"/>
    <dgm:cxn modelId="{A235C345-9777-4569-B04B-84489EC92134}" type="presParOf" srcId="{EB097655-1950-490C-A4DF-4DE08108B538}" destId="{B3A2000F-FCCD-41E2-9CF5-8333BD4456E6}" srcOrd="1" destOrd="0" presId="urn:microsoft.com/office/officeart/2008/layout/VerticalCurvedList"/>
    <dgm:cxn modelId="{251C33BA-E848-4972-A95B-BC2F5888D0C8}" type="presParOf" srcId="{EB097655-1950-490C-A4DF-4DE08108B538}" destId="{3D262F17-F78B-498E-B23C-DF4B362A9892}" srcOrd="2" destOrd="0" presId="urn:microsoft.com/office/officeart/2008/layout/VerticalCurvedList"/>
    <dgm:cxn modelId="{313C6A26-4260-4F02-AF81-5CE4DD256541}" type="presParOf" srcId="{3D262F17-F78B-498E-B23C-DF4B362A9892}" destId="{3BDC3C53-3B2D-4F4B-99B3-0248D3ED57D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D4F8274-1DE0-493F-B711-6157ADE0EE48}" type="doc">
      <dgm:prSet loTypeId="urn:diagrams.loki3.com/VaryingWidthList" loCatId="list" qsTypeId="urn:microsoft.com/office/officeart/2005/8/quickstyle/3d2" qsCatId="3D" csTypeId="urn:microsoft.com/office/officeart/2005/8/colors/colorful5" csCatId="colorful" phldr="1"/>
      <dgm:spPr/>
      <dgm:t>
        <a:bodyPr/>
        <a:lstStyle/>
        <a:p>
          <a:endParaRPr lang="en-US"/>
        </a:p>
      </dgm:t>
    </dgm:pt>
    <dgm:pt modelId="{207C67DC-6915-4EBB-AAB3-7E9A6ECB3FAC}">
      <dgm:prSet custT="1"/>
      <dgm:spPr>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r>
            <a:rPr lang="en-US" sz="2800" b="1" dirty="0">
              <a:solidFill>
                <a:schemeClr val="bg1"/>
              </a:solidFill>
            </a:rPr>
            <a:t>Target large districts and outlier districts with the lowest response rates to provide technical assistance on the method of survey distribution and follow up, including discussion of what staff will be used for follow up </a:t>
          </a:r>
        </a:p>
      </dgm:t>
    </dgm:pt>
    <dgm:pt modelId="{B0EE01EC-E99A-4AB8-828B-773E3C8635F1}" type="parTrans" cxnId="{B4DA8343-AE16-40D8-8D3E-EA22818ACF64}">
      <dgm:prSet/>
      <dgm:spPr/>
      <dgm:t>
        <a:bodyPr/>
        <a:lstStyle/>
        <a:p>
          <a:endParaRPr lang="en-US"/>
        </a:p>
      </dgm:t>
    </dgm:pt>
    <dgm:pt modelId="{EC9C04E4-7655-42A5-B73D-FA55AADE8ABE}" type="sibTrans" cxnId="{B4DA8343-AE16-40D8-8D3E-EA22818ACF64}">
      <dgm:prSet/>
      <dgm:spPr/>
      <dgm:t>
        <a:bodyPr/>
        <a:lstStyle/>
        <a:p>
          <a:endParaRPr lang="en-US"/>
        </a:p>
      </dgm:t>
    </dgm:pt>
    <dgm:pt modelId="{4DDC7167-8A71-4FD1-B544-1E9A07BA8665}">
      <dgm:prSet custT="1"/>
      <dgm:spPr>
        <a:gradFill rotWithShape="0">
          <a:gsLst>
            <a:gs pos="100000">
              <a:schemeClr val="accent1">
                <a:lumMod val="5000"/>
                <a:lumOff val="95000"/>
              </a:schemeClr>
            </a:gs>
            <a:gs pos="100000">
              <a:schemeClr val="accent1">
                <a:lumMod val="45000"/>
                <a:lumOff val="55000"/>
              </a:schemeClr>
            </a:gs>
            <a:gs pos="100000">
              <a:schemeClr val="accent1">
                <a:lumMod val="45000"/>
                <a:lumOff val="55000"/>
              </a:schemeClr>
            </a:gs>
            <a:gs pos="12900">
              <a:srgbClr val="D5B1C3"/>
            </a:gs>
            <a:gs pos="96000">
              <a:schemeClr val="accent6">
                <a:lumMod val="40000"/>
                <a:lumOff val="60000"/>
              </a:schemeClr>
            </a:gs>
          </a:gsLst>
          <a:lin ang="5400000" scaled="1"/>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r>
            <a:rPr lang="en-US" sz="2800" b="1" dirty="0">
              <a:solidFill>
                <a:srgbClr val="0D0D0D"/>
              </a:solidFill>
            </a:rPr>
            <a:t>Follow up post-survey to evaluate         nonresponse bias</a:t>
          </a:r>
        </a:p>
      </dgm:t>
    </dgm:pt>
    <dgm:pt modelId="{45390B45-37B1-42D0-803F-F29776067DA7}" type="sibTrans" cxnId="{02D7CB3A-BA64-4A33-9524-7A922EC74016}">
      <dgm:prSet/>
      <dgm:spPr/>
      <dgm:t>
        <a:bodyPr/>
        <a:lstStyle/>
        <a:p>
          <a:endParaRPr lang="en-US"/>
        </a:p>
      </dgm:t>
    </dgm:pt>
    <dgm:pt modelId="{218E872F-5F7F-4CB5-B4A3-2FF9B5CA8C68}" type="parTrans" cxnId="{02D7CB3A-BA64-4A33-9524-7A922EC74016}">
      <dgm:prSet/>
      <dgm:spPr/>
      <dgm:t>
        <a:bodyPr/>
        <a:lstStyle/>
        <a:p>
          <a:endParaRPr lang="en-US"/>
        </a:p>
      </dgm:t>
    </dgm:pt>
    <dgm:pt modelId="{B7C53525-EEB2-414C-89D2-30E25D5B1070}">
      <dgm:prSet custT="1"/>
      <dgm:spPr>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r>
            <a:rPr lang="en-US" sz="2800" b="1" dirty="0">
              <a:solidFill>
                <a:srgbClr val="0D0D0D"/>
              </a:solidFill>
            </a:rPr>
            <a:t>Use a web portal or electronic submission as the initial/main responder submission method</a:t>
          </a:r>
        </a:p>
      </dgm:t>
    </dgm:pt>
    <dgm:pt modelId="{C0667EEC-4ACB-4011-99F6-85E260BD47DE}" type="sibTrans" cxnId="{66D4D89B-D5A2-4AF8-8E6C-D5F2D1525DA5}">
      <dgm:prSet/>
      <dgm:spPr/>
      <dgm:t>
        <a:bodyPr/>
        <a:lstStyle/>
        <a:p>
          <a:endParaRPr lang="en-US"/>
        </a:p>
      </dgm:t>
    </dgm:pt>
    <dgm:pt modelId="{B023687F-C91F-4B3C-8EC2-0FE8AC71CED7}" type="parTrans" cxnId="{66D4D89B-D5A2-4AF8-8E6C-D5F2D1525DA5}">
      <dgm:prSet/>
      <dgm:spPr/>
      <dgm:t>
        <a:bodyPr/>
        <a:lstStyle/>
        <a:p>
          <a:endParaRPr lang="en-US"/>
        </a:p>
      </dgm:t>
    </dgm:pt>
    <dgm:pt modelId="{F934A78B-BCAF-42B0-8848-CF5033141FD6}" type="pres">
      <dgm:prSet presAssocID="{CD4F8274-1DE0-493F-B711-6157ADE0EE48}" presName="Name0" presStyleCnt="0">
        <dgm:presLayoutVars>
          <dgm:resizeHandles/>
        </dgm:presLayoutVars>
      </dgm:prSet>
      <dgm:spPr/>
    </dgm:pt>
    <dgm:pt modelId="{B68EB0D3-F1A9-4358-B9A8-E130688D522E}" type="pres">
      <dgm:prSet presAssocID="{4DDC7167-8A71-4FD1-B544-1E9A07BA8665}" presName="text" presStyleLbl="node1" presStyleIdx="0" presStyleCnt="3" custScaleX="287360" custScaleY="85946" custLinFactNeighborX="-658" custLinFactNeighborY="31033">
        <dgm:presLayoutVars>
          <dgm:bulletEnabled val="1"/>
        </dgm:presLayoutVars>
      </dgm:prSet>
      <dgm:spPr/>
    </dgm:pt>
    <dgm:pt modelId="{D6BD63F4-F26A-4769-9787-8ABBCCF61AAE}" type="pres">
      <dgm:prSet presAssocID="{45390B45-37B1-42D0-803F-F29776067DA7}" presName="space" presStyleCnt="0"/>
      <dgm:spPr/>
    </dgm:pt>
    <dgm:pt modelId="{9CF5062F-C805-4AB2-9E8E-5DA5D7993C07}" type="pres">
      <dgm:prSet presAssocID="{207C67DC-6915-4EBB-AAB3-7E9A6ECB3FAC}" presName="text" presStyleLbl="node1" presStyleIdx="1" presStyleCnt="3" custScaleX="130096" custScaleY="133266" custLinFactNeighborX="-2614" custLinFactNeighborY="17772">
        <dgm:presLayoutVars>
          <dgm:bulletEnabled val="1"/>
        </dgm:presLayoutVars>
      </dgm:prSet>
      <dgm:spPr/>
    </dgm:pt>
    <dgm:pt modelId="{BB974003-35C9-40CA-8730-D64DB0365AFB}" type="pres">
      <dgm:prSet presAssocID="{EC9C04E4-7655-42A5-B73D-FA55AADE8ABE}" presName="space" presStyleCnt="0"/>
      <dgm:spPr/>
    </dgm:pt>
    <dgm:pt modelId="{E4D979B7-52CF-41D1-B648-9D594C3003F5}" type="pres">
      <dgm:prSet presAssocID="{B7C53525-EEB2-414C-89D2-30E25D5B1070}" presName="text" presStyleLbl="node1" presStyleIdx="2" presStyleCnt="3" custScaleX="201168" custScaleY="95342">
        <dgm:presLayoutVars>
          <dgm:bulletEnabled val="1"/>
        </dgm:presLayoutVars>
      </dgm:prSet>
      <dgm:spPr/>
    </dgm:pt>
  </dgm:ptLst>
  <dgm:cxnLst>
    <dgm:cxn modelId="{E37CC917-D93B-49C6-8BA5-0EFF514DB924}" type="presOf" srcId="{4DDC7167-8A71-4FD1-B544-1E9A07BA8665}" destId="{B68EB0D3-F1A9-4358-B9A8-E130688D522E}" srcOrd="0" destOrd="0" presId="urn:diagrams.loki3.com/VaryingWidthList"/>
    <dgm:cxn modelId="{02D7CB3A-BA64-4A33-9524-7A922EC74016}" srcId="{CD4F8274-1DE0-493F-B711-6157ADE0EE48}" destId="{4DDC7167-8A71-4FD1-B544-1E9A07BA8665}" srcOrd="0" destOrd="0" parTransId="{218E872F-5F7F-4CB5-B4A3-2FF9B5CA8C68}" sibTransId="{45390B45-37B1-42D0-803F-F29776067DA7}"/>
    <dgm:cxn modelId="{B4DA8343-AE16-40D8-8D3E-EA22818ACF64}" srcId="{CD4F8274-1DE0-493F-B711-6157ADE0EE48}" destId="{207C67DC-6915-4EBB-AAB3-7E9A6ECB3FAC}" srcOrd="1" destOrd="0" parTransId="{B0EE01EC-E99A-4AB8-828B-773E3C8635F1}" sibTransId="{EC9C04E4-7655-42A5-B73D-FA55AADE8ABE}"/>
    <dgm:cxn modelId="{275FBD76-7A3B-488C-AA76-56AAC888D374}" type="presOf" srcId="{CD4F8274-1DE0-493F-B711-6157ADE0EE48}" destId="{F934A78B-BCAF-42B0-8848-CF5033141FD6}" srcOrd="0" destOrd="0" presId="urn:diagrams.loki3.com/VaryingWidthList"/>
    <dgm:cxn modelId="{66D4D89B-D5A2-4AF8-8E6C-D5F2D1525DA5}" srcId="{CD4F8274-1DE0-493F-B711-6157ADE0EE48}" destId="{B7C53525-EEB2-414C-89D2-30E25D5B1070}" srcOrd="2" destOrd="0" parTransId="{B023687F-C91F-4B3C-8EC2-0FE8AC71CED7}" sibTransId="{C0667EEC-4ACB-4011-99F6-85E260BD47DE}"/>
    <dgm:cxn modelId="{853D04BE-BEAE-45AB-A699-9B5F3791C590}" type="presOf" srcId="{207C67DC-6915-4EBB-AAB3-7E9A6ECB3FAC}" destId="{9CF5062F-C805-4AB2-9E8E-5DA5D7993C07}" srcOrd="0" destOrd="0" presId="urn:diagrams.loki3.com/VaryingWidthList"/>
    <dgm:cxn modelId="{E7FB95EC-EBC1-4C0E-B1EF-A3698007DF47}" type="presOf" srcId="{B7C53525-EEB2-414C-89D2-30E25D5B1070}" destId="{E4D979B7-52CF-41D1-B648-9D594C3003F5}" srcOrd="0" destOrd="0" presId="urn:diagrams.loki3.com/VaryingWidthList"/>
    <dgm:cxn modelId="{3308BDA6-DD09-469B-9FED-7EAD4D194E18}" type="presParOf" srcId="{F934A78B-BCAF-42B0-8848-CF5033141FD6}" destId="{B68EB0D3-F1A9-4358-B9A8-E130688D522E}" srcOrd="0" destOrd="0" presId="urn:diagrams.loki3.com/VaryingWidthList"/>
    <dgm:cxn modelId="{CC81866C-EA58-481E-9E65-68D04F7D838E}" type="presParOf" srcId="{F934A78B-BCAF-42B0-8848-CF5033141FD6}" destId="{D6BD63F4-F26A-4769-9787-8ABBCCF61AAE}" srcOrd="1" destOrd="0" presId="urn:diagrams.loki3.com/VaryingWidthList"/>
    <dgm:cxn modelId="{48FC96FD-F11C-40A9-86BA-BA6794DCE4D8}" type="presParOf" srcId="{F934A78B-BCAF-42B0-8848-CF5033141FD6}" destId="{9CF5062F-C805-4AB2-9E8E-5DA5D7993C07}" srcOrd="2" destOrd="0" presId="urn:diagrams.loki3.com/VaryingWidthList"/>
    <dgm:cxn modelId="{C4F82FAE-42FC-47D2-88AF-AFA3F9E80222}" type="presParOf" srcId="{F934A78B-BCAF-42B0-8848-CF5033141FD6}" destId="{BB974003-35C9-40CA-8730-D64DB0365AFB}" srcOrd="3" destOrd="0" presId="urn:diagrams.loki3.com/VaryingWidthList"/>
    <dgm:cxn modelId="{548DC050-A8F4-4A4F-A854-8143124E7622}" type="presParOf" srcId="{F934A78B-BCAF-42B0-8848-CF5033141FD6}" destId="{E4D979B7-52CF-41D1-B648-9D594C3003F5}" srcOrd="4" destOrd="0" presId="urn:diagrams.loki3.com/VaryingWidth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8B5C3AB-49DA-4967-AFE1-7EFF39EEE97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8A7DA42-714E-4EF2-B222-D0C8E9D1A670}">
      <dgm:prSet phldrT="[Text]"/>
      <dgm:spPr/>
      <dgm:t>
        <a:bodyPr/>
        <a:lstStyle/>
        <a:p>
          <a:r>
            <a:rPr lang="en-US" b="1" dirty="0">
              <a:solidFill>
                <a:schemeClr val="accent4">
                  <a:lumMod val="40000"/>
                  <a:lumOff val="60000"/>
                </a:schemeClr>
              </a:solidFill>
            </a:rPr>
            <a:t>Are</a:t>
          </a:r>
          <a:r>
            <a:rPr lang="en-US" b="1" dirty="0">
              <a:solidFill>
                <a:schemeClr val="accent4">
                  <a:lumMod val="40000"/>
                  <a:lumOff val="60000"/>
                </a:schemeClr>
              </a:solidFill>
              <a:ea typeface="+mj-lt"/>
              <a:cs typeface="+mj-lt"/>
            </a:rPr>
            <a:t> Our Proposed Targets Reasonable and   </a:t>
          </a:r>
          <a:br>
            <a:rPr lang="en-US" b="1" dirty="0">
              <a:solidFill>
                <a:schemeClr val="accent4">
                  <a:lumMod val="40000"/>
                  <a:lumOff val="60000"/>
                </a:schemeClr>
              </a:solidFill>
              <a:ea typeface="+mj-lt"/>
              <a:cs typeface="+mj-lt"/>
            </a:rPr>
          </a:br>
          <a:r>
            <a:rPr lang="en-US" b="1" dirty="0">
              <a:solidFill>
                <a:schemeClr val="accent4">
                  <a:lumMod val="40000"/>
                  <a:lumOff val="60000"/>
                </a:schemeClr>
              </a:solidFill>
              <a:ea typeface="+mj-lt"/>
              <a:cs typeface="+mj-lt"/>
            </a:rPr>
            <a:t>Appropriate?</a:t>
          </a:r>
          <a:endParaRPr lang="en-US" dirty="0">
            <a:solidFill>
              <a:schemeClr val="accent4">
                <a:lumMod val="40000"/>
                <a:lumOff val="60000"/>
              </a:schemeClr>
            </a:solidFill>
          </a:endParaRPr>
        </a:p>
      </dgm:t>
    </dgm:pt>
    <dgm:pt modelId="{A0E5DE97-0A65-4AB1-8AB4-3EBDB2507670}" type="parTrans" cxnId="{5859727D-8C42-4CA5-80FB-E25A9DBDC73E}">
      <dgm:prSet/>
      <dgm:spPr/>
      <dgm:t>
        <a:bodyPr/>
        <a:lstStyle/>
        <a:p>
          <a:endParaRPr lang="en-US"/>
        </a:p>
      </dgm:t>
    </dgm:pt>
    <dgm:pt modelId="{B579DAAA-D003-45E7-B591-A81B5445ED03}" type="sibTrans" cxnId="{5859727D-8C42-4CA5-80FB-E25A9DBDC73E}">
      <dgm:prSet/>
      <dgm:spPr/>
      <dgm:t>
        <a:bodyPr/>
        <a:lstStyle/>
        <a:p>
          <a:endParaRPr lang="en-US"/>
        </a:p>
      </dgm:t>
    </dgm:pt>
    <dgm:pt modelId="{0806481A-46B5-4073-A47D-9FB0E3691389}" type="pres">
      <dgm:prSet presAssocID="{98B5C3AB-49DA-4967-AFE1-7EFF39EEE97F}" presName="Name0" presStyleCnt="0">
        <dgm:presLayoutVars>
          <dgm:chMax val="7"/>
          <dgm:chPref val="7"/>
          <dgm:dir/>
        </dgm:presLayoutVars>
      </dgm:prSet>
      <dgm:spPr/>
    </dgm:pt>
    <dgm:pt modelId="{20A6A699-92FB-4074-BAD4-1C6CABC0A484}" type="pres">
      <dgm:prSet presAssocID="{98B5C3AB-49DA-4967-AFE1-7EFF39EEE97F}" presName="Name1" presStyleCnt="0"/>
      <dgm:spPr/>
    </dgm:pt>
    <dgm:pt modelId="{09C3B756-4183-4FB7-81C4-924E5922F56E}" type="pres">
      <dgm:prSet presAssocID="{98B5C3AB-49DA-4967-AFE1-7EFF39EEE97F}" presName="cycle" presStyleCnt="0"/>
      <dgm:spPr/>
    </dgm:pt>
    <dgm:pt modelId="{1E75644E-256E-4C60-8F7C-1EEEE566C1DD}" type="pres">
      <dgm:prSet presAssocID="{98B5C3AB-49DA-4967-AFE1-7EFF39EEE97F}" presName="srcNode" presStyleLbl="node1" presStyleIdx="0" presStyleCnt="1"/>
      <dgm:spPr/>
    </dgm:pt>
    <dgm:pt modelId="{E3492B90-B102-4F90-AC6D-531C6AE4A645}" type="pres">
      <dgm:prSet presAssocID="{98B5C3AB-49DA-4967-AFE1-7EFF39EEE97F}" presName="conn" presStyleLbl="parChTrans1D2" presStyleIdx="0" presStyleCnt="1"/>
      <dgm:spPr/>
    </dgm:pt>
    <dgm:pt modelId="{05E1C220-296F-46D7-BDFF-68C96DF54CF8}" type="pres">
      <dgm:prSet presAssocID="{98B5C3AB-49DA-4967-AFE1-7EFF39EEE97F}" presName="extraNode" presStyleLbl="node1" presStyleIdx="0" presStyleCnt="1"/>
      <dgm:spPr/>
    </dgm:pt>
    <dgm:pt modelId="{BEC98C00-6927-4092-A94B-CA09D0A0B876}" type="pres">
      <dgm:prSet presAssocID="{98B5C3AB-49DA-4967-AFE1-7EFF39EEE97F}" presName="dstNode" presStyleLbl="node1" presStyleIdx="0" presStyleCnt="1"/>
      <dgm:spPr/>
    </dgm:pt>
    <dgm:pt modelId="{C67A6DB2-B26E-4878-833C-1956B1C030B8}" type="pres">
      <dgm:prSet presAssocID="{58A7DA42-714E-4EF2-B222-D0C8E9D1A670}" presName="text_1" presStyleLbl="node1" presStyleIdx="0" presStyleCnt="1" custScaleX="93534" custScaleY="96617" custLinFactNeighborX="-341" custLinFactNeighborY="3731">
        <dgm:presLayoutVars>
          <dgm:bulletEnabled val="1"/>
        </dgm:presLayoutVars>
      </dgm:prSet>
      <dgm:spPr/>
    </dgm:pt>
    <dgm:pt modelId="{83D1D314-A08E-4F57-A8AA-479CC7CBA790}" type="pres">
      <dgm:prSet presAssocID="{58A7DA42-714E-4EF2-B222-D0C8E9D1A670}" presName="accent_1" presStyleCnt="0"/>
      <dgm:spPr/>
    </dgm:pt>
    <dgm:pt modelId="{56A57A8F-9E65-44A9-8167-CD5BCDB6301E}" type="pres">
      <dgm:prSet presAssocID="{58A7DA42-714E-4EF2-B222-D0C8E9D1A670}" presName="accentRepeatNode" presStyleLbl="solidFgAcc1" presStyleIdx="0" presStyleCnt="1" custScaleX="115940" custScaleY="115940"/>
      <dgm:spPr/>
    </dgm:pt>
  </dgm:ptLst>
  <dgm:cxnLst>
    <dgm:cxn modelId="{B5B8AA21-AFCF-4B05-8630-9E94972123A5}" type="presOf" srcId="{B579DAAA-D003-45E7-B591-A81B5445ED03}" destId="{E3492B90-B102-4F90-AC6D-531C6AE4A645}" srcOrd="0" destOrd="0" presId="urn:microsoft.com/office/officeart/2008/layout/VerticalCurvedList"/>
    <dgm:cxn modelId="{55536026-1739-45E4-A428-EA7BB2D85067}" type="presOf" srcId="{58A7DA42-714E-4EF2-B222-D0C8E9D1A670}" destId="{C67A6DB2-B26E-4878-833C-1956B1C030B8}" srcOrd="0" destOrd="0" presId="urn:microsoft.com/office/officeart/2008/layout/VerticalCurvedList"/>
    <dgm:cxn modelId="{5859727D-8C42-4CA5-80FB-E25A9DBDC73E}" srcId="{98B5C3AB-49DA-4967-AFE1-7EFF39EEE97F}" destId="{58A7DA42-714E-4EF2-B222-D0C8E9D1A670}" srcOrd="0" destOrd="0" parTransId="{A0E5DE97-0A65-4AB1-8AB4-3EBDB2507670}" sibTransId="{B579DAAA-D003-45E7-B591-A81B5445ED03}"/>
    <dgm:cxn modelId="{13508AE1-3911-4287-ABA3-D4C5E71C92E5}" type="presOf" srcId="{98B5C3AB-49DA-4967-AFE1-7EFF39EEE97F}" destId="{0806481A-46B5-4073-A47D-9FB0E3691389}" srcOrd="0" destOrd="0" presId="urn:microsoft.com/office/officeart/2008/layout/VerticalCurvedList"/>
    <dgm:cxn modelId="{1590C3F9-56B0-4728-B085-FFE408AC5A8F}" type="presParOf" srcId="{0806481A-46B5-4073-A47D-9FB0E3691389}" destId="{20A6A699-92FB-4074-BAD4-1C6CABC0A484}" srcOrd="0" destOrd="0" presId="urn:microsoft.com/office/officeart/2008/layout/VerticalCurvedList"/>
    <dgm:cxn modelId="{A4B60EAE-424E-4349-8A8A-83073C20EBD1}" type="presParOf" srcId="{20A6A699-92FB-4074-BAD4-1C6CABC0A484}" destId="{09C3B756-4183-4FB7-81C4-924E5922F56E}" srcOrd="0" destOrd="0" presId="urn:microsoft.com/office/officeart/2008/layout/VerticalCurvedList"/>
    <dgm:cxn modelId="{E88F7E19-7A20-46F9-83AE-D63CE3578692}" type="presParOf" srcId="{09C3B756-4183-4FB7-81C4-924E5922F56E}" destId="{1E75644E-256E-4C60-8F7C-1EEEE566C1DD}" srcOrd="0" destOrd="0" presId="urn:microsoft.com/office/officeart/2008/layout/VerticalCurvedList"/>
    <dgm:cxn modelId="{93AB3217-C579-41F2-BFD5-8164886EAE7B}" type="presParOf" srcId="{09C3B756-4183-4FB7-81C4-924E5922F56E}" destId="{E3492B90-B102-4F90-AC6D-531C6AE4A645}" srcOrd="1" destOrd="0" presId="urn:microsoft.com/office/officeart/2008/layout/VerticalCurvedList"/>
    <dgm:cxn modelId="{1603AB90-B3DC-47DC-B3E1-21DCA835E0B3}" type="presParOf" srcId="{09C3B756-4183-4FB7-81C4-924E5922F56E}" destId="{05E1C220-296F-46D7-BDFF-68C96DF54CF8}" srcOrd="2" destOrd="0" presId="urn:microsoft.com/office/officeart/2008/layout/VerticalCurvedList"/>
    <dgm:cxn modelId="{664BF43A-FE79-4B17-89BA-F7211F59A3BC}" type="presParOf" srcId="{09C3B756-4183-4FB7-81C4-924E5922F56E}" destId="{BEC98C00-6927-4092-A94B-CA09D0A0B876}" srcOrd="3" destOrd="0" presId="urn:microsoft.com/office/officeart/2008/layout/VerticalCurvedList"/>
    <dgm:cxn modelId="{F89606E9-63BE-44B6-A163-9E2D31BAA3A0}" type="presParOf" srcId="{20A6A699-92FB-4074-BAD4-1C6CABC0A484}" destId="{C67A6DB2-B26E-4878-833C-1956B1C030B8}" srcOrd="1" destOrd="0" presId="urn:microsoft.com/office/officeart/2008/layout/VerticalCurvedList"/>
    <dgm:cxn modelId="{D213DD1C-BAAE-44DC-B01C-97F9A56460ED}" type="presParOf" srcId="{20A6A699-92FB-4074-BAD4-1C6CABC0A484}" destId="{83D1D314-A08E-4F57-A8AA-479CC7CBA790}" srcOrd="2" destOrd="0" presId="urn:microsoft.com/office/officeart/2008/layout/VerticalCurvedList"/>
    <dgm:cxn modelId="{24767DFE-3899-424F-AAD2-B6F2CB80E3E4}" type="presParOf" srcId="{83D1D314-A08E-4F57-A8AA-479CC7CBA790}" destId="{56A57A8F-9E65-44A9-8167-CD5BCDB6301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a:solidFill>
          <a:schemeClr val="accent1">
            <a:lumMod val="20000"/>
            <a:lumOff val="80000"/>
          </a:schemeClr>
        </a:solidFill>
      </dgm:spPr>
      <dgm:t>
        <a:bodyPr/>
        <a:lstStyle/>
        <a:p>
          <a:pPr>
            <a:buFont typeface="Arial" panose="020B0604020202020204" pitchFamily="34" charset="0"/>
            <a:buChar char="•"/>
          </a:pPr>
          <a:r>
            <a:rPr lang="en-US" sz="2400" dirty="0">
              <a:solidFill>
                <a:srgbClr val="0D0D0D"/>
              </a:solidFill>
            </a:rPr>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dirty="0"/>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a:solidFill>
          <a:schemeClr val="accent1">
            <a:lumMod val="40000"/>
            <a:lumOff val="60000"/>
          </a:schemeClr>
        </a:solidFill>
      </dgm:spPr>
      <dgm:t>
        <a:bodyPr/>
        <a:lstStyle/>
        <a:p>
          <a:pPr>
            <a:buFont typeface="Arial" panose="020B0604020202020204" pitchFamily="34" charset="0"/>
            <a:buChar char="•"/>
          </a:pPr>
          <a:r>
            <a:rPr lang="en-US" sz="2600" dirty="0">
              <a:solidFill>
                <a:srgbClr val="0D0D0D"/>
              </a:solidFill>
            </a:rPr>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dirty="0"/>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A05B67-D048-4D40-B9D7-8E8CA65F4FEA}" type="doc">
      <dgm:prSet loTypeId="urn:microsoft.com/office/officeart/2005/8/layout/vList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en-US"/>
        </a:p>
      </dgm:t>
    </dgm:pt>
    <dgm:pt modelId="{943D9637-7029-4DBE-8581-2EACB420BEF6}">
      <dgm:prSet custT="1"/>
      <dgm:spPr>
        <a:noFill/>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sz="3200" b="0" dirty="0">
              <a:solidFill>
                <a:schemeClr val="tx1">
                  <a:lumMod val="50000"/>
                </a:schemeClr>
              </a:solidFill>
              <a:latin typeface="+mn-lt"/>
              <a:ea typeface="+mn-lt"/>
              <a:cs typeface="+mn-lt"/>
            </a:rPr>
            <a:t>Measures the percent of parents with a child receiving special education services who report that schools facilitated parent involvement as a means of improving services and results for children with disabilities.</a:t>
          </a:r>
          <a:endParaRPr lang="en-US" sz="3200" b="0" dirty="0"/>
        </a:p>
      </dgm:t>
      <dgm:extLst>
        <a:ext uri="{E40237B7-FDA0-4F09-8148-C483321AD2D9}">
          <dgm14:cNvPr xmlns:dgm14="http://schemas.microsoft.com/office/drawing/2010/diagram" id="0" name="" descr="Measures the percent of parents with a child receiving special education services who report that schools facilitated parent involvement as a means of improving services and results for children with disabilities."/>
        </a:ext>
      </dgm:extLst>
    </dgm:pt>
    <dgm:pt modelId="{193664F9-7097-4C40-AA69-465F3E6C439F}" type="parTrans" cxnId="{961071CF-155D-49A9-9542-006BF869E66F}">
      <dgm:prSet/>
      <dgm:spPr/>
      <dgm:t>
        <a:bodyPr/>
        <a:lstStyle/>
        <a:p>
          <a:endParaRPr lang="en-US"/>
        </a:p>
      </dgm:t>
    </dgm:pt>
    <dgm:pt modelId="{8EE55403-3037-4635-8583-BED71B2194CB}" type="sibTrans" cxnId="{961071CF-155D-49A9-9542-006BF869E66F}">
      <dgm:prSet/>
      <dgm:spPr/>
      <dgm:t>
        <a:bodyPr/>
        <a:lstStyle/>
        <a:p>
          <a:endParaRPr lang="en-US"/>
        </a:p>
      </dgm:t>
    </dgm:pt>
    <dgm:pt modelId="{D0E62367-B10E-4506-8A41-D6F1F6D3A714}" type="pres">
      <dgm:prSet presAssocID="{B7A05B67-D048-4D40-B9D7-8E8CA65F4FEA}" presName="linear" presStyleCnt="0">
        <dgm:presLayoutVars>
          <dgm:animLvl val="lvl"/>
          <dgm:resizeHandles val="exact"/>
        </dgm:presLayoutVars>
      </dgm:prSet>
      <dgm:spPr/>
    </dgm:pt>
    <dgm:pt modelId="{3E566BE2-6F52-4B56-9BAC-B4E0F84FD433}" type="pres">
      <dgm:prSet presAssocID="{943D9637-7029-4DBE-8581-2EACB420BEF6}" presName="parentText" presStyleLbl="node1" presStyleIdx="0" presStyleCnt="1" custScaleX="100000" custScaleY="156637" custLinFactNeighborX="4422" custLinFactNeighborY="4646">
        <dgm:presLayoutVars>
          <dgm:chMax val="0"/>
          <dgm:bulletEnabled val="1"/>
        </dgm:presLayoutVars>
      </dgm:prSet>
      <dgm:spPr/>
    </dgm:pt>
  </dgm:ptLst>
  <dgm:cxnLst>
    <dgm:cxn modelId="{EE675D3A-7516-4B2F-B5C8-298B93BDB3D1}" type="presOf" srcId="{B7A05B67-D048-4D40-B9D7-8E8CA65F4FEA}" destId="{D0E62367-B10E-4506-8A41-D6F1F6D3A714}" srcOrd="0" destOrd="0" presId="urn:microsoft.com/office/officeart/2005/8/layout/vList2"/>
    <dgm:cxn modelId="{06B16565-97F9-4A2C-ADC5-0CCD275830B3}" type="presOf" srcId="{943D9637-7029-4DBE-8581-2EACB420BEF6}" destId="{3E566BE2-6F52-4B56-9BAC-B4E0F84FD433}" srcOrd="0" destOrd="0" presId="urn:microsoft.com/office/officeart/2005/8/layout/vList2"/>
    <dgm:cxn modelId="{961071CF-155D-49A9-9542-006BF869E66F}" srcId="{B7A05B67-D048-4D40-B9D7-8E8CA65F4FEA}" destId="{943D9637-7029-4DBE-8581-2EACB420BEF6}" srcOrd="0" destOrd="0" parTransId="{193664F9-7097-4C40-AA69-465F3E6C439F}" sibTransId="{8EE55403-3037-4635-8583-BED71B2194CB}"/>
    <dgm:cxn modelId="{04D220A4-7336-4966-94B5-49498F7973F3}" type="presParOf" srcId="{D0E62367-B10E-4506-8A41-D6F1F6D3A714}" destId="{3E566BE2-6F52-4B56-9BAC-B4E0F84FD433}" srcOrd="0"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0BE0F6-F4BD-43DC-AFB2-87B8D3ACA178}"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5C2A4FB1-9FC9-44D0-8E62-EE43E9DDA495}">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sz="3200" b="1" dirty="0">
            <a:latin typeface="+mj-lt"/>
          </a:endParaRPr>
        </a:p>
        <a:p>
          <a:r>
            <a:rPr lang="en-US" sz="3600" b="1" dirty="0">
              <a:solidFill>
                <a:srgbClr val="0D0D0D"/>
              </a:solidFill>
              <a:latin typeface="+mj-lt"/>
            </a:rPr>
            <a:t>New York State  Education Department </a:t>
          </a:r>
          <a:br>
            <a:rPr lang="en-US" sz="3600" b="1" dirty="0">
              <a:solidFill>
                <a:srgbClr val="0D0D0D"/>
              </a:solidFill>
              <a:latin typeface="+mj-lt"/>
            </a:rPr>
          </a:br>
          <a:r>
            <a:rPr lang="en-US" sz="3600" b="1" dirty="0">
              <a:solidFill>
                <a:srgbClr val="0D0D0D"/>
              </a:solidFill>
              <a:latin typeface="+mj-lt"/>
            </a:rPr>
            <a:t>Parent Survey </a:t>
          </a:r>
          <a:endParaRPr lang="en-US" sz="3600" dirty="0">
            <a:solidFill>
              <a:srgbClr val="0D0D0D"/>
            </a:solidFill>
          </a:endParaRPr>
        </a:p>
      </dgm:t>
    </dgm:pt>
    <dgm:pt modelId="{C45AD049-8E8F-4731-9629-B9E54DA9F327}" type="parTrans" cxnId="{6C2A311C-55E2-4672-8747-8B782CE72000}">
      <dgm:prSet/>
      <dgm:spPr/>
      <dgm:t>
        <a:bodyPr/>
        <a:lstStyle/>
        <a:p>
          <a:endParaRPr lang="en-US"/>
        </a:p>
      </dgm:t>
    </dgm:pt>
    <dgm:pt modelId="{2E679C86-0EB2-4D4F-89CC-86428F4E0278}" type="sibTrans" cxnId="{6C2A311C-55E2-4672-8747-8B782CE72000}">
      <dgm:prSet/>
      <dgm:spPr/>
      <dgm:t>
        <a:bodyPr/>
        <a:lstStyle/>
        <a:p>
          <a:endParaRPr lang="en-US"/>
        </a:p>
      </dgm:t>
    </dgm:pt>
    <dgm:pt modelId="{2568AD35-6307-4174-BE8D-3D6846FFA045}">
      <dgm:prSet phldrT="[Text]" custT="1"/>
      <dgm:spPr>
        <a:solidFill>
          <a:schemeClr val="accent2">
            <a:lumMod val="20000"/>
            <a:lumOff val="8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lgn="l">
            <a:buFont typeface="Wingdings" panose="05000000000000000000" pitchFamily="2" charset="2"/>
            <a:buChar char="v"/>
          </a:pPr>
          <a:r>
            <a:rPr lang="en-US" sz="3200" b="0" dirty="0">
              <a:latin typeface="+mj-lt"/>
            </a:rPr>
            <a:t>1. </a:t>
          </a:r>
          <a:r>
            <a:rPr lang="en-US" sz="3200" b="0" dirty="0">
              <a:latin typeface="+mn-lt"/>
            </a:rPr>
            <a:t>Modified model survey developed </a:t>
          </a:r>
          <a:br>
            <a:rPr lang="en-US" sz="3200" b="0" dirty="0">
              <a:latin typeface="+mn-lt"/>
            </a:rPr>
          </a:br>
          <a:r>
            <a:rPr lang="en-US" sz="3200" b="0" dirty="0">
              <a:latin typeface="+mn-lt"/>
            </a:rPr>
            <a:t>by </a:t>
          </a:r>
          <a:r>
            <a:rPr lang="en-US" sz="3200" b="0" dirty="0">
              <a:effectLst/>
              <a:latin typeface="+mn-lt"/>
              <a:ea typeface="+mn-ea"/>
              <a:cs typeface="+mn-cs"/>
            </a:rPr>
            <a:t>the National Center for Special Education Accountability Measures (NCSEAM)</a:t>
          </a:r>
        </a:p>
        <a:p>
          <a:pPr algn="l">
            <a:buFont typeface="Wingdings" panose="05000000000000000000" pitchFamily="2" charset="2"/>
            <a:buChar char="v"/>
          </a:pPr>
          <a:r>
            <a:rPr lang="en-US" sz="3200" b="0" dirty="0">
              <a:latin typeface="+mn-lt"/>
            </a:rPr>
            <a:t>2. Sample Size</a:t>
          </a:r>
        </a:p>
        <a:p>
          <a:pPr algn="l">
            <a:buFont typeface="Wingdings" panose="05000000000000000000" pitchFamily="2" charset="2"/>
            <a:buChar char="v"/>
          </a:pPr>
          <a:r>
            <a:rPr lang="en-US" sz="3200" b="0" dirty="0">
              <a:latin typeface="+mn-lt"/>
            </a:rPr>
            <a:t>3. Random sampling of parents</a:t>
          </a:r>
        </a:p>
        <a:p>
          <a:pPr algn="l">
            <a:buFont typeface="Wingdings" panose="05000000000000000000" pitchFamily="2" charset="2"/>
            <a:buChar char="v"/>
          </a:pPr>
          <a:r>
            <a:rPr lang="en-US" sz="3200" b="0" dirty="0">
              <a:latin typeface="+mn-lt"/>
            </a:rPr>
            <a:t>4. Survey distribution  </a:t>
          </a:r>
        </a:p>
      </dgm:t>
    </dgm:pt>
    <dgm:pt modelId="{CD0F0081-ACB5-4047-8552-9BB39A0C8D8E}" type="parTrans" cxnId="{E38887BE-731B-4EB0-9C8B-9595651EBCC9}">
      <dgm:prSet/>
      <dgm:spPr/>
      <dgm:t>
        <a:bodyPr/>
        <a:lstStyle/>
        <a:p>
          <a:endParaRPr lang="en-US"/>
        </a:p>
      </dgm:t>
    </dgm:pt>
    <dgm:pt modelId="{29F3169A-16B1-4C51-9761-8E76BD509BCA}" type="sibTrans" cxnId="{E38887BE-731B-4EB0-9C8B-9595651EBCC9}">
      <dgm:prSet/>
      <dgm:spPr/>
      <dgm:t>
        <a:bodyPr/>
        <a:lstStyle/>
        <a:p>
          <a:endParaRPr lang="en-US"/>
        </a:p>
      </dgm:t>
    </dgm:pt>
    <dgm:pt modelId="{8A2AFB7C-DEA5-4A55-A9A7-74E54F891DD5}" type="pres">
      <dgm:prSet presAssocID="{950BE0F6-F4BD-43DC-AFB2-87B8D3ACA178}" presName="Name0" presStyleCnt="0">
        <dgm:presLayoutVars>
          <dgm:dir/>
          <dgm:animLvl val="lvl"/>
          <dgm:resizeHandles val="exact"/>
        </dgm:presLayoutVars>
      </dgm:prSet>
      <dgm:spPr/>
    </dgm:pt>
    <dgm:pt modelId="{8A86356D-83A7-47CF-9D13-1BC4366585C4}" type="pres">
      <dgm:prSet presAssocID="{5C2A4FB1-9FC9-44D0-8E62-EE43E9DDA495}" presName="boxAndChildren" presStyleCnt="0"/>
      <dgm:spPr/>
    </dgm:pt>
    <dgm:pt modelId="{148C5C8C-1114-4190-B8C2-A7DF1A195FCC}" type="pres">
      <dgm:prSet presAssocID="{5C2A4FB1-9FC9-44D0-8E62-EE43E9DDA495}" presName="parentTextBox" presStyleLbl="node1" presStyleIdx="0" presStyleCnt="1"/>
      <dgm:spPr/>
    </dgm:pt>
    <dgm:pt modelId="{926651BF-F68E-452D-BAE0-D20862EF2D94}" type="pres">
      <dgm:prSet presAssocID="{5C2A4FB1-9FC9-44D0-8E62-EE43E9DDA495}" presName="entireBox" presStyleLbl="node1" presStyleIdx="0" presStyleCnt="1" custScaleY="27026" custLinFactNeighborX="-1724" custLinFactNeighborY="-23497"/>
      <dgm:spPr/>
    </dgm:pt>
    <dgm:pt modelId="{41A1BDBD-2E76-4942-94CE-729752576774}" type="pres">
      <dgm:prSet presAssocID="{5C2A4FB1-9FC9-44D0-8E62-EE43E9DDA495}" presName="descendantBox" presStyleCnt="0"/>
      <dgm:spPr/>
    </dgm:pt>
    <dgm:pt modelId="{1C6BA46D-4979-4C0C-A155-8CCF81C62654}" type="pres">
      <dgm:prSet presAssocID="{2568AD35-6307-4174-BE8D-3D6846FFA045}" presName="childTextBox" presStyleLbl="fgAccFollowNode1" presStyleIdx="0" presStyleCnt="1" custScaleY="156249" custLinFactNeighborX="-8484" custLinFactNeighborY="32728">
        <dgm:presLayoutVars>
          <dgm:bulletEnabled val="1"/>
        </dgm:presLayoutVars>
      </dgm:prSet>
      <dgm:spPr/>
    </dgm:pt>
  </dgm:ptLst>
  <dgm:cxnLst>
    <dgm:cxn modelId="{6C2A311C-55E2-4672-8747-8B782CE72000}" srcId="{950BE0F6-F4BD-43DC-AFB2-87B8D3ACA178}" destId="{5C2A4FB1-9FC9-44D0-8E62-EE43E9DDA495}" srcOrd="0" destOrd="0" parTransId="{C45AD049-8E8F-4731-9629-B9E54DA9F327}" sibTransId="{2E679C86-0EB2-4D4F-89CC-86428F4E0278}"/>
    <dgm:cxn modelId="{F068AC1F-4E3F-44F8-B255-35234001B1A2}" type="presOf" srcId="{5C2A4FB1-9FC9-44D0-8E62-EE43E9DDA495}" destId="{926651BF-F68E-452D-BAE0-D20862EF2D94}" srcOrd="1" destOrd="0" presId="urn:microsoft.com/office/officeart/2005/8/layout/process4"/>
    <dgm:cxn modelId="{41C3732F-8E1F-42C2-8CBE-2C8D4B3FD926}" type="presOf" srcId="{5C2A4FB1-9FC9-44D0-8E62-EE43E9DDA495}" destId="{148C5C8C-1114-4190-B8C2-A7DF1A195FCC}" srcOrd="0" destOrd="0" presId="urn:microsoft.com/office/officeart/2005/8/layout/process4"/>
    <dgm:cxn modelId="{026B013C-45C6-4929-81EA-646B44A18FFF}" type="presOf" srcId="{2568AD35-6307-4174-BE8D-3D6846FFA045}" destId="{1C6BA46D-4979-4C0C-A155-8CCF81C62654}" srcOrd="0" destOrd="0" presId="urn:microsoft.com/office/officeart/2005/8/layout/process4"/>
    <dgm:cxn modelId="{4987494A-1163-40C1-94AE-6E874E20E7BF}" type="presOf" srcId="{950BE0F6-F4BD-43DC-AFB2-87B8D3ACA178}" destId="{8A2AFB7C-DEA5-4A55-A9A7-74E54F891DD5}" srcOrd="0" destOrd="0" presId="urn:microsoft.com/office/officeart/2005/8/layout/process4"/>
    <dgm:cxn modelId="{E38887BE-731B-4EB0-9C8B-9595651EBCC9}" srcId="{5C2A4FB1-9FC9-44D0-8E62-EE43E9DDA495}" destId="{2568AD35-6307-4174-BE8D-3D6846FFA045}" srcOrd="0" destOrd="0" parTransId="{CD0F0081-ACB5-4047-8552-9BB39A0C8D8E}" sibTransId="{29F3169A-16B1-4C51-9761-8E76BD509BCA}"/>
    <dgm:cxn modelId="{91A1F66F-7695-4433-A2C0-A227426C87B9}" type="presParOf" srcId="{8A2AFB7C-DEA5-4A55-A9A7-74E54F891DD5}" destId="{8A86356D-83A7-47CF-9D13-1BC4366585C4}" srcOrd="0" destOrd="0" presId="urn:microsoft.com/office/officeart/2005/8/layout/process4"/>
    <dgm:cxn modelId="{0B152FF6-70D5-4A08-B385-EC99A6DE0CC5}" type="presParOf" srcId="{8A86356D-83A7-47CF-9D13-1BC4366585C4}" destId="{148C5C8C-1114-4190-B8C2-A7DF1A195FCC}" srcOrd="0" destOrd="0" presId="urn:microsoft.com/office/officeart/2005/8/layout/process4"/>
    <dgm:cxn modelId="{83CB9E55-8806-40FC-9250-A8E76185D3CA}" type="presParOf" srcId="{8A86356D-83A7-47CF-9D13-1BC4366585C4}" destId="{926651BF-F68E-452D-BAE0-D20862EF2D94}" srcOrd="1" destOrd="0" presId="urn:microsoft.com/office/officeart/2005/8/layout/process4"/>
    <dgm:cxn modelId="{CA777EE8-1677-43FA-9B4E-93DF82686EAC}" type="presParOf" srcId="{8A86356D-83A7-47CF-9D13-1BC4366585C4}" destId="{41A1BDBD-2E76-4942-94CE-729752576774}" srcOrd="2" destOrd="0" presId="urn:microsoft.com/office/officeart/2005/8/layout/process4"/>
    <dgm:cxn modelId="{A44E5B50-34C9-4609-B316-3918296A144E}" type="presParOf" srcId="{41A1BDBD-2E76-4942-94CE-729752576774}" destId="{1C6BA46D-4979-4C0C-A155-8CCF81C62654}"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598F3C-B940-4C15-BAD3-83E0E941841E}" type="doc">
      <dgm:prSet loTypeId="urn:microsoft.com/office/officeart/2005/8/layout/hList1" loCatId="list" qsTypeId="urn:microsoft.com/office/officeart/2005/8/quickstyle/simple1" qsCatId="simple" csTypeId="urn:microsoft.com/office/officeart/2005/8/colors/accent2_5" csCatId="accent2" phldr="1"/>
      <dgm:spPr/>
      <dgm:t>
        <a:bodyPr/>
        <a:lstStyle/>
        <a:p>
          <a:endParaRPr lang="en-US"/>
        </a:p>
      </dgm:t>
    </dgm:pt>
    <dgm:pt modelId="{8706ED97-24FE-419A-9743-27E93AFB2B63}">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600" b="1" dirty="0">
              <a:latin typeface="+mj-lt"/>
            </a:rPr>
            <a:t>Potsdam Institute of Applied Research (PIAR) </a:t>
          </a:r>
        </a:p>
      </dgm:t>
    </dgm:pt>
    <dgm:pt modelId="{2FE872C8-28D9-4E28-A283-245047251372}" type="parTrans" cxnId="{6B64DAEF-DA25-4E9E-B7A7-A8042A0DA6D3}">
      <dgm:prSet/>
      <dgm:spPr/>
      <dgm:t>
        <a:bodyPr/>
        <a:lstStyle/>
        <a:p>
          <a:endParaRPr lang="en-US"/>
        </a:p>
      </dgm:t>
    </dgm:pt>
    <dgm:pt modelId="{8C3782C6-6BA6-4ECF-91B0-F47A3494CFF1}" type="sibTrans" cxnId="{6B64DAEF-DA25-4E9E-B7A7-A8042A0DA6D3}">
      <dgm:prSet/>
      <dgm:spPr/>
      <dgm:t>
        <a:bodyPr/>
        <a:lstStyle/>
        <a:p>
          <a:endParaRPr lang="en-US"/>
        </a:p>
      </dgm:t>
    </dgm:pt>
    <dgm:pt modelId="{789A65A0-2A93-4EAD-9C70-E9E2EFD0434B}">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200" dirty="0">
              <a:effectLst/>
              <a:latin typeface="+mn-lt"/>
              <a:ea typeface="+mn-ea"/>
              <a:cs typeface="+mn-cs"/>
            </a:rPr>
            <a:t>PIAR receives, inputs and tracks the responses electronically.</a:t>
          </a:r>
          <a:endParaRPr lang="en-US" sz="3200" dirty="0"/>
        </a:p>
      </dgm:t>
    </dgm:pt>
    <dgm:pt modelId="{F09F3102-F2FC-4F5C-AFCA-9880F7358085}" type="parTrans" cxnId="{3A7AB6CD-2B82-4AA4-8465-E36C567F10F2}">
      <dgm:prSet/>
      <dgm:spPr/>
      <dgm:t>
        <a:bodyPr/>
        <a:lstStyle/>
        <a:p>
          <a:endParaRPr lang="en-US"/>
        </a:p>
      </dgm:t>
    </dgm:pt>
    <dgm:pt modelId="{3F0F37F1-77E9-4998-B013-DAEAC0084C5C}" type="sibTrans" cxnId="{3A7AB6CD-2B82-4AA4-8465-E36C567F10F2}">
      <dgm:prSet/>
      <dgm:spPr/>
      <dgm:t>
        <a:bodyPr/>
        <a:lstStyle/>
        <a:p>
          <a:endParaRPr lang="en-US"/>
        </a:p>
      </dgm:t>
    </dgm:pt>
    <dgm:pt modelId="{6A81A73E-0D6B-4F25-A611-EB2E1AD93F60}">
      <dgm:prSet phldrT="[Text]" custT="1"/>
      <dgm:spPr>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3200" dirty="0">
              <a:effectLst/>
              <a:latin typeface="+mn-lt"/>
              <a:ea typeface="+mn-ea"/>
              <a:cs typeface="+mn-cs"/>
            </a:rPr>
            <a:t>Each fall, non-responders are contacted via email and again asked to submit the survey, which can now be made electronically. </a:t>
          </a:r>
          <a:endParaRPr lang="en-US" sz="3200" dirty="0"/>
        </a:p>
      </dgm:t>
    </dgm:pt>
    <dgm:pt modelId="{CFA2E0C7-1D47-4725-A849-C706399A0163}" type="parTrans" cxnId="{6C89C047-1B4A-4FDF-8AD4-32CB5B0EB22F}">
      <dgm:prSet/>
      <dgm:spPr/>
      <dgm:t>
        <a:bodyPr/>
        <a:lstStyle/>
        <a:p>
          <a:endParaRPr lang="en-US"/>
        </a:p>
      </dgm:t>
    </dgm:pt>
    <dgm:pt modelId="{158095B5-3357-4317-84F6-896F6E1C2757}" type="sibTrans" cxnId="{6C89C047-1B4A-4FDF-8AD4-32CB5B0EB22F}">
      <dgm:prSet/>
      <dgm:spPr/>
      <dgm:t>
        <a:bodyPr/>
        <a:lstStyle/>
        <a:p>
          <a:endParaRPr lang="en-US"/>
        </a:p>
      </dgm:t>
    </dgm:pt>
    <dgm:pt modelId="{308BF25C-AE03-4038-AB18-D4AC88F36972}" type="pres">
      <dgm:prSet presAssocID="{B9598F3C-B940-4C15-BAD3-83E0E941841E}" presName="Name0" presStyleCnt="0">
        <dgm:presLayoutVars>
          <dgm:dir/>
          <dgm:animLvl val="lvl"/>
          <dgm:resizeHandles val="exact"/>
        </dgm:presLayoutVars>
      </dgm:prSet>
      <dgm:spPr/>
    </dgm:pt>
    <dgm:pt modelId="{E0B59C38-4FF0-4FBF-82B5-3D32B417131F}" type="pres">
      <dgm:prSet presAssocID="{8706ED97-24FE-419A-9743-27E93AFB2B63}" presName="composite" presStyleCnt="0"/>
      <dgm:spPr/>
    </dgm:pt>
    <dgm:pt modelId="{6D794DF5-EECC-48E6-AD96-AE020FD5A78B}" type="pres">
      <dgm:prSet presAssocID="{8706ED97-24FE-419A-9743-27E93AFB2B63}" presName="parTx" presStyleLbl="alignNode1" presStyleIdx="0" presStyleCnt="1" custScaleX="92991" custScaleY="117049">
        <dgm:presLayoutVars>
          <dgm:chMax val="0"/>
          <dgm:chPref val="0"/>
          <dgm:bulletEnabled val="1"/>
        </dgm:presLayoutVars>
      </dgm:prSet>
      <dgm:spPr/>
    </dgm:pt>
    <dgm:pt modelId="{893382C7-B8F4-4F53-80B3-57CA9A2762BF}" type="pres">
      <dgm:prSet presAssocID="{8706ED97-24FE-419A-9743-27E93AFB2B63}" presName="desTx" presStyleLbl="alignAccFollowNode1" presStyleIdx="0" presStyleCnt="1" custScaleX="92991" custScaleY="108280">
        <dgm:presLayoutVars>
          <dgm:bulletEnabled val="1"/>
        </dgm:presLayoutVars>
      </dgm:prSet>
      <dgm:spPr/>
    </dgm:pt>
  </dgm:ptLst>
  <dgm:cxnLst>
    <dgm:cxn modelId="{1A520905-AD97-4E15-A95C-80F78AC7427F}" type="presOf" srcId="{B9598F3C-B940-4C15-BAD3-83E0E941841E}" destId="{308BF25C-AE03-4038-AB18-D4AC88F36972}" srcOrd="0" destOrd="0" presId="urn:microsoft.com/office/officeart/2005/8/layout/hList1"/>
    <dgm:cxn modelId="{2F950B1F-E645-4B6C-B429-3DC981E67DC0}" type="presOf" srcId="{6A81A73E-0D6B-4F25-A611-EB2E1AD93F60}" destId="{893382C7-B8F4-4F53-80B3-57CA9A2762BF}" srcOrd="0" destOrd="1" presId="urn:microsoft.com/office/officeart/2005/8/layout/hList1"/>
    <dgm:cxn modelId="{6C89C047-1B4A-4FDF-8AD4-32CB5B0EB22F}" srcId="{8706ED97-24FE-419A-9743-27E93AFB2B63}" destId="{6A81A73E-0D6B-4F25-A611-EB2E1AD93F60}" srcOrd="1" destOrd="0" parTransId="{CFA2E0C7-1D47-4725-A849-C706399A0163}" sibTransId="{158095B5-3357-4317-84F6-896F6E1C2757}"/>
    <dgm:cxn modelId="{F7171D69-7EBA-47D1-827C-792D7ECA3055}" type="presOf" srcId="{789A65A0-2A93-4EAD-9C70-E9E2EFD0434B}" destId="{893382C7-B8F4-4F53-80B3-57CA9A2762BF}" srcOrd="0" destOrd="0" presId="urn:microsoft.com/office/officeart/2005/8/layout/hList1"/>
    <dgm:cxn modelId="{3A7AB6CD-2B82-4AA4-8465-E36C567F10F2}" srcId="{8706ED97-24FE-419A-9743-27E93AFB2B63}" destId="{789A65A0-2A93-4EAD-9C70-E9E2EFD0434B}" srcOrd="0" destOrd="0" parTransId="{F09F3102-F2FC-4F5C-AFCA-9880F7358085}" sibTransId="{3F0F37F1-77E9-4998-B013-DAEAC0084C5C}"/>
    <dgm:cxn modelId="{6B64DAEF-DA25-4E9E-B7A7-A8042A0DA6D3}" srcId="{B9598F3C-B940-4C15-BAD3-83E0E941841E}" destId="{8706ED97-24FE-419A-9743-27E93AFB2B63}" srcOrd="0" destOrd="0" parTransId="{2FE872C8-28D9-4E28-A283-245047251372}" sibTransId="{8C3782C6-6BA6-4ECF-91B0-F47A3494CFF1}"/>
    <dgm:cxn modelId="{4CABB4F4-C497-44F2-9AC4-78B429FE180B}" type="presOf" srcId="{8706ED97-24FE-419A-9743-27E93AFB2B63}" destId="{6D794DF5-EECC-48E6-AD96-AE020FD5A78B}" srcOrd="0" destOrd="0" presId="urn:microsoft.com/office/officeart/2005/8/layout/hList1"/>
    <dgm:cxn modelId="{03432645-0446-42C8-8D8C-22D4BA5D5381}" type="presParOf" srcId="{308BF25C-AE03-4038-AB18-D4AC88F36972}" destId="{E0B59C38-4FF0-4FBF-82B5-3D32B417131F}" srcOrd="0" destOrd="0" presId="urn:microsoft.com/office/officeart/2005/8/layout/hList1"/>
    <dgm:cxn modelId="{77B276F2-0977-4AF6-A941-F69F84AEB1FD}" type="presParOf" srcId="{E0B59C38-4FF0-4FBF-82B5-3D32B417131F}" destId="{6D794DF5-EECC-48E6-AD96-AE020FD5A78B}" srcOrd="0" destOrd="0" presId="urn:microsoft.com/office/officeart/2005/8/layout/hList1"/>
    <dgm:cxn modelId="{F801A64C-7A0E-48CA-A3E9-39EA7343A773}" type="presParOf" srcId="{E0B59C38-4FF0-4FBF-82B5-3D32B417131F}" destId="{893382C7-B8F4-4F53-80B3-57CA9A2762BF}"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02498A-277D-4D4D-869D-6551C930462F}" type="doc">
      <dgm:prSet loTypeId="urn:microsoft.com/office/officeart/2005/8/layout/vList2" loCatId="list" qsTypeId="urn:microsoft.com/office/officeart/2005/8/quickstyle/3d3" qsCatId="3D" csTypeId="urn:microsoft.com/office/officeart/2005/8/colors/accent0_2" csCatId="mainScheme" phldr="1"/>
      <dgm:spPr/>
      <dgm:t>
        <a:bodyPr/>
        <a:lstStyle/>
        <a:p>
          <a:endParaRPr lang="en-US"/>
        </a:p>
      </dgm:t>
    </dgm:pt>
    <dgm:pt modelId="{4B26D2FB-C081-4C90-9C87-9C79068C7D46}">
      <dgm:prSet phldrT="[Text]" phldr="0" custT="1"/>
      <dgm:spPr/>
      <dgm:t>
        <a:bodyPr/>
        <a:lstStyle/>
        <a:p>
          <a:pPr rtl="0"/>
          <a:r>
            <a:rPr lang="en-US" sz="2000" b="1" dirty="0">
              <a:solidFill>
                <a:srgbClr val="0D0D0D"/>
              </a:solidFill>
              <a:latin typeface="+mn-lt"/>
              <a:cs typeface="Arial"/>
            </a:rPr>
            <a:t>At the IEP meeting, we discussed accommodations and modifications that my child would need.</a:t>
          </a:r>
        </a:p>
      </dgm:t>
    </dgm:pt>
    <dgm:pt modelId="{8ABF5068-D971-4194-803B-E6DB6E171E6D}" type="parTrans" cxnId="{99F62234-3C72-4253-9800-B9A6C2F5E4ED}">
      <dgm:prSet/>
      <dgm:spPr/>
      <dgm:t>
        <a:bodyPr/>
        <a:lstStyle/>
        <a:p>
          <a:endParaRPr lang="en-US"/>
        </a:p>
      </dgm:t>
    </dgm:pt>
    <dgm:pt modelId="{8270F074-9D48-4698-9FDD-494A57CC0E3E}" type="sibTrans" cxnId="{99F62234-3C72-4253-9800-B9A6C2F5E4ED}">
      <dgm:prSet/>
      <dgm:spPr/>
      <dgm:t>
        <a:bodyPr/>
        <a:lstStyle/>
        <a:p>
          <a:endParaRPr lang="en-US"/>
        </a:p>
      </dgm:t>
    </dgm:pt>
    <dgm:pt modelId="{17CE03DC-9F50-4528-A228-FC61D595CE9C}">
      <dgm:prSet phldr="0" custT="1"/>
      <dgm:spPr/>
      <dgm:t>
        <a:bodyPr/>
        <a:lstStyle/>
        <a:p>
          <a:pPr rtl="0"/>
          <a:r>
            <a:rPr lang="en-US" sz="2000" b="1" dirty="0">
              <a:solidFill>
                <a:srgbClr val="0D0D0D"/>
              </a:solidFill>
              <a:latin typeface="+mn-lt"/>
              <a:cs typeface="Arial"/>
            </a:rPr>
            <a:t>The School gives me the help I need to play an active role in my child's education.   </a:t>
          </a:r>
          <a:endParaRPr lang="en-US" sz="2000" dirty="0">
            <a:solidFill>
              <a:srgbClr val="0D0D0D"/>
            </a:solidFill>
            <a:latin typeface="+mn-lt"/>
          </a:endParaRPr>
        </a:p>
      </dgm:t>
    </dgm:pt>
    <dgm:pt modelId="{FE35E437-E50B-49AB-AC15-0E620AF4369E}" type="parTrans" cxnId="{8F7AB56F-9577-4B8B-93D5-17776E208944}">
      <dgm:prSet/>
      <dgm:spPr/>
      <dgm:t>
        <a:bodyPr/>
        <a:lstStyle/>
        <a:p>
          <a:endParaRPr lang="en-US"/>
        </a:p>
      </dgm:t>
    </dgm:pt>
    <dgm:pt modelId="{1FB1366C-5405-4F00-931D-79C6D65DDB60}" type="sibTrans" cxnId="{8F7AB56F-9577-4B8B-93D5-17776E208944}">
      <dgm:prSet/>
      <dgm:spPr/>
      <dgm:t>
        <a:bodyPr/>
        <a:lstStyle/>
        <a:p>
          <a:endParaRPr lang="en-US"/>
        </a:p>
      </dgm:t>
    </dgm:pt>
    <dgm:pt modelId="{369A8E91-DE6D-4CDD-B505-2A39C41269F6}">
      <dgm:prSet phldr="0" custT="1"/>
      <dgm:spPr/>
      <dgm:t>
        <a:bodyPr/>
        <a:lstStyle/>
        <a:p>
          <a:pPr algn="just" rtl="0"/>
          <a:r>
            <a:rPr lang="en-US" sz="2000" b="1" dirty="0">
              <a:solidFill>
                <a:srgbClr val="0D0D0D"/>
              </a:solidFill>
              <a:latin typeface="+mn-lt"/>
              <a:cs typeface="Arial" panose="020B0604020202020204" pitchFamily="34" charset="0"/>
            </a:rPr>
            <a:t>I have been asked for (or given a chance to share) my opinion about how well special education services are meeting my child's needs.</a:t>
          </a:r>
          <a:endParaRPr lang="en-US" sz="2000" b="0" dirty="0">
            <a:solidFill>
              <a:srgbClr val="0D0D0D"/>
            </a:solidFill>
            <a:latin typeface="+mn-lt"/>
            <a:cs typeface="Arial" panose="020B0604020202020204" pitchFamily="34" charset="0"/>
          </a:endParaRPr>
        </a:p>
      </dgm:t>
    </dgm:pt>
    <dgm:pt modelId="{9547AD8E-FFE1-4FED-B2FC-E857697E2B68}" type="parTrans" cxnId="{C7556240-4012-46B0-ADFE-22EE5C507F20}">
      <dgm:prSet/>
      <dgm:spPr/>
      <dgm:t>
        <a:bodyPr/>
        <a:lstStyle/>
        <a:p>
          <a:endParaRPr lang="en-US"/>
        </a:p>
      </dgm:t>
    </dgm:pt>
    <dgm:pt modelId="{A50608FD-CA25-4E37-9919-4663A4C641D2}" type="sibTrans" cxnId="{C7556240-4012-46B0-ADFE-22EE5C507F20}">
      <dgm:prSet/>
      <dgm:spPr/>
      <dgm:t>
        <a:bodyPr/>
        <a:lstStyle/>
        <a:p>
          <a:endParaRPr lang="en-US"/>
        </a:p>
      </dgm:t>
    </dgm:pt>
    <dgm:pt modelId="{8FBE29C3-4EEE-4FDD-85BF-A828077DE83D}">
      <dgm:prSet phldr="0" custT="1"/>
      <dgm:spPr/>
      <dgm:t>
        <a:bodyPr/>
        <a:lstStyle/>
        <a:p>
          <a:pPr algn="just" rtl="0"/>
          <a:r>
            <a:rPr lang="en-US" sz="2000" b="1" dirty="0">
              <a:solidFill>
                <a:srgbClr val="0D0D0D"/>
              </a:solidFill>
              <a:latin typeface="+mn-lt"/>
              <a:cs typeface="Arial" panose="020B0604020202020204" pitchFamily="34" charset="0"/>
            </a:rPr>
            <a:t>Teachers and school staff treat me as a team member. </a:t>
          </a:r>
          <a:endParaRPr lang="en-US" sz="2000" b="0" dirty="0">
            <a:solidFill>
              <a:srgbClr val="0D0D0D"/>
            </a:solidFill>
            <a:latin typeface="+mn-lt"/>
            <a:cs typeface="Arial" panose="020B0604020202020204" pitchFamily="34" charset="0"/>
          </a:endParaRPr>
        </a:p>
      </dgm:t>
    </dgm:pt>
    <dgm:pt modelId="{FB8AA2C2-18A4-4D43-B385-88B4778C5D6F}" type="parTrans" cxnId="{512B4AEF-5845-435B-BEA2-5ED9198896BE}">
      <dgm:prSet/>
      <dgm:spPr/>
      <dgm:t>
        <a:bodyPr/>
        <a:lstStyle/>
        <a:p>
          <a:endParaRPr lang="en-US"/>
        </a:p>
      </dgm:t>
    </dgm:pt>
    <dgm:pt modelId="{DD4F4BB4-3485-43BA-BED3-322764C4CE85}" type="sibTrans" cxnId="{512B4AEF-5845-435B-BEA2-5ED9198896BE}">
      <dgm:prSet/>
      <dgm:spPr/>
      <dgm:t>
        <a:bodyPr/>
        <a:lstStyle/>
        <a:p>
          <a:endParaRPr lang="en-US"/>
        </a:p>
      </dgm:t>
    </dgm:pt>
    <dgm:pt modelId="{A2DD5DA9-B6CF-4EFC-9B65-D9157D58E7F0}" type="pres">
      <dgm:prSet presAssocID="{1002498A-277D-4D4D-869D-6551C930462F}" presName="linear" presStyleCnt="0">
        <dgm:presLayoutVars>
          <dgm:animLvl val="lvl"/>
          <dgm:resizeHandles val="exact"/>
        </dgm:presLayoutVars>
      </dgm:prSet>
      <dgm:spPr/>
    </dgm:pt>
    <dgm:pt modelId="{0D48C5AC-E9E3-400F-91C2-D354C6A5D49E}" type="pres">
      <dgm:prSet presAssocID="{4B26D2FB-C081-4C90-9C87-9C79068C7D46}" presName="parentText" presStyleLbl="node1" presStyleIdx="0" presStyleCnt="4" custLinFactNeighborY="19821">
        <dgm:presLayoutVars>
          <dgm:chMax val="0"/>
          <dgm:bulletEnabled val="1"/>
        </dgm:presLayoutVars>
      </dgm:prSet>
      <dgm:spPr/>
    </dgm:pt>
    <dgm:pt modelId="{6B1821AA-BAFA-434B-9E98-2C105708607F}" type="pres">
      <dgm:prSet presAssocID="{8270F074-9D48-4698-9FDD-494A57CC0E3E}" presName="spacer" presStyleCnt="0"/>
      <dgm:spPr/>
    </dgm:pt>
    <dgm:pt modelId="{A14AEE69-49DA-4DA9-8D73-0D9BA106FCD5}" type="pres">
      <dgm:prSet presAssocID="{17CE03DC-9F50-4528-A228-FC61D595CE9C}" presName="parentText" presStyleLbl="node1" presStyleIdx="1" presStyleCnt="4" custLinFactNeighborX="625" custLinFactNeighborY="9321">
        <dgm:presLayoutVars>
          <dgm:chMax val="0"/>
          <dgm:bulletEnabled val="1"/>
        </dgm:presLayoutVars>
      </dgm:prSet>
      <dgm:spPr/>
    </dgm:pt>
    <dgm:pt modelId="{F4B3B6AC-975A-40AF-803A-C3BC000F28BF}" type="pres">
      <dgm:prSet presAssocID="{1FB1366C-5405-4F00-931D-79C6D65DDB60}" presName="spacer" presStyleCnt="0"/>
      <dgm:spPr/>
    </dgm:pt>
    <dgm:pt modelId="{4FEA66C5-8428-4072-BDCE-913361E19FD0}" type="pres">
      <dgm:prSet presAssocID="{8FBE29C3-4EEE-4FDD-85BF-A828077DE83D}" presName="parentText" presStyleLbl="node1" presStyleIdx="2" presStyleCnt="4" custLinFactNeighborX="185" custLinFactNeighborY="48305">
        <dgm:presLayoutVars>
          <dgm:chMax val="0"/>
          <dgm:bulletEnabled val="1"/>
        </dgm:presLayoutVars>
      </dgm:prSet>
      <dgm:spPr/>
    </dgm:pt>
    <dgm:pt modelId="{C301376F-D354-4274-A94C-7C241895ADA8}" type="pres">
      <dgm:prSet presAssocID="{DD4F4BB4-3485-43BA-BED3-322764C4CE85}" presName="spacer" presStyleCnt="0"/>
      <dgm:spPr/>
    </dgm:pt>
    <dgm:pt modelId="{47622060-CE6E-41C3-A8B4-FE802D88EE60}" type="pres">
      <dgm:prSet presAssocID="{369A8E91-DE6D-4CDD-B505-2A39C41269F6}" presName="parentText" presStyleLbl="node1" presStyleIdx="3" presStyleCnt="4" custScaleY="109811" custLinFactY="16559" custLinFactNeighborX="198" custLinFactNeighborY="100000">
        <dgm:presLayoutVars>
          <dgm:chMax val="0"/>
          <dgm:bulletEnabled val="1"/>
        </dgm:presLayoutVars>
      </dgm:prSet>
      <dgm:spPr/>
    </dgm:pt>
  </dgm:ptLst>
  <dgm:cxnLst>
    <dgm:cxn modelId="{A59E6924-7699-45E3-8588-870556DB1529}" type="presOf" srcId="{8FBE29C3-4EEE-4FDD-85BF-A828077DE83D}" destId="{4FEA66C5-8428-4072-BDCE-913361E19FD0}" srcOrd="0" destOrd="0" presId="urn:microsoft.com/office/officeart/2005/8/layout/vList2"/>
    <dgm:cxn modelId="{1E853127-A647-4BE5-8AEF-7C427BD8F7A9}" type="presOf" srcId="{17CE03DC-9F50-4528-A228-FC61D595CE9C}" destId="{A14AEE69-49DA-4DA9-8D73-0D9BA106FCD5}" srcOrd="0" destOrd="0" presId="urn:microsoft.com/office/officeart/2005/8/layout/vList2"/>
    <dgm:cxn modelId="{99F62234-3C72-4253-9800-B9A6C2F5E4ED}" srcId="{1002498A-277D-4D4D-869D-6551C930462F}" destId="{4B26D2FB-C081-4C90-9C87-9C79068C7D46}" srcOrd="0" destOrd="0" parTransId="{8ABF5068-D971-4194-803B-E6DB6E171E6D}" sibTransId="{8270F074-9D48-4698-9FDD-494A57CC0E3E}"/>
    <dgm:cxn modelId="{C7556240-4012-46B0-ADFE-22EE5C507F20}" srcId="{1002498A-277D-4D4D-869D-6551C930462F}" destId="{369A8E91-DE6D-4CDD-B505-2A39C41269F6}" srcOrd="3" destOrd="0" parTransId="{9547AD8E-FFE1-4FED-B2FC-E857697E2B68}" sibTransId="{A50608FD-CA25-4E37-9919-4663A4C641D2}"/>
    <dgm:cxn modelId="{8F7AB56F-9577-4B8B-93D5-17776E208944}" srcId="{1002498A-277D-4D4D-869D-6551C930462F}" destId="{17CE03DC-9F50-4528-A228-FC61D595CE9C}" srcOrd="1" destOrd="0" parTransId="{FE35E437-E50B-49AB-AC15-0E620AF4369E}" sibTransId="{1FB1366C-5405-4F00-931D-79C6D65DDB60}"/>
    <dgm:cxn modelId="{4933F658-5980-4080-9CF6-62739A2C4FC4}" type="presOf" srcId="{1002498A-277D-4D4D-869D-6551C930462F}" destId="{A2DD5DA9-B6CF-4EFC-9B65-D9157D58E7F0}" srcOrd="0" destOrd="0" presId="urn:microsoft.com/office/officeart/2005/8/layout/vList2"/>
    <dgm:cxn modelId="{40F3279E-38D2-47B6-BBF8-657AAA8BA7E3}" type="presOf" srcId="{369A8E91-DE6D-4CDD-B505-2A39C41269F6}" destId="{47622060-CE6E-41C3-A8B4-FE802D88EE60}" srcOrd="0" destOrd="0" presId="urn:microsoft.com/office/officeart/2005/8/layout/vList2"/>
    <dgm:cxn modelId="{225C60B6-B305-4557-B329-80A1978748DA}" type="presOf" srcId="{4B26D2FB-C081-4C90-9C87-9C79068C7D46}" destId="{0D48C5AC-E9E3-400F-91C2-D354C6A5D49E}" srcOrd="0" destOrd="0" presId="urn:microsoft.com/office/officeart/2005/8/layout/vList2"/>
    <dgm:cxn modelId="{512B4AEF-5845-435B-BEA2-5ED9198896BE}" srcId="{1002498A-277D-4D4D-869D-6551C930462F}" destId="{8FBE29C3-4EEE-4FDD-85BF-A828077DE83D}" srcOrd="2" destOrd="0" parTransId="{FB8AA2C2-18A4-4D43-B385-88B4778C5D6F}" sibTransId="{DD4F4BB4-3485-43BA-BED3-322764C4CE85}"/>
    <dgm:cxn modelId="{D0637D49-7306-4A59-9963-8C3F6AA09C04}" type="presParOf" srcId="{A2DD5DA9-B6CF-4EFC-9B65-D9157D58E7F0}" destId="{0D48C5AC-E9E3-400F-91C2-D354C6A5D49E}" srcOrd="0" destOrd="0" presId="urn:microsoft.com/office/officeart/2005/8/layout/vList2"/>
    <dgm:cxn modelId="{73FC96A4-B4BA-453F-8432-ADA9A3932400}" type="presParOf" srcId="{A2DD5DA9-B6CF-4EFC-9B65-D9157D58E7F0}" destId="{6B1821AA-BAFA-434B-9E98-2C105708607F}" srcOrd="1" destOrd="0" presId="urn:microsoft.com/office/officeart/2005/8/layout/vList2"/>
    <dgm:cxn modelId="{9A881FE0-8686-42B6-BDED-F5B3A83C70A8}" type="presParOf" srcId="{A2DD5DA9-B6CF-4EFC-9B65-D9157D58E7F0}" destId="{A14AEE69-49DA-4DA9-8D73-0D9BA106FCD5}" srcOrd="2" destOrd="0" presId="urn:microsoft.com/office/officeart/2005/8/layout/vList2"/>
    <dgm:cxn modelId="{FC0FF134-4428-4B37-908D-AED8188684A3}" type="presParOf" srcId="{A2DD5DA9-B6CF-4EFC-9B65-D9157D58E7F0}" destId="{F4B3B6AC-975A-40AF-803A-C3BC000F28BF}" srcOrd="3" destOrd="0" presId="urn:microsoft.com/office/officeart/2005/8/layout/vList2"/>
    <dgm:cxn modelId="{36F3BAEE-73A4-4997-887D-34DCC88BED71}" type="presParOf" srcId="{A2DD5DA9-B6CF-4EFC-9B65-D9157D58E7F0}" destId="{4FEA66C5-8428-4072-BDCE-913361E19FD0}" srcOrd="4" destOrd="0" presId="urn:microsoft.com/office/officeart/2005/8/layout/vList2"/>
    <dgm:cxn modelId="{854748BB-84E8-4B7F-B683-746CE6254416}" type="presParOf" srcId="{A2DD5DA9-B6CF-4EFC-9B65-D9157D58E7F0}" destId="{C301376F-D354-4274-A94C-7C241895ADA8}" srcOrd="5" destOrd="0" presId="urn:microsoft.com/office/officeart/2005/8/layout/vList2"/>
    <dgm:cxn modelId="{5A56B1AF-F53B-4026-BBC7-B43EEC00EECA}" type="presParOf" srcId="{A2DD5DA9-B6CF-4EFC-9B65-D9157D58E7F0}" destId="{47622060-CE6E-41C3-A8B4-FE802D88EE60}"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69FABC-65D2-4754-85EC-3410A0AB459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A6330DA4-FFF9-464C-B90B-528EA0BEF518}">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algn="l"/>
          <a:r>
            <a:rPr lang="en-US" sz="2400" b="1" i="0" baseline="0" dirty="0">
              <a:solidFill>
                <a:srgbClr val="0D0D0D"/>
              </a:solidFill>
              <a:latin typeface="+mn-lt"/>
            </a:rPr>
            <a:t>The number of surveys with an overall positive parental involvement rating</a:t>
          </a:r>
          <a:r>
            <a:rPr lang="en-US" sz="2400" b="1" i="0" baseline="0" dirty="0">
              <a:solidFill>
                <a:srgbClr val="0D0D0D"/>
              </a:solidFill>
              <a:latin typeface="Arial Nova" panose="020B0504020202020204" pitchFamily="34" charset="0"/>
            </a:rPr>
            <a:t>                                                               </a:t>
          </a:r>
          <a:endParaRPr lang="en-US" sz="2400" b="1" dirty="0">
            <a:solidFill>
              <a:srgbClr val="0D0D0D"/>
            </a:solidFill>
            <a:latin typeface="Arial Nova" panose="020B0504020202020204" pitchFamily="34" charset="0"/>
          </a:endParaRPr>
        </a:p>
      </dgm:t>
    </dgm:pt>
    <dgm:pt modelId="{09EFD3D3-2861-4F73-AFC3-49F012F7B22D}" type="parTrans" cxnId="{59BE9CF6-896E-47CC-BE57-BE4D25DD1143}">
      <dgm:prSet/>
      <dgm:spPr/>
      <dgm:t>
        <a:bodyPr/>
        <a:lstStyle/>
        <a:p>
          <a:endParaRPr lang="en-US"/>
        </a:p>
      </dgm:t>
    </dgm:pt>
    <dgm:pt modelId="{23107116-6E39-49A2-AD2A-A3886B81F9F8}" type="sibTrans" cxnId="{59BE9CF6-896E-47CC-BE57-BE4D25DD1143}">
      <dgm:prSet/>
      <dgm:spPr>
        <a:solidFill>
          <a:schemeClr val="tx1"/>
        </a:solidFill>
      </dgm:spPr>
      <dgm:t>
        <a:bodyPr/>
        <a:lstStyle/>
        <a:p>
          <a:endParaRPr lang="en-US" dirty="0"/>
        </a:p>
      </dgm:t>
    </dgm:pt>
    <dgm:pt modelId="{4906A090-CD26-4A5F-AA51-11427AAC89B4}">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algn="l"/>
          <a:r>
            <a:rPr lang="en-US" sz="2400" b="1" i="0" baseline="0" dirty="0">
              <a:solidFill>
                <a:srgbClr val="0D0D0D"/>
              </a:solidFill>
              <a:latin typeface="+mn-lt"/>
            </a:rPr>
            <a:t>Percent of respondent parents who report schools facilitated parent involvement as a means of improving services and results for children with disabilities</a:t>
          </a:r>
        </a:p>
      </dgm:t>
    </dgm:pt>
    <dgm:pt modelId="{CE557C97-1FE7-458F-9A10-69E872A14C56}" type="parTrans" cxnId="{074A4F9F-D5CD-4F18-B566-85834C8BDF3A}">
      <dgm:prSet/>
      <dgm:spPr/>
      <dgm:t>
        <a:bodyPr/>
        <a:lstStyle/>
        <a:p>
          <a:endParaRPr lang="en-US"/>
        </a:p>
      </dgm:t>
    </dgm:pt>
    <dgm:pt modelId="{207457DC-3ABD-4325-8975-E7B9794CA65E}" type="sibTrans" cxnId="{074A4F9F-D5CD-4F18-B566-85834C8BDF3A}">
      <dgm:prSet/>
      <dgm:spPr/>
      <dgm:t>
        <a:bodyPr/>
        <a:lstStyle/>
        <a:p>
          <a:endParaRPr lang="en-US"/>
        </a:p>
      </dgm:t>
    </dgm:pt>
    <dgm:pt modelId="{8B8A89A4-BEE7-4F87-971A-505CE2B27CA5}">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marL="0" lvl="0" defTabSz="800100">
            <a:lnSpc>
              <a:spcPct val="90000"/>
            </a:lnSpc>
            <a:spcBef>
              <a:spcPct val="0"/>
            </a:spcBef>
            <a:spcAft>
              <a:spcPct val="35000"/>
            </a:spcAft>
            <a:buNone/>
          </a:pPr>
          <a:endParaRPr lang="en-US" sz="1800" b="0" i="0" baseline="0" dirty="0">
            <a:solidFill>
              <a:srgbClr val="0D0D0D"/>
            </a:solidFill>
            <a:latin typeface="Arial Black" panose="020B0A04020102020204" pitchFamily="34" charset="0"/>
          </a:endParaRPr>
        </a:p>
      </dgm:t>
    </dgm:pt>
    <dgm:pt modelId="{2506D82C-9390-4B3D-99FB-57971646DF91}" type="sibTrans" cxnId="{AC7ABB39-B36F-437C-B249-71DB1641CF55}">
      <dgm:prSet/>
      <dgm:spPr>
        <a:solidFill>
          <a:srgbClr val="002060"/>
        </a:solidFill>
      </dgm:spPr>
      <dgm:t>
        <a:bodyPr/>
        <a:lstStyle/>
        <a:p>
          <a:endParaRPr lang="en-US"/>
        </a:p>
      </dgm:t>
    </dgm:pt>
    <dgm:pt modelId="{4D349F49-6741-4988-AF68-340A4B7055B3}" type="parTrans" cxnId="{AC7ABB39-B36F-437C-B249-71DB1641CF55}">
      <dgm:prSet/>
      <dgm:spPr/>
      <dgm:t>
        <a:bodyPr/>
        <a:lstStyle/>
        <a:p>
          <a:endParaRPr lang="en-US"/>
        </a:p>
      </dgm:t>
    </dgm:pt>
    <dgm:pt modelId="{E71EB495-1BCD-4FE6-A697-29FA02FFD09F}">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marL="171450" marR="0" lvl="1" indent="0" defTabSz="800100" eaLnBrk="1" fontAlgn="auto" latinLnBrk="0" hangingPunct="1">
            <a:lnSpc>
              <a:spcPct val="90000"/>
            </a:lnSpc>
            <a:spcBef>
              <a:spcPct val="0"/>
            </a:spcBef>
            <a:spcAft>
              <a:spcPct val="15000"/>
            </a:spcAft>
            <a:buClrTx/>
            <a:buSzTx/>
            <a:buFontTx/>
            <a:buNone/>
            <a:tabLst/>
            <a:defRPr/>
          </a:pPr>
          <a:r>
            <a:rPr lang="en-US" sz="2400" b="1" i="0" baseline="0" dirty="0">
              <a:solidFill>
                <a:srgbClr val="0D0D0D"/>
              </a:solidFill>
              <a:latin typeface="+mn-lt"/>
            </a:rPr>
            <a:t>All surveys returned with at least 15 of the 25 questions answered</a:t>
          </a:r>
        </a:p>
        <a:p>
          <a:pPr marL="171450" lvl="1" indent="0" defTabSz="800100">
            <a:lnSpc>
              <a:spcPct val="90000"/>
            </a:lnSpc>
            <a:spcBef>
              <a:spcPct val="0"/>
            </a:spcBef>
            <a:spcAft>
              <a:spcPct val="15000"/>
            </a:spcAft>
          </a:pPr>
          <a:endParaRPr lang="en-US" sz="1800" b="0" i="0" baseline="0" dirty="0">
            <a:solidFill>
              <a:srgbClr val="0D0D0D"/>
            </a:solidFill>
            <a:latin typeface="Arial Black" panose="020B0A04020102020204" pitchFamily="34" charset="0"/>
          </a:endParaRPr>
        </a:p>
        <a:p>
          <a:pPr marL="171450" lvl="1" indent="0" defTabSz="800100">
            <a:lnSpc>
              <a:spcPct val="90000"/>
            </a:lnSpc>
            <a:spcBef>
              <a:spcPct val="0"/>
            </a:spcBef>
            <a:spcAft>
              <a:spcPct val="15000"/>
            </a:spcAft>
          </a:pPr>
          <a:endParaRPr lang="en-US" sz="1800" b="1" i="0" baseline="0" dirty="0">
            <a:solidFill>
              <a:srgbClr val="0D0D0D"/>
            </a:solidFill>
            <a:latin typeface="Arial Nova" panose="020B0504020202020204" pitchFamily="34" charset="0"/>
          </a:endParaRPr>
        </a:p>
      </dgm:t>
    </dgm:pt>
    <dgm:pt modelId="{2197A75D-9A4A-407F-AE04-3FA5B6C4C35E}" type="parTrans" cxnId="{3541D3AE-413A-4EC1-BE91-93A5DCBD4ECA}">
      <dgm:prSet/>
      <dgm:spPr/>
      <dgm:t>
        <a:bodyPr/>
        <a:lstStyle/>
        <a:p>
          <a:endParaRPr lang="en-US"/>
        </a:p>
      </dgm:t>
    </dgm:pt>
    <dgm:pt modelId="{2E79AB8A-399D-436A-B8FB-9DC742CBA341}" type="sibTrans" cxnId="{3541D3AE-413A-4EC1-BE91-93A5DCBD4ECA}">
      <dgm:prSet/>
      <dgm:spPr/>
      <dgm:t>
        <a:bodyPr/>
        <a:lstStyle/>
        <a:p>
          <a:endParaRPr lang="en-US"/>
        </a:p>
      </dgm:t>
    </dgm:pt>
    <dgm:pt modelId="{93AA1278-F552-45E2-9D68-8A3EB58450FC}">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pPr marL="171450" lvl="1" indent="0" defTabSz="800100">
            <a:lnSpc>
              <a:spcPct val="90000"/>
            </a:lnSpc>
            <a:spcBef>
              <a:spcPct val="0"/>
            </a:spcBef>
            <a:spcAft>
              <a:spcPct val="15000"/>
            </a:spcAft>
          </a:pPr>
          <a:endParaRPr lang="en-US" sz="1800" b="1" i="0" baseline="0" dirty="0">
            <a:solidFill>
              <a:srgbClr val="0D0D0D"/>
            </a:solidFill>
            <a:latin typeface="Arial Nova" panose="020B0504020202020204" pitchFamily="34" charset="0"/>
          </a:endParaRPr>
        </a:p>
      </dgm:t>
    </dgm:pt>
    <dgm:pt modelId="{26EACAA5-F31B-4680-B4C9-FBD1C3C339F0}" type="parTrans" cxnId="{8EA92DC5-DB7B-468E-8911-180A734DC8D4}">
      <dgm:prSet/>
      <dgm:spPr/>
      <dgm:t>
        <a:bodyPr/>
        <a:lstStyle/>
        <a:p>
          <a:endParaRPr lang="en-US"/>
        </a:p>
      </dgm:t>
    </dgm:pt>
    <dgm:pt modelId="{42E6E6EB-02E4-41DF-B522-B50ADCBCC8C2}" type="sibTrans" cxnId="{8EA92DC5-DB7B-468E-8911-180A734DC8D4}">
      <dgm:prSet/>
      <dgm:spPr/>
      <dgm:t>
        <a:bodyPr/>
        <a:lstStyle/>
        <a:p>
          <a:endParaRPr lang="en-US"/>
        </a:p>
      </dgm:t>
    </dgm:pt>
    <dgm:pt modelId="{9DFAA3E2-3E99-44D6-927A-191CB83A9FD8}" type="pres">
      <dgm:prSet presAssocID="{FA69FABC-65D2-4754-85EC-3410A0AB4599}" presName="Name0" presStyleCnt="0">
        <dgm:presLayoutVars>
          <dgm:dir/>
          <dgm:resizeHandles val="exact"/>
        </dgm:presLayoutVars>
      </dgm:prSet>
      <dgm:spPr/>
    </dgm:pt>
    <dgm:pt modelId="{8D9EBD2C-D76A-45CF-91EE-667C32B0701A}" type="pres">
      <dgm:prSet presAssocID="{A6330DA4-FFF9-464C-B90B-528EA0BEF518}" presName="node" presStyleLbl="node1" presStyleIdx="0" presStyleCnt="3" custScaleX="91783" custScaleY="109163" custLinFactNeighborX="-634" custLinFactNeighborY="4013">
        <dgm:presLayoutVars>
          <dgm:bulletEnabled val="1"/>
        </dgm:presLayoutVars>
      </dgm:prSet>
      <dgm:spPr>
        <a:prstGeom prst="rect">
          <a:avLst/>
        </a:prstGeom>
      </dgm:spPr>
    </dgm:pt>
    <dgm:pt modelId="{A26907FE-34AE-4CD6-84FC-453243A057D4}" type="pres">
      <dgm:prSet presAssocID="{23107116-6E39-49A2-AD2A-A3886B81F9F8}" presName="sibTrans" presStyleLbl="sibTrans2D1" presStyleIdx="0" presStyleCnt="2" custScaleX="152663" custScaleY="85614" custLinFactNeighborX="-4715"/>
      <dgm:spPr>
        <a:prstGeom prst="mathDivide">
          <a:avLst/>
        </a:prstGeom>
      </dgm:spPr>
    </dgm:pt>
    <dgm:pt modelId="{13620317-A37A-4D39-9A66-E8DFDB3E73B1}" type="pres">
      <dgm:prSet presAssocID="{23107116-6E39-49A2-AD2A-A3886B81F9F8}" presName="connectorText" presStyleLbl="sibTrans2D1" presStyleIdx="0" presStyleCnt="2"/>
      <dgm:spPr>
        <a:prstGeom prst="mathDivide">
          <a:avLst/>
        </a:prstGeom>
      </dgm:spPr>
    </dgm:pt>
    <dgm:pt modelId="{FD59478B-0A2C-448E-A32A-0656C4C9F263}" type="pres">
      <dgm:prSet presAssocID="{8B8A89A4-BEE7-4F87-971A-505CE2B27CA5}" presName="node" presStyleLbl="node1" presStyleIdx="1" presStyleCnt="3" custScaleX="85468" custScaleY="108656" custLinFactNeighborX="-28398" custLinFactNeighborY="5084">
        <dgm:presLayoutVars>
          <dgm:bulletEnabled val="1"/>
        </dgm:presLayoutVars>
      </dgm:prSet>
      <dgm:spPr>
        <a:prstGeom prst="rect">
          <a:avLst/>
        </a:prstGeom>
      </dgm:spPr>
    </dgm:pt>
    <dgm:pt modelId="{4A9DAF20-ACE6-49F6-B814-68C855E858DB}" type="pres">
      <dgm:prSet presAssocID="{2506D82C-9390-4B3D-99FB-57971646DF91}" presName="sibTrans" presStyleLbl="sibTrans2D1" presStyleIdx="1" presStyleCnt="2" custScaleX="60192" custScaleY="70213" custLinFactNeighborX="-59122" custLinFactNeighborY="-4183"/>
      <dgm:spPr>
        <a:prstGeom prst="mathMultiply">
          <a:avLst/>
        </a:prstGeom>
      </dgm:spPr>
    </dgm:pt>
    <dgm:pt modelId="{700D93A4-32B1-43E6-9460-9F835C0ADE27}" type="pres">
      <dgm:prSet presAssocID="{2506D82C-9390-4B3D-99FB-57971646DF91}" presName="connectorText" presStyleLbl="sibTrans2D1" presStyleIdx="1" presStyleCnt="2"/>
      <dgm:spPr/>
    </dgm:pt>
    <dgm:pt modelId="{273CE686-016C-41D2-AB9B-EDAACD59689C}" type="pres">
      <dgm:prSet presAssocID="{4906A090-CD26-4A5F-AA51-11427AAC89B4}" presName="node" presStyleLbl="node1" presStyleIdx="2" presStyleCnt="3" custScaleX="88612" custScaleY="108656" custLinFactNeighborX="53489" custLinFactNeighborY="12306">
        <dgm:presLayoutVars>
          <dgm:bulletEnabled val="1"/>
        </dgm:presLayoutVars>
      </dgm:prSet>
      <dgm:spPr>
        <a:prstGeom prst="rect">
          <a:avLst/>
        </a:prstGeom>
      </dgm:spPr>
    </dgm:pt>
  </dgm:ptLst>
  <dgm:cxnLst>
    <dgm:cxn modelId="{28106218-645D-4D13-90DF-8755C6D6A4B1}" type="presOf" srcId="{E71EB495-1BCD-4FE6-A697-29FA02FFD09F}" destId="{FD59478B-0A2C-448E-A32A-0656C4C9F263}" srcOrd="0" destOrd="2" presId="urn:microsoft.com/office/officeart/2005/8/layout/process1"/>
    <dgm:cxn modelId="{BA100733-F9DD-4D31-BC74-BF9425413428}" type="presOf" srcId="{2506D82C-9390-4B3D-99FB-57971646DF91}" destId="{700D93A4-32B1-43E6-9460-9F835C0ADE27}" srcOrd="1" destOrd="0" presId="urn:microsoft.com/office/officeart/2005/8/layout/process1"/>
    <dgm:cxn modelId="{AC7ABB39-B36F-437C-B249-71DB1641CF55}" srcId="{FA69FABC-65D2-4754-85EC-3410A0AB4599}" destId="{8B8A89A4-BEE7-4F87-971A-505CE2B27CA5}" srcOrd="1" destOrd="0" parTransId="{4D349F49-6741-4988-AF68-340A4B7055B3}" sibTransId="{2506D82C-9390-4B3D-99FB-57971646DF91}"/>
    <dgm:cxn modelId="{4F187468-B72B-4A27-AE9E-F50507605B29}" type="presOf" srcId="{4906A090-CD26-4A5F-AA51-11427AAC89B4}" destId="{273CE686-016C-41D2-AB9B-EDAACD59689C}" srcOrd="0" destOrd="0" presId="urn:microsoft.com/office/officeart/2005/8/layout/process1"/>
    <dgm:cxn modelId="{BE09ED4F-4411-41BC-8952-1B5E72575876}" type="presOf" srcId="{23107116-6E39-49A2-AD2A-A3886B81F9F8}" destId="{13620317-A37A-4D39-9A66-E8DFDB3E73B1}" srcOrd="1" destOrd="0" presId="urn:microsoft.com/office/officeart/2005/8/layout/process1"/>
    <dgm:cxn modelId="{3D611D55-959E-4E2B-8966-82B0400124CC}" type="presOf" srcId="{FA69FABC-65D2-4754-85EC-3410A0AB4599}" destId="{9DFAA3E2-3E99-44D6-927A-191CB83A9FD8}" srcOrd="0" destOrd="0" presId="urn:microsoft.com/office/officeart/2005/8/layout/process1"/>
    <dgm:cxn modelId="{09A7957D-E300-4F58-AA0B-28FE7792532F}" type="presOf" srcId="{23107116-6E39-49A2-AD2A-A3886B81F9F8}" destId="{A26907FE-34AE-4CD6-84FC-453243A057D4}" srcOrd="0" destOrd="0" presId="urn:microsoft.com/office/officeart/2005/8/layout/process1"/>
    <dgm:cxn modelId="{074A4F9F-D5CD-4F18-B566-85834C8BDF3A}" srcId="{FA69FABC-65D2-4754-85EC-3410A0AB4599}" destId="{4906A090-CD26-4A5F-AA51-11427AAC89B4}" srcOrd="2" destOrd="0" parTransId="{CE557C97-1FE7-458F-9A10-69E872A14C56}" sibTransId="{207457DC-3ABD-4325-8975-E7B9794CA65E}"/>
    <dgm:cxn modelId="{3541D3AE-413A-4EC1-BE91-93A5DCBD4ECA}" srcId="{8B8A89A4-BEE7-4F87-971A-505CE2B27CA5}" destId="{E71EB495-1BCD-4FE6-A697-29FA02FFD09F}" srcOrd="1" destOrd="0" parTransId="{2197A75D-9A4A-407F-AE04-3FA5B6C4C35E}" sibTransId="{2E79AB8A-399D-436A-B8FB-9DC742CBA341}"/>
    <dgm:cxn modelId="{8EA92DC5-DB7B-468E-8911-180A734DC8D4}" srcId="{8B8A89A4-BEE7-4F87-971A-505CE2B27CA5}" destId="{93AA1278-F552-45E2-9D68-8A3EB58450FC}" srcOrd="0" destOrd="0" parTransId="{26EACAA5-F31B-4680-B4C9-FBD1C3C339F0}" sibTransId="{42E6E6EB-02E4-41DF-B522-B50ADCBCC8C2}"/>
    <dgm:cxn modelId="{90A70ACF-78A2-4B6B-AFEC-F499955673B5}" type="presOf" srcId="{A6330DA4-FFF9-464C-B90B-528EA0BEF518}" destId="{8D9EBD2C-D76A-45CF-91EE-667C32B0701A}" srcOrd="0" destOrd="0" presId="urn:microsoft.com/office/officeart/2005/8/layout/process1"/>
    <dgm:cxn modelId="{C0CD3AE4-206A-4D95-A070-5CDDE4F1F2B1}" type="presOf" srcId="{8B8A89A4-BEE7-4F87-971A-505CE2B27CA5}" destId="{FD59478B-0A2C-448E-A32A-0656C4C9F263}" srcOrd="0" destOrd="0" presId="urn:microsoft.com/office/officeart/2005/8/layout/process1"/>
    <dgm:cxn modelId="{2782FCEC-C10B-412C-AA88-EC68C2289790}" type="presOf" srcId="{2506D82C-9390-4B3D-99FB-57971646DF91}" destId="{4A9DAF20-ACE6-49F6-B814-68C855E858DB}" srcOrd="0" destOrd="0" presId="urn:microsoft.com/office/officeart/2005/8/layout/process1"/>
    <dgm:cxn modelId="{59BE9CF6-896E-47CC-BE57-BE4D25DD1143}" srcId="{FA69FABC-65D2-4754-85EC-3410A0AB4599}" destId="{A6330DA4-FFF9-464C-B90B-528EA0BEF518}" srcOrd="0" destOrd="0" parTransId="{09EFD3D3-2861-4F73-AFC3-49F012F7B22D}" sibTransId="{23107116-6E39-49A2-AD2A-A3886B81F9F8}"/>
    <dgm:cxn modelId="{B3EA26FE-F306-447C-8DC3-D340753C9E68}" type="presOf" srcId="{93AA1278-F552-45E2-9D68-8A3EB58450FC}" destId="{FD59478B-0A2C-448E-A32A-0656C4C9F263}" srcOrd="0" destOrd="1" presId="urn:microsoft.com/office/officeart/2005/8/layout/process1"/>
    <dgm:cxn modelId="{BB7B719F-48F9-4761-A070-92EF973EFA65}" type="presParOf" srcId="{9DFAA3E2-3E99-44D6-927A-191CB83A9FD8}" destId="{8D9EBD2C-D76A-45CF-91EE-667C32B0701A}" srcOrd="0" destOrd="0" presId="urn:microsoft.com/office/officeart/2005/8/layout/process1"/>
    <dgm:cxn modelId="{6AD1BDC6-7BBA-47B5-BC90-45DC843016CF}" type="presParOf" srcId="{9DFAA3E2-3E99-44D6-927A-191CB83A9FD8}" destId="{A26907FE-34AE-4CD6-84FC-453243A057D4}" srcOrd="1" destOrd="0" presId="urn:microsoft.com/office/officeart/2005/8/layout/process1"/>
    <dgm:cxn modelId="{8D056858-3317-4876-B643-E521953909B7}" type="presParOf" srcId="{A26907FE-34AE-4CD6-84FC-453243A057D4}" destId="{13620317-A37A-4D39-9A66-E8DFDB3E73B1}" srcOrd="0" destOrd="0" presId="urn:microsoft.com/office/officeart/2005/8/layout/process1"/>
    <dgm:cxn modelId="{2A6D14CE-C801-46BB-A811-E535D5B9B242}" type="presParOf" srcId="{9DFAA3E2-3E99-44D6-927A-191CB83A9FD8}" destId="{FD59478B-0A2C-448E-A32A-0656C4C9F263}" srcOrd="2" destOrd="0" presId="urn:microsoft.com/office/officeart/2005/8/layout/process1"/>
    <dgm:cxn modelId="{5FBF5368-2B27-4E0D-81AA-E34EBD640FFB}" type="presParOf" srcId="{9DFAA3E2-3E99-44D6-927A-191CB83A9FD8}" destId="{4A9DAF20-ACE6-49F6-B814-68C855E858DB}" srcOrd="3" destOrd="0" presId="urn:microsoft.com/office/officeart/2005/8/layout/process1"/>
    <dgm:cxn modelId="{98ED6369-3FB6-4B7E-A294-ACA92A8F1A26}" type="presParOf" srcId="{4A9DAF20-ACE6-49F6-B814-68C855E858DB}" destId="{700D93A4-32B1-43E6-9460-9F835C0ADE27}" srcOrd="0" destOrd="0" presId="urn:microsoft.com/office/officeart/2005/8/layout/process1"/>
    <dgm:cxn modelId="{093F5960-F750-4D53-966F-CF5802FE5861}" type="presParOf" srcId="{9DFAA3E2-3E99-44D6-927A-191CB83A9FD8}" destId="{273CE686-016C-41D2-AB9B-EDAACD59689C}"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A7D559-7BBF-4DC0-B0D1-D28F81372FE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56071FE-5B9A-4EC7-B1F0-28FE509733DE}">
      <dgm:prSet phldrT="[Text]" custT="1"/>
      <dgm:spPr>
        <a:solidFill>
          <a:schemeClr val="accent3"/>
        </a:solidFill>
      </dgm:spPr>
      <dgm:t>
        <a:bodyPr/>
        <a:lstStyle/>
        <a:p>
          <a:r>
            <a:rPr lang="en-US" sz="3200" b="0" dirty="0">
              <a:solidFill>
                <a:schemeClr val="bg1"/>
              </a:solidFill>
            </a:rPr>
            <a:t>Is Our Sampling Method Representative of Our Families and Fair </a:t>
          </a:r>
          <a:br>
            <a:rPr lang="en-US" sz="3200" b="0" dirty="0">
              <a:solidFill>
                <a:schemeClr val="bg1"/>
              </a:solidFill>
            </a:rPr>
          </a:br>
          <a:r>
            <a:rPr lang="en-US" sz="3200" b="0" dirty="0">
              <a:solidFill>
                <a:schemeClr val="bg1"/>
              </a:solidFill>
            </a:rPr>
            <a:t>to All Districts?</a:t>
          </a:r>
        </a:p>
      </dgm:t>
    </dgm:pt>
    <dgm:pt modelId="{C6C78D75-0027-4DD7-BC3E-5F4EEA8AC768}" type="parTrans" cxnId="{FDF9FEE7-171D-4926-8AE0-848744988681}">
      <dgm:prSet/>
      <dgm:spPr/>
      <dgm:t>
        <a:bodyPr/>
        <a:lstStyle/>
        <a:p>
          <a:endParaRPr lang="en-US"/>
        </a:p>
      </dgm:t>
    </dgm:pt>
    <dgm:pt modelId="{44E27CA6-8441-45CA-8D0A-14731C840EBE}" type="sibTrans" cxnId="{FDF9FEE7-171D-4926-8AE0-848744988681}">
      <dgm:prSet/>
      <dgm:spPr>
        <a:ln>
          <a:solidFill>
            <a:srgbClr val="E33030"/>
          </a:solidFill>
        </a:ln>
      </dgm:spPr>
      <dgm:t>
        <a:bodyPr/>
        <a:lstStyle/>
        <a:p>
          <a:endParaRPr lang="en-US"/>
        </a:p>
      </dgm:t>
    </dgm:pt>
    <dgm:pt modelId="{FB9DB80D-0429-42F9-A326-5BC36BFB5F99}" type="pres">
      <dgm:prSet presAssocID="{18A7D559-7BBF-4DC0-B0D1-D28F81372FE9}" presName="Name0" presStyleCnt="0">
        <dgm:presLayoutVars>
          <dgm:chMax val="7"/>
          <dgm:chPref val="7"/>
          <dgm:dir/>
        </dgm:presLayoutVars>
      </dgm:prSet>
      <dgm:spPr/>
    </dgm:pt>
    <dgm:pt modelId="{EB097655-1950-490C-A4DF-4DE08108B538}" type="pres">
      <dgm:prSet presAssocID="{18A7D559-7BBF-4DC0-B0D1-D28F81372FE9}" presName="Name1" presStyleCnt="0"/>
      <dgm:spPr/>
    </dgm:pt>
    <dgm:pt modelId="{825EE3AC-17A7-425B-AD19-14B1AAE97CDC}" type="pres">
      <dgm:prSet presAssocID="{18A7D559-7BBF-4DC0-B0D1-D28F81372FE9}" presName="cycle" presStyleCnt="0"/>
      <dgm:spPr/>
    </dgm:pt>
    <dgm:pt modelId="{E08E3CB9-039E-481C-B04E-3D3C8CCA8546}" type="pres">
      <dgm:prSet presAssocID="{18A7D559-7BBF-4DC0-B0D1-D28F81372FE9}" presName="srcNode" presStyleLbl="node1" presStyleIdx="0" presStyleCnt="1"/>
      <dgm:spPr/>
    </dgm:pt>
    <dgm:pt modelId="{D4D95042-1576-4AF0-8B05-D9E26825510F}" type="pres">
      <dgm:prSet presAssocID="{18A7D559-7BBF-4DC0-B0D1-D28F81372FE9}" presName="conn" presStyleLbl="parChTrans1D2" presStyleIdx="0" presStyleCnt="1" custLinFactNeighborX="-9462"/>
      <dgm:spPr/>
    </dgm:pt>
    <dgm:pt modelId="{62EA3591-E88E-48B5-BB98-B7F2022C5A9B}" type="pres">
      <dgm:prSet presAssocID="{18A7D559-7BBF-4DC0-B0D1-D28F81372FE9}" presName="extraNode" presStyleLbl="node1" presStyleIdx="0" presStyleCnt="1"/>
      <dgm:spPr/>
    </dgm:pt>
    <dgm:pt modelId="{A97F5EC6-D393-4603-8E49-2ED2BA2C9648}" type="pres">
      <dgm:prSet presAssocID="{18A7D559-7BBF-4DC0-B0D1-D28F81372FE9}" presName="dstNode" presStyleLbl="node1" presStyleIdx="0" presStyleCnt="1"/>
      <dgm:spPr/>
    </dgm:pt>
    <dgm:pt modelId="{B3A2000F-FCCD-41E2-9CF5-8333BD4456E6}" type="pres">
      <dgm:prSet presAssocID="{C56071FE-5B9A-4EC7-B1F0-28FE509733DE}" presName="text_1" presStyleLbl="node1" presStyleIdx="0" presStyleCnt="1" custScaleX="94896" custScaleY="70332" custLinFactNeighborX="-5028" custLinFactNeighborY="-5016">
        <dgm:presLayoutVars>
          <dgm:bulletEnabled val="1"/>
        </dgm:presLayoutVars>
      </dgm:prSet>
      <dgm:spPr/>
    </dgm:pt>
    <dgm:pt modelId="{3D262F17-F78B-498E-B23C-DF4B362A9892}" type="pres">
      <dgm:prSet presAssocID="{C56071FE-5B9A-4EC7-B1F0-28FE509733DE}" presName="accent_1" presStyleCnt="0"/>
      <dgm:spPr/>
    </dgm:pt>
    <dgm:pt modelId="{3BDC3C53-3B2D-4F4B-99B3-0248D3ED57DA}" type="pres">
      <dgm:prSet presAssocID="{C56071FE-5B9A-4EC7-B1F0-28FE509733DE}" presName="accentRepeatNode" presStyleLbl="solidFgAcc1" presStyleIdx="0" presStyleCnt="1" custScaleX="84399" custScaleY="84399" custLinFactNeighborX="-2534" custLinFactNeighborY="1689"/>
      <dgm:spPr>
        <a:ln w="38100">
          <a:solidFill>
            <a:schemeClr val="accent3"/>
          </a:solidFill>
        </a:ln>
      </dgm:spPr>
    </dgm:pt>
  </dgm:ptLst>
  <dgm:cxnLst>
    <dgm:cxn modelId="{E87B4633-AB87-4C48-AE68-DD20C6A3BAF2}" type="presOf" srcId="{18A7D559-7BBF-4DC0-B0D1-D28F81372FE9}" destId="{FB9DB80D-0429-42F9-A326-5BC36BFB5F99}" srcOrd="0" destOrd="0" presId="urn:microsoft.com/office/officeart/2008/layout/VerticalCurvedList"/>
    <dgm:cxn modelId="{E9D1BA98-5972-4390-8845-06E1F4D268CA}" type="presOf" srcId="{C56071FE-5B9A-4EC7-B1F0-28FE509733DE}" destId="{B3A2000F-FCCD-41E2-9CF5-8333BD4456E6}" srcOrd="0" destOrd="0" presId="urn:microsoft.com/office/officeart/2008/layout/VerticalCurvedList"/>
    <dgm:cxn modelId="{89294CBD-719F-4D3F-8461-FA9B78643A3F}" type="presOf" srcId="{44E27CA6-8441-45CA-8D0A-14731C840EBE}" destId="{D4D95042-1576-4AF0-8B05-D9E26825510F}" srcOrd="0" destOrd="0" presId="urn:microsoft.com/office/officeart/2008/layout/VerticalCurvedList"/>
    <dgm:cxn modelId="{FDF9FEE7-171D-4926-8AE0-848744988681}" srcId="{18A7D559-7BBF-4DC0-B0D1-D28F81372FE9}" destId="{C56071FE-5B9A-4EC7-B1F0-28FE509733DE}" srcOrd="0" destOrd="0" parTransId="{C6C78D75-0027-4DD7-BC3E-5F4EEA8AC768}" sibTransId="{44E27CA6-8441-45CA-8D0A-14731C840EBE}"/>
    <dgm:cxn modelId="{DD33957E-42EC-480D-A242-6E0F7855B457}" type="presParOf" srcId="{FB9DB80D-0429-42F9-A326-5BC36BFB5F99}" destId="{EB097655-1950-490C-A4DF-4DE08108B538}" srcOrd="0" destOrd="0" presId="urn:microsoft.com/office/officeart/2008/layout/VerticalCurvedList"/>
    <dgm:cxn modelId="{59CC5F39-C54C-4AB1-BBCE-992E1D52E2B7}" type="presParOf" srcId="{EB097655-1950-490C-A4DF-4DE08108B538}" destId="{825EE3AC-17A7-425B-AD19-14B1AAE97CDC}" srcOrd="0" destOrd="0" presId="urn:microsoft.com/office/officeart/2008/layout/VerticalCurvedList"/>
    <dgm:cxn modelId="{8157D5FB-E3C6-43B0-A711-67622AEE64A6}" type="presParOf" srcId="{825EE3AC-17A7-425B-AD19-14B1AAE97CDC}" destId="{E08E3CB9-039E-481C-B04E-3D3C8CCA8546}" srcOrd="0" destOrd="0" presId="urn:microsoft.com/office/officeart/2008/layout/VerticalCurvedList"/>
    <dgm:cxn modelId="{EF1964D4-B5D8-4901-BCFE-1E9936C56274}" type="presParOf" srcId="{825EE3AC-17A7-425B-AD19-14B1AAE97CDC}" destId="{D4D95042-1576-4AF0-8B05-D9E26825510F}" srcOrd="1" destOrd="0" presId="urn:microsoft.com/office/officeart/2008/layout/VerticalCurvedList"/>
    <dgm:cxn modelId="{F512352D-AFF7-4E51-8F8C-6B6F513FA3A3}" type="presParOf" srcId="{825EE3AC-17A7-425B-AD19-14B1AAE97CDC}" destId="{62EA3591-E88E-48B5-BB98-B7F2022C5A9B}" srcOrd="2" destOrd="0" presId="urn:microsoft.com/office/officeart/2008/layout/VerticalCurvedList"/>
    <dgm:cxn modelId="{4673E831-CE9A-47E8-9079-145B7CE39A0D}" type="presParOf" srcId="{825EE3AC-17A7-425B-AD19-14B1AAE97CDC}" destId="{A97F5EC6-D393-4603-8E49-2ED2BA2C9648}" srcOrd="3" destOrd="0" presId="urn:microsoft.com/office/officeart/2008/layout/VerticalCurvedList"/>
    <dgm:cxn modelId="{A235C345-9777-4569-B04B-84489EC92134}" type="presParOf" srcId="{EB097655-1950-490C-A4DF-4DE08108B538}" destId="{B3A2000F-FCCD-41E2-9CF5-8333BD4456E6}" srcOrd="1" destOrd="0" presId="urn:microsoft.com/office/officeart/2008/layout/VerticalCurvedList"/>
    <dgm:cxn modelId="{251C33BA-E848-4972-A95B-BC2F5888D0C8}" type="presParOf" srcId="{EB097655-1950-490C-A4DF-4DE08108B538}" destId="{3D262F17-F78B-498E-B23C-DF4B362A9892}" srcOrd="2" destOrd="0" presId="urn:microsoft.com/office/officeart/2008/layout/VerticalCurvedList"/>
    <dgm:cxn modelId="{313C6A26-4260-4F02-AF81-5CE4DD256541}" type="presParOf" srcId="{3D262F17-F78B-498E-B23C-DF4B362A9892}" destId="{3BDC3C53-3B2D-4F4B-99B3-0248D3ED57D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131C27-48C6-4933-9FDB-927FB10F4B6C}" type="doc">
      <dgm:prSet loTypeId="urn:microsoft.com/office/officeart/2005/8/layout/lProcess2" loCatId="list" qsTypeId="urn:microsoft.com/office/officeart/2005/8/quickstyle/3d1" qsCatId="3D" csTypeId="urn:microsoft.com/office/officeart/2005/8/colors/accent3_1" csCatId="accent3" phldr="1"/>
      <dgm:spPr/>
      <dgm:t>
        <a:bodyPr/>
        <a:lstStyle/>
        <a:p>
          <a:endParaRPr lang="en-US"/>
        </a:p>
      </dgm:t>
    </dgm:pt>
    <dgm:pt modelId="{4B5D8B87-FAD8-49B6-8E3C-682731B3552A}">
      <dgm:prSet phldrT="[Text]" custT="1"/>
      <dgm:spPr>
        <a:ln>
          <a:noFill/>
        </a:ln>
        <a:effectLst/>
        <a:scene3d>
          <a:camera prst="orthographicFront">
            <a:rot lat="0" lon="0" rev="0"/>
          </a:camera>
          <a:lightRig rig="chilly" dir="t">
            <a:rot lat="0" lon="0" rev="18480000"/>
          </a:lightRig>
        </a:scene3d>
        <a:sp3d z="-190500" prstMaterial="clear">
          <a:bevelT h="63500"/>
        </a:sp3d>
      </dgm:spPr>
      <dgm:t>
        <a:bodyPr/>
        <a:lstStyle/>
        <a:p>
          <a:r>
            <a:rPr lang="en-US" sz="2800" b="1" dirty="0">
              <a:latin typeface="+mn-lt"/>
              <a:cs typeface="Arial" panose="020B0604020202020204" pitchFamily="34" charset="0"/>
            </a:rPr>
            <a:t>NAME</a:t>
          </a:r>
        </a:p>
      </dgm:t>
    </dgm:pt>
    <dgm:pt modelId="{980EB6F6-7FB3-4267-A710-2F28FDD45DEC}" type="parTrans" cxnId="{AC8F4BA6-1DD4-4E24-AD76-80409C9FBB1E}">
      <dgm:prSet/>
      <dgm:spPr/>
      <dgm:t>
        <a:bodyPr/>
        <a:lstStyle/>
        <a:p>
          <a:endParaRPr lang="en-US"/>
        </a:p>
      </dgm:t>
    </dgm:pt>
    <dgm:pt modelId="{6FBFE18B-747E-4907-B1AE-36B71D8E03FA}" type="sibTrans" cxnId="{AC8F4BA6-1DD4-4E24-AD76-80409C9FBB1E}">
      <dgm:prSet/>
      <dgm:spPr/>
      <dgm:t>
        <a:bodyPr/>
        <a:lstStyle/>
        <a:p>
          <a:endParaRPr lang="en-US"/>
        </a:p>
      </dgm:t>
    </dgm:pt>
    <dgm:pt modelId="{A33B5D3D-A5F6-48DB-9A45-76509BC9025D}">
      <dgm:prSet phldrT="[Text]" custT="1"/>
      <dgm:spPr/>
      <dgm:t>
        <a:bodyPr/>
        <a:lstStyle/>
        <a:p>
          <a:r>
            <a:rPr lang="en-US" sz="2000" b="1" dirty="0">
              <a:latin typeface="+mn-lt"/>
              <a:cs typeface="Arial" panose="020B0604020202020204" pitchFamily="34" charset="0"/>
            </a:rPr>
            <a:t>NEW YORK CITY</a:t>
          </a:r>
        </a:p>
      </dgm:t>
    </dgm:pt>
    <dgm:pt modelId="{1EF4F021-D351-4A43-A9E4-1792CEFD9D34}" type="parTrans" cxnId="{3B9EF162-AEAC-4233-BC96-F5D2D651A148}">
      <dgm:prSet/>
      <dgm:spPr/>
      <dgm:t>
        <a:bodyPr/>
        <a:lstStyle/>
        <a:p>
          <a:endParaRPr lang="en-US"/>
        </a:p>
      </dgm:t>
    </dgm:pt>
    <dgm:pt modelId="{373449D6-AF60-4DCF-B032-AD998DC83522}" type="sibTrans" cxnId="{3B9EF162-AEAC-4233-BC96-F5D2D651A148}">
      <dgm:prSet/>
      <dgm:spPr/>
      <dgm:t>
        <a:bodyPr/>
        <a:lstStyle/>
        <a:p>
          <a:endParaRPr lang="en-US"/>
        </a:p>
      </dgm:t>
    </dgm:pt>
    <dgm:pt modelId="{BC9ACFD6-DE01-4D0A-B49C-11822D43E5C2}">
      <dgm:prSet phldrT="[Text]" custT="1"/>
      <dgm:spPr/>
      <dgm:t>
        <a:bodyPr/>
        <a:lstStyle/>
        <a:p>
          <a:r>
            <a:rPr lang="en-US" sz="2000" b="1" dirty="0">
              <a:latin typeface="+mn-lt"/>
              <a:cs typeface="Arial" panose="020B0604020202020204" pitchFamily="34" charset="0"/>
            </a:rPr>
            <a:t>SOUTH COLONIE</a:t>
          </a:r>
        </a:p>
      </dgm:t>
    </dgm:pt>
    <dgm:pt modelId="{0331E5E1-26AF-48AD-8920-FC25581EB9F8}" type="parTrans" cxnId="{E9BA8410-F987-4D4B-906C-902C00FEC860}">
      <dgm:prSet/>
      <dgm:spPr/>
      <dgm:t>
        <a:bodyPr/>
        <a:lstStyle/>
        <a:p>
          <a:endParaRPr lang="en-US"/>
        </a:p>
      </dgm:t>
    </dgm:pt>
    <dgm:pt modelId="{ECE18877-79E8-491E-8215-1C1A5C8B9600}" type="sibTrans" cxnId="{E9BA8410-F987-4D4B-906C-902C00FEC860}">
      <dgm:prSet/>
      <dgm:spPr/>
      <dgm:t>
        <a:bodyPr/>
        <a:lstStyle/>
        <a:p>
          <a:endParaRPr lang="en-US"/>
        </a:p>
      </dgm:t>
    </dgm:pt>
    <dgm:pt modelId="{2BF501C2-1313-4805-8A2B-C86A3B3A56E9}">
      <dgm:prSet phldrT="[Text]" custT="1"/>
      <dgm:spPr>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90500">
          <a:bevelT w="190500" h="38100"/>
        </a:sp3d>
      </dgm:spPr>
      <dgm:t>
        <a:bodyPr/>
        <a:lstStyle/>
        <a:p>
          <a:r>
            <a:rPr lang="en-US" sz="2000" b="1" dirty="0">
              <a:latin typeface="Arial" panose="020B0604020202020204" pitchFamily="34" charset="0"/>
              <a:cs typeface="Arial" panose="020B0604020202020204" pitchFamily="34" charset="0"/>
            </a:rPr>
            <a:t>2011-2012</a:t>
          </a:r>
        </a:p>
      </dgm:t>
    </dgm:pt>
    <dgm:pt modelId="{7ECFA569-1208-469D-AEF3-9C91957B293C}" type="parTrans" cxnId="{2C6D1F67-EB91-4C59-9340-C0EFE2A7C33A}">
      <dgm:prSet/>
      <dgm:spPr/>
      <dgm:t>
        <a:bodyPr/>
        <a:lstStyle/>
        <a:p>
          <a:endParaRPr lang="en-US"/>
        </a:p>
      </dgm:t>
    </dgm:pt>
    <dgm:pt modelId="{F92474F2-C61B-4427-989F-BCF6DFF07927}" type="sibTrans" cxnId="{2C6D1F67-EB91-4C59-9340-C0EFE2A7C33A}">
      <dgm:prSet/>
      <dgm:spPr/>
      <dgm:t>
        <a:bodyPr/>
        <a:lstStyle/>
        <a:p>
          <a:endParaRPr lang="en-US"/>
        </a:p>
      </dgm:t>
    </dgm:pt>
    <dgm:pt modelId="{7CBB61F1-9B41-45DB-A0E2-BDCFEE5E230F}">
      <dgm:prSet phldrT="[Text]" custT="1"/>
      <dgm:spPr/>
      <dgm:t>
        <a:bodyPr/>
        <a:lstStyle/>
        <a:p>
          <a:r>
            <a:rPr lang="en-US" sz="2000" b="1" dirty="0">
              <a:latin typeface="+mn-lt"/>
              <a:cs typeface="Arial" panose="020B0604020202020204" pitchFamily="34" charset="0"/>
            </a:rPr>
            <a:t>BETHLEHEM</a:t>
          </a:r>
        </a:p>
      </dgm:t>
    </dgm:pt>
    <dgm:pt modelId="{EFF22F0D-2E87-49E9-9C92-8718CF1ACF8E}" type="parTrans" cxnId="{5D4F9AF4-2B7E-41C6-805C-3E66C0840462}">
      <dgm:prSet/>
      <dgm:spPr/>
      <dgm:t>
        <a:bodyPr/>
        <a:lstStyle/>
        <a:p>
          <a:endParaRPr lang="en-US"/>
        </a:p>
      </dgm:t>
    </dgm:pt>
    <dgm:pt modelId="{A30E3B36-F801-470D-859D-8D7A35CF985C}" type="sibTrans" cxnId="{5D4F9AF4-2B7E-41C6-805C-3E66C0840462}">
      <dgm:prSet/>
      <dgm:spPr/>
      <dgm:t>
        <a:bodyPr/>
        <a:lstStyle/>
        <a:p>
          <a:endParaRPr lang="en-US"/>
        </a:p>
      </dgm:t>
    </dgm:pt>
    <dgm:pt modelId="{A7D60E46-1D47-4CA7-A6E9-EEB7C3E5D03B}">
      <dgm:prSet phldrT="[Text]" custT="1"/>
      <dgm:spPr/>
      <dgm:t>
        <a:bodyPr/>
        <a:lstStyle/>
        <a:p>
          <a:r>
            <a:rPr lang="en-US" sz="2000" b="1" dirty="0">
              <a:latin typeface="+mn-lt"/>
              <a:cs typeface="Arial" panose="020B0604020202020204" pitchFamily="34" charset="0"/>
            </a:rPr>
            <a:t>ALBANY</a:t>
          </a:r>
        </a:p>
      </dgm:t>
    </dgm:pt>
    <dgm:pt modelId="{BEE7E22A-0ACE-4500-A97D-6385EC910BB7}" type="parTrans" cxnId="{E163E4CE-E9AE-4BE4-BEEB-78D324593CE5}">
      <dgm:prSet/>
      <dgm:spPr/>
      <dgm:t>
        <a:bodyPr/>
        <a:lstStyle/>
        <a:p>
          <a:endParaRPr lang="en-US"/>
        </a:p>
      </dgm:t>
    </dgm:pt>
    <dgm:pt modelId="{641F1434-012A-4696-AB4D-033DED686018}" type="sibTrans" cxnId="{E163E4CE-E9AE-4BE4-BEEB-78D324593CE5}">
      <dgm:prSet/>
      <dgm:spPr/>
      <dgm:t>
        <a:bodyPr/>
        <a:lstStyle/>
        <a:p>
          <a:endParaRPr lang="en-US"/>
        </a:p>
      </dgm:t>
    </dgm:pt>
    <dgm:pt modelId="{AFF00C7A-F628-4B4D-B088-1FE5F3644417}">
      <dgm:prSet phldrT="[Text]" custT="1"/>
      <dgm:spPr/>
      <dgm:t>
        <a:bodyPr/>
        <a:lstStyle/>
        <a:p>
          <a:r>
            <a:rPr lang="en-US" sz="2000" b="1" dirty="0">
              <a:latin typeface="+mn-lt"/>
              <a:cs typeface="Arial" panose="020B0604020202020204" pitchFamily="34" charset="0"/>
            </a:rPr>
            <a:t>ROCHESTER</a:t>
          </a:r>
        </a:p>
      </dgm:t>
    </dgm:pt>
    <dgm:pt modelId="{BBA25F52-57D4-4B69-BB17-7BDE077902E8}" type="parTrans" cxnId="{5A7EFECC-DA24-44EF-BE18-959855190FA6}">
      <dgm:prSet/>
      <dgm:spPr/>
      <dgm:t>
        <a:bodyPr/>
        <a:lstStyle/>
        <a:p>
          <a:endParaRPr lang="en-US"/>
        </a:p>
      </dgm:t>
    </dgm:pt>
    <dgm:pt modelId="{E25615BE-6C1C-4E4E-BFD0-A45717D03673}" type="sibTrans" cxnId="{5A7EFECC-DA24-44EF-BE18-959855190FA6}">
      <dgm:prSet/>
      <dgm:spPr/>
      <dgm:t>
        <a:bodyPr/>
        <a:lstStyle/>
        <a:p>
          <a:endParaRPr lang="en-US"/>
        </a:p>
      </dgm:t>
    </dgm:pt>
    <dgm:pt modelId="{86EF294F-FC0F-4DFC-9250-B6D959670E71}">
      <dgm:prSet phldrT="[Text]" custT="1"/>
      <dgm:spPr>
        <a:solidFill>
          <a:schemeClr val="accent3">
            <a:lumMod val="40000"/>
            <a:lumOff val="60000"/>
          </a:schemeClr>
        </a:solidFill>
      </dgm:spPr>
      <dgm:t>
        <a:bodyPr/>
        <a:lstStyle/>
        <a:p>
          <a:r>
            <a:rPr lang="en-US" sz="2000" b="1" dirty="0">
              <a:latin typeface="Arial" panose="020B0604020202020204" pitchFamily="34" charset="0"/>
              <a:cs typeface="Arial" panose="020B0604020202020204" pitchFamily="34" charset="0"/>
            </a:rPr>
            <a:t>2012-2013</a:t>
          </a:r>
        </a:p>
      </dgm:t>
    </dgm:pt>
    <dgm:pt modelId="{36402AB6-3CF0-4FEE-AE52-8E518244E075}" type="parTrans" cxnId="{AFC6D24B-28D6-441E-A333-85CEDE2EC2D7}">
      <dgm:prSet/>
      <dgm:spPr/>
      <dgm:t>
        <a:bodyPr/>
        <a:lstStyle/>
        <a:p>
          <a:endParaRPr lang="en-US"/>
        </a:p>
      </dgm:t>
    </dgm:pt>
    <dgm:pt modelId="{7DB34B59-442A-43E6-B717-8875D0065816}" type="sibTrans" cxnId="{AFC6D24B-28D6-441E-A333-85CEDE2EC2D7}">
      <dgm:prSet/>
      <dgm:spPr/>
      <dgm:t>
        <a:bodyPr/>
        <a:lstStyle/>
        <a:p>
          <a:endParaRPr lang="en-US"/>
        </a:p>
      </dgm:t>
    </dgm:pt>
    <dgm:pt modelId="{44028F7D-6C36-4117-92E5-C143ECE01B71}">
      <dgm:prSet phldrT="[Text]" custT="1"/>
      <dgm:spPr/>
      <dgm:t>
        <a:bodyPr/>
        <a:lstStyle/>
        <a:p>
          <a:r>
            <a:rPr lang="en-US" sz="1800" b="1" dirty="0">
              <a:latin typeface="Arial" panose="020B0604020202020204" pitchFamily="34" charset="0"/>
              <a:cs typeface="Arial" panose="020B0604020202020204" pitchFamily="34" charset="0"/>
            </a:rPr>
            <a:t>SPP 8</a:t>
          </a:r>
          <a:endParaRPr lang="en-US" sz="1800" dirty="0"/>
        </a:p>
      </dgm:t>
    </dgm:pt>
    <dgm:pt modelId="{4676DFCD-190C-45AF-91BD-18C8C2D96FFE}" type="parTrans" cxnId="{FB749273-6257-4B92-ADB4-C9BA4615CBD1}">
      <dgm:prSet/>
      <dgm:spPr/>
      <dgm:t>
        <a:bodyPr/>
        <a:lstStyle/>
        <a:p>
          <a:endParaRPr lang="en-US"/>
        </a:p>
      </dgm:t>
    </dgm:pt>
    <dgm:pt modelId="{99B08269-9C13-4CF8-AF70-D8562DB90A24}" type="sibTrans" cxnId="{FB749273-6257-4B92-ADB4-C9BA4615CBD1}">
      <dgm:prSet/>
      <dgm:spPr/>
      <dgm:t>
        <a:bodyPr/>
        <a:lstStyle/>
        <a:p>
          <a:endParaRPr lang="en-US"/>
        </a:p>
      </dgm:t>
    </dgm:pt>
    <dgm:pt modelId="{A8F457AD-E71D-4940-96D8-8673FEF13831}">
      <dgm:prSet phldrT="[Text]" custT="1"/>
      <dgm:spPr/>
      <dgm:t>
        <a:bodyPr/>
        <a:lstStyle/>
        <a:p>
          <a:endParaRPr lang="en-US" sz="1800" dirty="0"/>
        </a:p>
      </dgm:t>
    </dgm:pt>
    <dgm:pt modelId="{000DFC9D-63AA-4BDF-853E-DDA321B4BF0B}" type="parTrans" cxnId="{F70EB663-AE02-454A-9301-FAFAECA7A973}">
      <dgm:prSet/>
      <dgm:spPr/>
      <dgm:t>
        <a:bodyPr/>
        <a:lstStyle/>
        <a:p>
          <a:endParaRPr lang="en-US"/>
        </a:p>
      </dgm:t>
    </dgm:pt>
    <dgm:pt modelId="{C17262A4-9046-4EC9-8485-95E88E4DE576}" type="sibTrans" cxnId="{F70EB663-AE02-454A-9301-FAFAECA7A973}">
      <dgm:prSet/>
      <dgm:spPr/>
      <dgm:t>
        <a:bodyPr/>
        <a:lstStyle/>
        <a:p>
          <a:endParaRPr lang="en-US"/>
        </a:p>
      </dgm:t>
    </dgm:pt>
    <dgm:pt modelId="{873D0F8A-6DCC-4652-BCA6-346A1908CEDD}">
      <dgm:prSet phldrT="[Text]" custT="1"/>
      <dgm:spPr/>
      <dgm:t>
        <a:bodyPr/>
        <a:lstStyle/>
        <a:p>
          <a:endParaRPr lang="en-US" sz="1800" dirty="0"/>
        </a:p>
      </dgm:t>
    </dgm:pt>
    <dgm:pt modelId="{BA6F259D-DE89-4822-A316-77144F3A64CF}" type="parTrans" cxnId="{C1E377D4-5451-45C4-84B0-4A420CCEFCE7}">
      <dgm:prSet/>
      <dgm:spPr/>
      <dgm:t>
        <a:bodyPr/>
        <a:lstStyle/>
        <a:p>
          <a:endParaRPr lang="en-US"/>
        </a:p>
      </dgm:t>
    </dgm:pt>
    <dgm:pt modelId="{AE8DCFC4-A25B-472C-AA9B-56974F8DF04F}" type="sibTrans" cxnId="{C1E377D4-5451-45C4-84B0-4A420CCEFCE7}">
      <dgm:prSet/>
      <dgm:spPr/>
      <dgm:t>
        <a:bodyPr/>
        <a:lstStyle/>
        <a:p>
          <a:endParaRPr lang="en-US"/>
        </a:p>
      </dgm:t>
    </dgm:pt>
    <dgm:pt modelId="{BC57FC3B-918F-44E2-8871-B6A6586CA26E}">
      <dgm:prSet phldrT="[Text]" custT="1"/>
      <dgm:spPr/>
      <dgm:t>
        <a:bodyPr/>
        <a:lstStyle/>
        <a:p>
          <a:endParaRPr lang="en-US" sz="1800" b="1" dirty="0">
            <a:latin typeface="Arial" panose="020B0604020202020204" pitchFamily="34" charset="0"/>
            <a:cs typeface="Arial" panose="020B0604020202020204" pitchFamily="34" charset="0"/>
          </a:endParaRPr>
        </a:p>
      </dgm:t>
    </dgm:pt>
    <dgm:pt modelId="{F2D208AB-AD2A-42F0-B87A-DD6736CE3E80}" type="parTrans" cxnId="{CB2AFB72-05D8-4B51-AC76-2BB9575268ED}">
      <dgm:prSet/>
      <dgm:spPr/>
      <dgm:t>
        <a:bodyPr/>
        <a:lstStyle/>
        <a:p>
          <a:endParaRPr lang="en-US"/>
        </a:p>
      </dgm:t>
    </dgm:pt>
    <dgm:pt modelId="{39FEB197-230A-4845-8C96-10643EE33A06}" type="sibTrans" cxnId="{CB2AFB72-05D8-4B51-AC76-2BB9575268ED}">
      <dgm:prSet/>
      <dgm:spPr/>
      <dgm:t>
        <a:bodyPr/>
        <a:lstStyle/>
        <a:p>
          <a:endParaRPr lang="en-US"/>
        </a:p>
      </dgm:t>
    </dgm:pt>
    <dgm:pt modelId="{5C4F0BF9-DB75-4D4F-B198-31B0E3F1335F}">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8488DFBC-6545-4C50-BD2C-8C71F6489EB9}" type="parTrans" cxnId="{BC8227E2-D159-42F4-A76A-A2B96CB646F1}">
      <dgm:prSet/>
      <dgm:spPr/>
      <dgm:t>
        <a:bodyPr/>
        <a:lstStyle/>
        <a:p>
          <a:endParaRPr lang="en-US"/>
        </a:p>
      </dgm:t>
    </dgm:pt>
    <dgm:pt modelId="{F8D7CE2A-310E-4DED-8595-B507C6BD8A9B}" type="sibTrans" cxnId="{BC8227E2-D159-42F4-A76A-A2B96CB646F1}">
      <dgm:prSet/>
      <dgm:spPr/>
      <dgm:t>
        <a:bodyPr/>
        <a:lstStyle/>
        <a:p>
          <a:endParaRPr lang="en-US"/>
        </a:p>
      </dgm:t>
    </dgm:pt>
    <dgm:pt modelId="{A90F02DF-B88D-457C-9CB3-E6DE40B5321C}">
      <dgm:prSet phldrT="[Text]" custT="1"/>
      <dgm:spPr/>
      <dgm:t>
        <a:bodyPr/>
        <a:lstStyle/>
        <a:p>
          <a:endParaRPr lang="en-US" sz="1800" dirty="0"/>
        </a:p>
      </dgm:t>
    </dgm:pt>
    <dgm:pt modelId="{B25F6D5C-9272-4508-BDE7-301135489A0F}" type="parTrans" cxnId="{1C7C9252-EB15-470B-82A2-12C17F569100}">
      <dgm:prSet/>
      <dgm:spPr/>
      <dgm:t>
        <a:bodyPr/>
        <a:lstStyle/>
        <a:p>
          <a:endParaRPr lang="en-US"/>
        </a:p>
      </dgm:t>
    </dgm:pt>
    <dgm:pt modelId="{65692A3C-6ACC-4C09-8B34-A5741EAC75F8}" type="sibTrans" cxnId="{1C7C9252-EB15-470B-82A2-12C17F569100}">
      <dgm:prSet/>
      <dgm:spPr/>
      <dgm:t>
        <a:bodyPr/>
        <a:lstStyle/>
        <a:p>
          <a:endParaRPr lang="en-US"/>
        </a:p>
      </dgm:t>
    </dgm:pt>
    <dgm:pt modelId="{A40FB2A2-25D5-44FD-8CAD-AC364DCFC007}">
      <dgm:prSet phldrT="[Text]" custT="1"/>
      <dgm:spPr>
        <a:solidFill>
          <a:schemeClr val="accent3">
            <a:lumMod val="40000"/>
            <a:lumOff val="60000"/>
          </a:schemeClr>
        </a:solidFill>
      </dgm:spPr>
      <dgm:t>
        <a:bodyPr/>
        <a:lstStyle/>
        <a:p>
          <a:r>
            <a:rPr lang="en-US" sz="2000" b="1" dirty="0">
              <a:latin typeface="Arial" panose="020B0604020202020204" pitchFamily="34" charset="0"/>
              <a:cs typeface="Arial" panose="020B0604020202020204" pitchFamily="34" charset="0"/>
            </a:rPr>
            <a:t>2013-</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2014</a:t>
          </a:r>
        </a:p>
      </dgm:t>
    </dgm:pt>
    <dgm:pt modelId="{A6F8D449-236E-4473-8B92-5E1E719A25B6}" type="parTrans" cxnId="{CE448032-027F-4201-86AB-5C50009A04AE}">
      <dgm:prSet/>
      <dgm:spPr/>
      <dgm:t>
        <a:bodyPr/>
        <a:lstStyle/>
        <a:p>
          <a:endParaRPr lang="en-US"/>
        </a:p>
      </dgm:t>
    </dgm:pt>
    <dgm:pt modelId="{83A3F354-DF3F-45A8-8579-2435B8DEB22E}" type="sibTrans" cxnId="{CE448032-027F-4201-86AB-5C50009A04AE}">
      <dgm:prSet/>
      <dgm:spPr/>
      <dgm:t>
        <a:bodyPr/>
        <a:lstStyle/>
        <a:p>
          <a:endParaRPr lang="en-US"/>
        </a:p>
      </dgm:t>
    </dgm:pt>
    <dgm:pt modelId="{A0C9EB66-4640-4080-9ED0-6CC14999740D}">
      <dgm:prSet phldrT="[Text]" custT="1"/>
      <dgm:spPr>
        <a:solidFill>
          <a:schemeClr val="accent3">
            <a:lumMod val="40000"/>
            <a:lumOff val="60000"/>
          </a:schemeClr>
        </a:solidFill>
      </dgm:spPr>
      <dgm:t>
        <a:bodyPr/>
        <a:lstStyle/>
        <a:p>
          <a:r>
            <a:rPr lang="en-US" sz="2000" b="1" dirty="0">
              <a:latin typeface="Arial" panose="020B0604020202020204" pitchFamily="34" charset="0"/>
              <a:cs typeface="Arial" panose="020B0604020202020204" pitchFamily="34" charset="0"/>
            </a:rPr>
            <a:t>2014-2015</a:t>
          </a:r>
        </a:p>
      </dgm:t>
    </dgm:pt>
    <dgm:pt modelId="{9488ABF1-88EB-43D6-8CB7-B4474AC746AB}" type="parTrans" cxnId="{7E79825C-6EB5-48C6-805B-091345BE46B7}">
      <dgm:prSet/>
      <dgm:spPr/>
      <dgm:t>
        <a:bodyPr/>
        <a:lstStyle/>
        <a:p>
          <a:endParaRPr lang="en-US"/>
        </a:p>
      </dgm:t>
    </dgm:pt>
    <dgm:pt modelId="{292BFC43-4165-4D62-BC4C-ACF460F67FCC}" type="sibTrans" cxnId="{7E79825C-6EB5-48C6-805B-091345BE46B7}">
      <dgm:prSet/>
      <dgm:spPr/>
      <dgm:t>
        <a:bodyPr/>
        <a:lstStyle/>
        <a:p>
          <a:endParaRPr lang="en-US"/>
        </a:p>
      </dgm:t>
    </dgm:pt>
    <dgm:pt modelId="{8420BC13-A5DF-42E7-A07F-5D09923CEA13}">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B95E2377-5D56-43A9-AB73-06CDBC07126C}" type="parTrans" cxnId="{857731B5-EBB3-4340-9FBC-50283E489DFE}">
      <dgm:prSet/>
      <dgm:spPr/>
      <dgm:t>
        <a:bodyPr/>
        <a:lstStyle/>
        <a:p>
          <a:endParaRPr lang="en-US"/>
        </a:p>
      </dgm:t>
    </dgm:pt>
    <dgm:pt modelId="{658833D6-7870-4F8A-B2FE-32A236787CD9}" type="sibTrans" cxnId="{857731B5-EBB3-4340-9FBC-50283E489DFE}">
      <dgm:prSet/>
      <dgm:spPr/>
      <dgm:t>
        <a:bodyPr/>
        <a:lstStyle/>
        <a:p>
          <a:endParaRPr lang="en-US"/>
        </a:p>
      </dgm:t>
    </dgm:pt>
    <dgm:pt modelId="{995B25B7-3D56-45E1-91FF-73FC5C5FC17D}">
      <dgm:prSet phldrT="[Text]" custT="1"/>
      <dgm:spPr/>
      <dgm:t>
        <a:bodyPr/>
        <a:lstStyle/>
        <a:p>
          <a:endParaRPr lang="en-US" sz="1800" dirty="0"/>
        </a:p>
      </dgm:t>
    </dgm:pt>
    <dgm:pt modelId="{8D215ED9-E567-4E96-9115-02502639ADF6}" type="parTrans" cxnId="{940796AE-83AE-4755-B6A4-3B39B232E83D}">
      <dgm:prSet/>
      <dgm:spPr/>
      <dgm:t>
        <a:bodyPr/>
        <a:lstStyle/>
        <a:p>
          <a:endParaRPr lang="en-US"/>
        </a:p>
      </dgm:t>
    </dgm:pt>
    <dgm:pt modelId="{21CA5491-2FD5-444E-B15D-8CFD49752831}" type="sibTrans" cxnId="{940796AE-83AE-4755-B6A4-3B39B232E83D}">
      <dgm:prSet/>
      <dgm:spPr/>
      <dgm:t>
        <a:bodyPr/>
        <a:lstStyle/>
        <a:p>
          <a:endParaRPr lang="en-US"/>
        </a:p>
      </dgm:t>
    </dgm:pt>
    <dgm:pt modelId="{B257183C-D0D4-4A2F-94EB-0D469058E746}">
      <dgm:prSet phldrT="[Text]" custT="1"/>
      <dgm:spPr/>
      <dgm:t>
        <a:bodyPr/>
        <a:lstStyle/>
        <a:p>
          <a:endParaRPr lang="en-US" sz="1800" dirty="0"/>
        </a:p>
      </dgm:t>
    </dgm:pt>
    <dgm:pt modelId="{D3A25FA3-3CBE-481A-A615-7015FE58A450}" type="parTrans" cxnId="{1E7F95DB-E629-4C3D-9DD9-3D3AAF313E3B}">
      <dgm:prSet/>
      <dgm:spPr/>
      <dgm:t>
        <a:bodyPr/>
        <a:lstStyle/>
        <a:p>
          <a:endParaRPr lang="en-US"/>
        </a:p>
      </dgm:t>
    </dgm:pt>
    <dgm:pt modelId="{1E52DAA7-DA65-4418-BA7B-9E15C110A67C}" type="sibTrans" cxnId="{1E7F95DB-E629-4C3D-9DD9-3D3AAF313E3B}">
      <dgm:prSet/>
      <dgm:spPr/>
      <dgm:t>
        <a:bodyPr/>
        <a:lstStyle/>
        <a:p>
          <a:endParaRPr lang="en-US"/>
        </a:p>
      </dgm:t>
    </dgm:pt>
    <dgm:pt modelId="{B6CC27D2-C855-4BEB-A2AE-D9A433489F46}">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82129113-BDB3-4482-AC78-3BEB97340F29}" type="parTrans" cxnId="{F9C0287B-1F32-42D8-B10B-C482F1FA9F9A}">
      <dgm:prSet/>
      <dgm:spPr/>
      <dgm:t>
        <a:bodyPr/>
        <a:lstStyle/>
        <a:p>
          <a:endParaRPr lang="en-US"/>
        </a:p>
      </dgm:t>
    </dgm:pt>
    <dgm:pt modelId="{6738CF3A-835E-4690-B230-2E4726F76023}" type="sibTrans" cxnId="{F9C0287B-1F32-42D8-B10B-C482F1FA9F9A}">
      <dgm:prSet/>
      <dgm:spPr/>
      <dgm:t>
        <a:bodyPr/>
        <a:lstStyle/>
        <a:p>
          <a:endParaRPr lang="en-US"/>
        </a:p>
      </dgm:t>
    </dgm:pt>
    <dgm:pt modelId="{83538BB5-9918-49E7-BAC0-517019A1B44A}">
      <dgm:prSet phldrT="[Text]" custT="1"/>
      <dgm:spPr/>
      <dgm:t>
        <a:bodyPr/>
        <a:lstStyle/>
        <a:p>
          <a:endParaRPr lang="en-US" sz="1800" dirty="0"/>
        </a:p>
      </dgm:t>
    </dgm:pt>
    <dgm:pt modelId="{8B0B3B1F-8AB9-4E06-A5E1-6B4CF4CC2538}" type="parTrans" cxnId="{E7DB12E8-0224-4015-B3F7-042DD0F08E24}">
      <dgm:prSet/>
      <dgm:spPr/>
      <dgm:t>
        <a:bodyPr/>
        <a:lstStyle/>
        <a:p>
          <a:endParaRPr lang="en-US"/>
        </a:p>
      </dgm:t>
    </dgm:pt>
    <dgm:pt modelId="{EEE1C99A-5BFB-43D5-9EEE-28072707530A}" type="sibTrans" cxnId="{E7DB12E8-0224-4015-B3F7-042DD0F08E24}">
      <dgm:prSet/>
      <dgm:spPr/>
      <dgm:t>
        <a:bodyPr/>
        <a:lstStyle/>
        <a:p>
          <a:endParaRPr lang="en-US"/>
        </a:p>
      </dgm:t>
    </dgm:pt>
    <dgm:pt modelId="{93B02A66-CE47-4949-B454-70A4125674E6}">
      <dgm:prSet phldrT="[Text]" custT="1"/>
      <dgm:spPr/>
      <dgm:t>
        <a:bodyPr/>
        <a:lstStyle/>
        <a:p>
          <a:endParaRPr lang="en-US" sz="1800" dirty="0"/>
        </a:p>
      </dgm:t>
    </dgm:pt>
    <dgm:pt modelId="{92BB8BB2-17E5-47E2-BCE7-F3F479D61E1D}" type="parTrans" cxnId="{E073A6B8-B97F-4350-AC78-7904223E9BE2}">
      <dgm:prSet/>
      <dgm:spPr/>
      <dgm:t>
        <a:bodyPr/>
        <a:lstStyle/>
        <a:p>
          <a:endParaRPr lang="en-US"/>
        </a:p>
      </dgm:t>
    </dgm:pt>
    <dgm:pt modelId="{2A835155-9757-4AF8-9235-63D74740C7D1}" type="sibTrans" cxnId="{E073A6B8-B97F-4350-AC78-7904223E9BE2}">
      <dgm:prSet/>
      <dgm:spPr/>
      <dgm:t>
        <a:bodyPr/>
        <a:lstStyle/>
        <a:p>
          <a:endParaRPr lang="en-US"/>
        </a:p>
      </dgm:t>
    </dgm:pt>
    <dgm:pt modelId="{AC717835-7307-49F4-B980-83EC9C3B0D23}">
      <dgm:prSet phldrT="[Text]" custT="1"/>
      <dgm:spPr>
        <a:solidFill>
          <a:schemeClr val="accent3">
            <a:lumMod val="40000"/>
            <a:lumOff val="60000"/>
          </a:schemeClr>
        </a:solidFill>
      </dgm:spPr>
      <dgm:t>
        <a:bodyPr/>
        <a:lstStyle/>
        <a:p>
          <a:r>
            <a:rPr lang="en-US" sz="2000" b="1" dirty="0">
              <a:latin typeface="Arial" panose="020B0604020202020204" pitchFamily="34" charset="0"/>
              <a:cs typeface="Arial" panose="020B0604020202020204" pitchFamily="34" charset="0"/>
            </a:rPr>
            <a:t>2015-2016</a:t>
          </a:r>
        </a:p>
      </dgm:t>
    </dgm:pt>
    <dgm:pt modelId="{2D13B77D-A74E-4F8F-AC73-AFB9BF6DD59A}" type="parTrans" cxnId="{B61459BE-A85B-43B8-8172-42E156016E54}">
      <dgm:prSet/>
      <dgm:spPr/>
      <dgm:t>
        <a:bodyPr/>
        <a:lstStyle/>
        <a:p>
          <a:endParaRPr lang="en-US"/>
        </a:p>
      </dgm:t>
    </dgm:pt>
    <dgm:pt modelId="{A978B115-999A-415A-8160-2E7D2658942E}" type="sibTrans" cxnId="{B61459BE-A85B-43B8-8172-42E156016E54}">
      <dgm:prSet/>
      <dgm:spPr/>
      <dgm:t>
        <a:bodyPr/>
        <a:lstStyle/>
        <a:p>
          <a:endParaRPr lang="en-US"/>
        </a:p>
      </dgm:t>
    </dgm:pt>
    <dgm:pt modelId="{533F1093-78E2-4FD5-9B52-1DD91784999B}">
      <dgm:prSet phldrT="[Text]" custT="1"/>
      <dgm:spPr/>
      <dgm:t>
        <a:bodyPr/>
        <a:lstStyle/>
        <a:p>
          <a:r>
            <a:rPr lang="en-US" sz="1800" b="1" dirty="0">
              <a:latin typeface="Arial" panose="020B0604020202020204" pitchFamily="34" charset="0"/>
              <a:cs typeface="Arial" panose="020B0604020202020204" pitchFamily="34" charset="0"/>
            </a:rPr>
            <a:t>SPP 8</a:t>
          </a:r>
          <a:endParaRPr lang="en-US" sz="1800" dirty="0"/>
        </a:p>
      </dgm:t>
    </dgm:pt>
    <dgm:pt modelId="{559BE4F3-1D24-4BE7-A158-05D8782FD8CF}" type="parTrans" cxnId="{161C261E-5E5C-42F7-8BFA-EBED76027B3B}">
      <dgm:prSet/>
      <dgm:spPr/>
      <dgm:t>
        <a:bodyPr/>
        <a:lstStyle/>
        <a:p>
          <a:endParaRPr lang="en-US"/>
        </a:p>
      </dgm:t>
    </dgm:pt>
    <dgm:pt modelId="{1BC005F0-4EB3-44E8-ADD6-A44BF3AC150E}" type="sibTrans" cxnId="{161C261E-5E5C-42F7-8BFA-EBED76027B3B}">
      <dgm:prSet/>
      <dgm:spPr/>
      <dgm:t>
        <a:bodyPr/>
        <a:lstStyle/>
        <a:p>
          <a:endParaRPr lang="en-US"/>
        </a:p>
      </dgm:t>
    </dgm:pt>
    <dgm:pt modelId="{C3ED7DC6-A60D-4640-AFDA-008C83ECBA94}">
      <dgm:prSet phldrT="[Text]" custT="1"/>
      <dgm:spPr/>
      <dgm:t>
        <a:bodyPr/>
        <a:lstStyle/>
        <a:p>
          <a:endParaRPr lang="en-US" sz="1800" dirty="0"/>
        </a:p>
      </dgm:t>
    </dgm:pt>
    <dgm:pt modelId="{F30ADF3A-4A56-4957-91F5-69FE21092CF2}" type="parTrans" cxnId="{7954C05F-0F91-4E85-8A66-169E919A97C2}">
      <dgm:prSet/>
      <dgm:spPr/>
      <dgm:t>
        <a:bodyPr/>
        <a:lstStyle/>
        <a:p>
          <a:endParaRPr lang="en-US"/>
        </a:p>
      </dgm:t>
    </dgm:pt>
    <dgm:pt modelId="{6A08A141-C63A-49B2-8ADC-28EA3FF0A0C7}" type="sibTrans" cxnId="{7954C05F-0F91-4E85-8A66-169E919A97C2}">
      <dgm:prSet/>
      <dgm:spPr/>
      <dgm:t>
        <a:bodyPr/>
        <a:lstStyle/>
        <a:p>
          <a:endParaRPr lang="en-US"/>
        </a:p>
      </dgm:t>
    </dgm:pt>
    <dgm:pt modelId="{CB4AC583-5100-49AB-9224-545E95C7CC3E}">
      <dgm:prSet phldrT="[Text]" custT="1"/>
      <dgm:spPr/>
      <dgm:t>
        <a:bodyPr/>
        <a:lstStyle/>
        <a:p>
          <a:endParaRPr lang="en-US" sz="1800" dirty="0"/>
        </a:p>
      </dgm:t>
    </dgm:pt>
    <dgm:pt modelId="{0439472B-88DE-47E7-8168-EB5838CD12D3}" type="parTrans" cxnId="{039586B3-1267-45C7-9500-5ECD0323FE7C}">
      <dgm:prSet/>
      <dgm:spPr/>
      <dgm:t>
        <a:bodyPr/>
        <a:lstStyle/>
        <a:p>
          <a:endParaRPr lang="en-US"/>
        </a:p>
      </dgm:t>
    </dgm:pt>
    <dgm:pt modelId="{3DA3D1EC-40A8-4AAE-886B-85811356096B}" type="sibTrans" cxnId="{039586B3-1267-45C7-9500-5ECD0323FE7C}">
      <dgm:prSet/>
      <dgm:spPr/>
      <dgm:t>
        <a:bodyPr/>
        <a:lstStyle/>
        <a:p>
          <a:endParaRPr lang="en-US"/>
        </a:p>
      </dgm:t>
    </dgm:pt>
    <dgm:pt modelId="{4A3E487B-0080-4AD2-9A21-F46BA8316392}">
      <dgm:prSet phldrT="[Text]" custT="1"/>
      <dgm:spPr/>
      <dgm:t>
        <a:bodyPr/>
        <a:lstStyle/>
        <a:p>
          <a:endParaRPr lang="en-US" sz="1800" b="1" dirty="0">
            <a:latin typeface="Arial" panose="020B0604020202020204" pitchFamily="34" charset="0"/>
            <a:cs typeface="Arial" panose="020B0604020202020204" pitchFamily="34" charset="0"/>
          </a:endParaRPr>
        </a:p>
      </dgm:t>
    </dgm:pt>
    <dgm:pt modelId="{C6FB4DE8-875D-4E53-A824-10293C1A5B42}" type="parTrans" cxnId="{86011B42-7DBC-4E1A-B385-CA5E75992A68}">
      <dgm:prSet/>
      <dgm:spPr/>
      <dgm:t>
        <a:bodyPr/>
        <a:lstStyle/>
        <a:p>
          <a:endParaRPr lang="en-US"/>
        </a:p>
      </dgm:t>
    </dgm:pt>
    <dgm:pt modelId="{753ACB2D-0158-4720-AB9B-42315952E793}" type="sibTrans" cxnId="{86011B42-7DBC-4E1A-B385-CA5E75992A68}">
      <dgm:prSet/>
      <dgm:spPr/>
      <dgm:t>
        <a:bodyPr/>
        <a:lstStyle/>
        <a:p>
          <a:endParaRPr lang="en-US"/>
        </a:p>
      </dgm:t>
    </dgm:pt>
    <dgm:pt modelId="{8202915B-35D0-475F-AE0C-9CBC4EE4042A}">
      <dgm:prSet phldrT="[Text]" custT="1"/>
      <dgm:spPr/>
      <dgm:t>
        <a:bodyPr/>
        <a:lstStyle/>
        <a:p>
          <a:endParaRPr lang="en-US" sz="1800" dirty="0"/>
        </a:p>
      </dgm:t>
    </dgm:pt>
    <dgm:pt modelId="{D0B97D9C-BE63-45BE-9CA3-281496CDF671}" type="parTrans" cxnId="{2A9F4F24-CBD2-4521-AD11-D45355F27AD9}">
      <dgm:prSet/>
      <dgm:spPr/>
      <dgm:t>
        <a:bodyPr/>
        <a:lstStyle/>
        <a:p>
          <a:endParaRPr lang="en-US"/>
        </a:p>
      </dgm:t>
    </dgm:pt>
    <dgm:pt modelId="{AA156835-4788-4743-915B-C08B4CBB546C}" type="sibTrans" cxnId="{2A9F4F24-CBD2-4521-AD11-D45355F27AD9}">
      <dgm:prSet/>
      <dgm:spPr/>
      <dgm:t>
        <a:bodyPr/>
        <a:lstStyle/>
        <a:p>
          <a:endParaRPr lang="en-US"/>
        </a:p>
      </dgm:t>
    </dgm:pt>
    <dgm:pt modelId="{0696E2A2-F7DF-4087-B7C7-DA763CAA21AE}">
      <dgm:prSet phldrT="[Text]" custT="1"/>
      <dgm:spPr/>
      <dgm:t>
        <a:bodyPr/>
        <a:lstStyle/>
        <a:p>
          <a:endParaRPr lang="en-US" sz="1800" dirty="0"/>
        </a:p>
      </dgm:t>
    </dgm:pt>
    <dgm:pt modelId="{78E70500-A3A0-4F3C-A748-E9C339895C3C}" type="parTrans" cxnId="{BDC7F0ED-4598-4F5F-BB49-ECDF78448785}">
      <dgm:prSet/>
      <dgm:spPr/>
      <dgm:t>
        <a:bodyPr/>
        <a:lstStyle/>
        <a:p>
          <a:endParaRPr lang="en-US"/>
        </a:p>
      </dgm:t>
    </dgm:pt>
    <dgm:pt modelId="{E65ACF41-102E-421F-BCE7-C8388852F25C}" type="sibTrans" cxnId="{BDC7F0ED-4598-4F5F-BB49-ECDF78448785}">
      <dgm:prSet/>
      <dgm:spPr/>
      <dgm:t>
        <a:bodyPr/>
        <a:lstStyle/>
        <a:p>
          <a:endParaRPr lang="en-US"/>
        </a:p>
      </dgm:t>
    </dgm:pt>
    <dgm:pt modelId="{BD55C883-6C4B-4302-A739-D3843AAFDAC1}">
      <dgm:prSet phldrT="[Text]" custT="1"/>
      <dgm:spPr>
        <a:solidFill>
          <a:schemeClr val="accent3">
            <a:lumMod val="40000"/>
            <a:lumOff val="60000"/>
          </a:schemeClr>
        </a:solidFill>
      </dgm:spPr>
      <dgm:t>
        <a:bodyPr/>
        <a:lstStyle/>
        <a:p>
          <a:r>
            <a:rPr lang="en-US" sz="2000" b="1" dirty="0">
              <a:latin typeface="Arial" panose="020B0604020202020204" pitchFamily="34" charset="0"/>
              <a:cs typeface="Arial" panose="020B0604020202020204" pitchFamily="34" charset="0"/>
            </a:rPr>
            <a:t>2016-2017</a:t>
          </a:r>
        </a:p>
      </dgm:t>
    </dgm:pt>
    <dgm:pt modelId="{12B3177A-63A4-43BE-B48D-5F26B5EF0850}" type="parTrans" cxnId="{EAE22015-223F-4072-84D1-1AF40B9EEB7A}">
      <dgm:prSet/>
      <dgm:spPr/>
      <dgm:t>
        <a:bodyPr/>
        <a:lstStyle/>
        <a:p>
          <a:endParaRPr lang="en-US"/>
        </a:p>
      </dgm:t>
    </dgm:pt>
    <dgm:pt modelId="{D8CCB874-BD69-404E-B1A1-75EF7725AB07}" type="sibTrans" cxnId="{EAE22015-223F-4072-84D1-1AF40B9EEB7A}">
      <dgm:prSet/>
      <dgm:spPr/>
      <dgm:t>
        <a:bodyPr/>
        <a:lstStyle/>
        <a:p>
          <a:endParaRPr lang="en-US"/>
        </a:p>
      </dgm:t>
    </dgm:pt>
    <dgm:pt modelId="{46C54CB4-469D-426C-8D44-22930F812784}">
      <dgm:prSet phldrT="[Text]" custT="1"/>
      <dgm:spPr/>
      <dgm:t>
        <a:bodyPr/>
        <a:lstStyle/>
        <a:p>
          <a:r>
            <a:rPr lang="en-US" sz="1800" b="1" dirty="0">
              <a:latin typeface="Arial" panose="020B0604020202020204" pitchFamily="34" charset="0"/>
              <a:cs typeface="Arial" panose="020B0604020202020204" pitchFamily="34" charset="0"/>
            </a:rPr>
            <a:t>SPP 8</a:t>
          </a:r>
          <a:endParaRPr lang="en-US" sz="1800" dirty="0"/>
        </a:p>
      </dgm:t>
    </dgm:pt>
    <dgm:pt modelId="{FBC30FC0-447B-42B0-8E3F-313A8B93867C}" type="parTrans" cxnId="{97D29B01-5BC2-4F12-8E0F-7FA6F8FAFA15}">
      <dgm:prSet/>
      <dgm:spPr/>
      <dgm:t>
        <a:bodyPr/>
        <a:lstStyle/>
        <a:p>
          <a:endParaRPr lang="en-US"/>
        </a:p>
      </dgm:t>
    </dgm:pt>
    <dgm:pt modelId="{12021E7F-B3B7-40B2-80F8-B5C77CCB823C}" type="sibTrans" cxnId="{97D29B01-5BC2-4F12-8E0F-7FA6F8FAFA15}">
      <dgm:prSet/>
      <dgm:spPr/>
      <dgm:t>
        <a:bodyPr/>
        <a:lstStyle/>
        <a:p>
          <a:endParaRPr lang="en-US"/>
        </a:p>
      </dgm:t>
    </dgm:pt>
    <dgm:pt modelId="{23E7B9DC-8446-4089-92BE-58755C4E80D1}">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36CA90E0-7D30-4A98-B548-7BD947096549}" type="parTrans" cxnId="{ED0237E5-D616-4AA1-BEF6-4131FB269A16}">
      <dgm:prSet/>
      <dgm:spPr/>
      <dgm:t>
        <a:bodyPr/>
        <a:lstStyle/>
        <a:p>
          <a:endParaRPr lang="en-US"/>
        </a:p>
      </dgm:t>
    </dgm:pt>
    <dgm:pt modelId="{091BE241-190E-4313-BE66-BDC1FB3EAAF6}" type="sibTrans" cxnId="{ED0237E5-D616-4AA1-BEF6-4131FB269A16}">
      <dgm:prSet/>
      <dgm:spPr/>
      <dgm:t>
        <a:bodyPr/>
        <a:lstStyle/>
        <a:p>
          <a:endParaRPr lang="en-US"/>
        </a:p>
      </dgm:t>
    </dgm:pt>
    <dgm:pt modelId="{4736AD73-B254-4BB6-9B8C-38CEEAB52F3F}">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06033399-471F-4DED-8586-F7F2084BB6C4}" type="parTrans" cxnId="{8F60A907-249C-4FF0-B062-25FD0E19E841}">
      <dgm:prSet/>
      <dgm:spPr/>
      <dgm:t>
        <a:bodyPr/>
        <a:lstStyle/>
        <a:p>
          <a:endParaRPr lang="en-US"/>
        </a:p>
      </dgm:t>
    </dgm:pt>
    <dgm:pt modelId="{D440A016-C814-4BDF-9619-3D174C53CD8C}" type="sibTrans" cxnId="{8F60A907-249C-4FF0-B062-25FD0E19E841}">
      <dgm:prSet/>
      <dgm:spPr/>
      <dgm:t>
        <a:bodyPr/>
        <a:lstStyle/>
        <a:p>
          <a:endParaRPr lang="en-US"/>
        </a:p>
      </dgm:t>
    </dgm:pt>
    <dgm:pt modelId="{849920E2-0AA5-4CF9-AFBD-F3A8FF0E9050}">
      <dgm:prSet phldrT="[Text]" custT="1"/>
      <dgm:spPr/>
      <dgm:t>
        <a:bodyPr/>
        <a:lstStyle/>
        <a:p>
          <a:endParaRPr lang="en-US" sz="1800" b="1" dirty="0">
            <a:latin typeface="Arial" panose="020B0604020202020204" pitchFamily="34" charset="0"/>
            <a:cs typeface="Arial" panose="020B0604020202020204" pitchFamily="34" charset="0"/>
          </a:endParaRPr>
        </a:p>
      </dgm:t>
    </dgm:pt>
    <dgm:pt modelId="{2D05A656-6801-48C5-835D-C67B8C4285D8}" type="parTrans" cxnId="{3D4BC156-950E-411A-9894-E042ED50F010}">
      <dgm:prSet/>
      <dgm:spPr/>
      <dgm:t>
        <a:bodyPr/>
        <a:lstStyle/>
        <a:p>
          <a:endParaRPr lang="en-US"/>
        </a:p>
      </dgm:t>
    </dgm:pt>
    <dgm:pt modelId="{E9252DCA-8168-4946-A08F-7F33BF454033}" type="sibTrans" cxnId="{3D4BC156-950E-411A-9894-E042ED50F010}">
      <dgm:prSet/>
      <dgm:spPr/>
      <dgm:t>
        <a:bodyPr/>
        <a:lstStyle/>
        <a:p>
          <a:endParaRPr lang="en-US"/>
        </a:p>
      </dgm:t>
    </dgm:pt>
    <dgm:pt modelId="{6CF392FE-B580-4717-B742-4037F23D6902}">
      <dgm:prSet phldrT="[Text]" custT="1"/>
      <dgm:spPr/>
      <dgm:t>
        <a:bodyPr/>
        <a:lstStyle/>
        <a:p>
          <a:endParaRPr lang="en-US" sz="1800" dirty="0"/>
        </a:p>
      </dgm:t>
    </dgm:pt>
    <dgm:pt modelId="{1BCD0AF5-CC1A-46D3-8973-F346B7DE4A9E}" type="parTrans" cxnId="{2E46DF4A-2FA9-4664-87FD-4459CEE8098E}">
      <dgm:prSet/>
      <dgm:spPr/>
      <dgm:t>
        <a:bodyPr/>
        <a:lstStyle/>
        <a:p>
          <a:endParaRPr lang="en-US"/>
        </a:p>
      </dgm:t>
    </dgm:pt>
    <dgm:pt modelId="{F414D597-A06C-4E67-8202-B855CD28680F}" type="sibTrans" cxnId="{2E46DF4A-2FA9-4664-87FD-4459CEE8098E}">
      <dgm:prSet/>
      <dgm:spPr/>
      <dgm:t>
        <a:bodyPr/>
        <a:lstStyle/>
        <a:p>
          <a:endParaRPr lang="en-US"/>
        </a:p>
      </dgm:t>
    </dgm:pt>
    <dgm:pt modelId="{F3DEEE17-2ABE-42DC-A542-9C61D4AA5A65}">
      <dgm:prSet phldrT="[Text]" custT="1"/>
      <dgm:spPr/>
      <dgm:t>
        <a:bodyPr/>
        <a:lstStyle/>
        <a:p>
          <a:endParaRPr lang="en-US" sz="1800" dirty="0"/>
        </a:p>
      </dgm:t>
    </dgm:pt>
    <dgm:pt modelId="{C441F77D-E3F1-4E41-93E5-BDA12DFBE1C7}" type="parTrans" cxnId="{8AB1FA17-A424-41D6-8526-2345E3EA9B36}">
      <dgm:prSet/>
      <dgm:spPr/>
      <dgm:t>
        <a:bodyPr/>
        <a:lstStyle/>
        <a:p>
          <a:endParaRPr lang="en-US"/>
        </a:p>
      </dgm:t>
    </dgm:pt>
    <dgm:pt modelId="{6A28282A-A6BD-4CD1-BCFF-F56169F83314}" type="sibTrans" cxnId="{8AB1FA17-A424-41D6-8526-2345E3EA9B36}">
      <dgm:prSet/>
      <dgm:spPr/>
      <dgm:t>
        <a:bodyPr/>
        <a:lstStyle/>
        <a:p>
          <a:endParaRPr lang="en-US"/>
        </a:p>
      </dgm:t>
    </dgm:pt>
    <dgm:pt modelId="{349FDD2E-4714-4A65-956E-DD7DE17A1475}">
      <dgm:prSet phldrT="[Text]"/>
      <dgm:spPr/>
      <dgm:t>
        <a:bodyPr/>
        <a:lstStyle/>
        <a:p>
          <a:endParaRPr lang="en-US" dirty="0"/>
        </a:p>
      </dgm:t>
    </dgm:pt>
    <dgm:pt modelId="{69795F5E-14EE-49EC-AA8A-AE4C36089E19}" type="parTrans" cxnId="{B23B5111-8F82-4F4D-B22B-8FCA220C45AF}">
      <dgm:prSet/>
      <dgm:spPr/>
      <dgm:t>
        <a:bodyPr/>
        <a:lstStyle/>
        <a:p>
          <a:endParaRPr lang="en-US"/>
        </a:p>
      </dgm:t>
    </dgm:pt>
    <dgm:pt modelId="{150405A4-F45F-4E7D-B5E2-1FD77D873D07}" type="sibTrans" cxnId="{B23B5111-8F82-4F4D-B22B-8FCA220C45AF}">
      <dgm:prSet/>
      <dgm:spPr/>
      <dgm:t>
        <a:bodyPr/>
        <a:lstStyle/>
        <a:p>
          <a:endParaRPr lang="en-US"/>
        </a:p>
      </dgm:t>
    </dgm:pt>
    <dgm:pt modelId="{B0DB0EAD-B44A-4822-B7B2-9F86604F42DE}">
      <dgm:prSet phldrT="[Text]" custT="1"/>
      <dgm:spPr/>
      <dgm:t>
        <a:bodyPr/>
        <a:lstStyle/>
        <a:p>
          <a:r>
            <a:rPr lang="en-US" sz="1800" b="1" dirty="0">
              <a:latin typeface="Arial" panose="020B0604020202020204" pitchFamily="34" charset="0"/>
              <a:cs typeface="Arial" panose="020B0604020202020204" pitchFamily="34" charset="0"/>
            </a:rPr>
            <a:t>SPP 8</a:t>
          </a:r>
          <a:endParaRPr lang="en-US" sz="1800" dirty="0"/>
        </a:p>
      </dgm:t>
    </dgm:pt>
    <dgm:pt modelId="{E10DC153-4331-46D6-B8CB-208245BB8EC6}" type="parTrans" cxnId="{48A06F0C-A548-4789-9D2B-20D42DC99A8A}">
      <dgm:prSet/>
      <dgm:spPr/>
      <dgm:t>
        <a:bodyPr/>
        <a:lstStyle/>
        <a:p>
          <a:endParaRPr lang="en-US"/>
        </a:p>
      </dgm:t>
    </dgm:pt>
    <dgm:pt modelId="{D4D4281F-B16E-46E2-A82C-3ECD83781598}" type="sibTrans" cxnId="{48A06F0C-A548-4789-9D2B-20D42DC99A8A}">
      <dgm:prSet/>
      <dgm:spPr/>
      <dgm:t>
        <a:bodyPr/>
        <a:lstStyle/>
        <a:p>
          <a:endParaRPr lang="en-US"/>
        </a:p>
      </dgm:t>
    </dgm:pt>
    <dgm:pt modelId="{EE2FEF9B-046A-4E69-ABCD-A55E318DDEB0}">
      <dgm:prSet phldrT="[Text]"/>
      <dgm:spPr/>
      <dgm:t>
        <a:bodyPr/>
        <a:lstStyle/>
        <a:p>
          <a:endParaRPr lang="en-US" dirty="0"/>
        </a:p>
      </dgm:t>
    </dgm:pt>
    <dgm:pt modelId="{94C15D16-37D8-42E7-AC45-092468DEB7C4}" type="parTrans" cxnId="{BA7F50E5-3459-4C4F-95D0-7EB557CF96DA}">
      <dgm:prSet/>
      <dgm:spPr/>
      <dgm:t>
        <a:bodyPr/>
        <a:lstStyle/>
        <a:p>
          <a:endParaRPr lang="en-US"/>
        </a:p>
      </dgm:t>
    </dgm:pt>
    <dgm:pt modelId="{F693EB56-2205-4281-9DDB-DB6054FAB40D}" type="sibTrans" cxnId="{BA7F50E5-3459-4C4F-95D0-7EB557CF96DA}">
      <dgm:prSet/>
      <dgm:spPr/>
      <dgm:t>
        <a:bodyPr/>
        <a:lstStyle/>
        <a:p>
          <a:endParaRPr lang="en-US"/>
        </a:p>
      </dgm:t>
    </dgm:pt>
    <dgm:pt modelId="{F43BB3D9-8059-4A8D-8F38-D3965CFDEDB4}">
      <dgm:prSet phldrT="[Text]"/>
      <dgm:spPr/>
      <dgm:t>
        <a:bodyPr/>
        <a:lstStyle/>
        <a:p>
          <a:endParaRPr lang="en-US" dirty="0"/>
        </a:p>
      </dgm:t>
    </dgm:pt>
    <dgm:pt modelId="{E00E059A-0856-4A78-BDD8-3B17762CB5AE}" type="parTrans" cxnId="{1F4CB568-B22B-4DB4-8300-5802AEBFE5FF}">
      <dgm:prSet/>
      <dgm:spPr/>
      <dgm:t>
        <a:bodyPr/>
        <a:lstStyle/>
        <a:p>
          <a:endParaRPr lang="en-US"/>
        </a:p>
      </dgm:t>
    </dgm:pt>
    <dgm:pt modelId="{7BEEC471-754B-4C73-9938-DBC6E871AB0D}" type="sibTrans" cxnId="{1F4CB568-B22B-4DB4-8300-5802AEBFE5FF}">
      <dgm:prSet/>
      <dgm:spPr/>
      <dgm:t>
        <a:bodyPr/>
        <a:lstStyle/>
        <a:p>
          <a:endParaRPr lang="en-US"/>
        </a:p>
      </dgm:t>
    </dgm:pt>
    <dgm:pt modelId="{86E330B0-EA9E-4B72-8E8C-3BDC01B7E271}">
      <dgm:prSet phldrT="[Text]" custT="1"/>
      <dgm:spPr/>
      <dgm:t>
        <a:bodyPr/>
        <a:lstStyle/>
        <a:p>
          <a:endParaRPr lang="en-US" sz="1800" b="1" dirty="0">
            <a:latin typeface="Arial" panose="020B0604020202020204" pitchFamily="34" charset="0"/>
            <a:cs typeface="Arial" panose="020B0604020202020204" pitchFamily="34" charset="0"/>
          </a:endParaRPr>
        </a:p>
      </dgm:t>
    </dgm:pt>
    <dgm:pt modelId="{4803BAB1-F65A-49B1-9B2E-DBA2E4069354}" type="parTrans" cxnId="{99C42B7E-D7FF-4D5E-9426-46743C8074D7}">
      <dgm:prSet/>
      <dgm:spPr/>
      <dgm:t>
        <a:bodyPr/>
        <a:lstStyle/>
        <a:p>
          <a:endParaRPr lang="en-US"/>
        </a:p>
      </dgm:t>
    </dgm:pt>
    <dgm:pt modelId="{CF1F1E6A-8A5E-48CC-89BC-8D3E3AC8D2AD}" type="sibTrans" cxnId="{99C42B7E-D7FF-4D5E-9426-46743C8074D7}">
      <dgm:prSet/>
      <dgm:spPr/>
      <dgm:t>
        <a:bodyPr/>
        <a:lstStyle/>
        <a:p>
          <a:endParaRPr lang="en-US"/>
        </a:p>
      </dgm:t>
    </dgm:pt>
    <dgm:pt modelId="{44B8ED6F-B24C-4201-83FA-181AB005D03B}">
      <dgm:prSet phldrT="[Text]"/>
      <dgm:spPr/>
      <dgm:t>
        <a:bodyPr/>
        <a:lstStyle/>
        <a:p>
          <a:endParaRPr lang="en-US" dirty="0"/>
        </a:p>
      </dgm:t>
    </dgm:pt>
    <dgm:pt modelId="{0EB41D73-C5D8-41F7-AA03-DE1F51C0FC03}" type="parTrans" cxnId="{4FAD3AE5-E3AF-4E31-ADF4-06A7785B713E}">
      <dgm:prSet/>
      <dgm:spPr/>
      <dgm:t>
        <a:bodyPr/>
        <a:lstStyle/>
        <a:p>
          <a:endParaRPr lang="en-US"/>
        </a:p>
      </dgm:t>
    </dgm:pt>
    <dgm:pt modelId="{AB4DC68D-2C4F-42E3-AE69-6118EA2FFEB5}" type="sibTrans" cxnId="{4FAD3AE5-E3AF-4E31-ADF4-06A7785B713E}">
      <dgm:prSet/>
      <dgm:spPr/>
      <dgm:t>
        <a:bodyPr/>
        <a:lstStyle/>
        <a:p>
          <a:endParaRPr lang="en-US"/>
        </a:p>
      </dgm:t>
    </dgm:pt>
    <dgm:pt modelId="{75E8DCF6-7368-4180-80A5-19FC2BDFC3CB}">
      <dgm:prSet phldrT="[Text]" custT="1"/>
      <dgm:spPr/>
      <dgm:t>
        <a:bodyPr/>
        <a:lstStyle/>
        <a:p>
          <a:r>
            <a:rPr lang="en-US" sz="1800" b="1" dirty="0">
              <a:latin typeface="Arial" panose="020B0604020202020204" pitchFamily="34" charset="0"/>
              <a:cs typeface="Arial" panose="020B0604020202020204" pitchFamily="34" charset="0"/>
            </a:rPr>
            <a:t>SPP 8</a:t>
          </a:r>
        </a:p>
      </dgm:t>
    </dgm:pt>
    <dgm:pt modelId="{D3E9D21F-419A-4EB7-99E7-CE4D3731C5CE}" type="sibTrans" cxnId="{CFAEA532-CFAC-4258-8FAD-0FF5F1DFB986}">
      <dgm:prSet/>
      <dgm:spPr/>
      <dgm:t>
        <a:bodyPr/>
        <a:lstStyle/>
        <a:p>
          <a:endParaRPr lang="en-US"/>
        </a:p>
      </dgm:t>
    </dgm:pt>
    <dgm:pt modelId="{C165D23E-C255-4B4B-87FF-2D768BDDB3F1}" type="parTrans" cxnId="{CFAEA532-CFAC-4258-8FAD-0FF5F1DFB986}">
      <dgm:prSet/>
      <dgm:spPr/>
      <dgm:t>
        <a:bodyPr/>
        <a:lstStyle/>
        <a:p>
          <a:endParaRPr lang="en-US"/>
        </a:p>
      </dgm:t>
    </dgm:pt>
    <dgm:pt modelId="{B30AB877-F2FD-4BC6-BF25-20C5908DF5B3}">
      <dgm:prSet phldrT="[Text]" custT="1"/>
      <dgm:spPr/>
      <dgm:t>
        <a:bodyPr/>
        <a:lstStyle/>
        <a:p>
          <a:r>
            <a:rPr lang="en-US" sz="1800" b="1" dirty="0">
              <a:latin typeface="Arial" panose="020B0604020202020204" pitchFamily="34" charset="0"/>
              <a:cs typeface="Arial" panose="020B0604020202020204" pitchFamily="34" charset="0"/>
            </a:rPr>
            <a:t>SPP 8</a:t>
          </a:r>
          <a:endParaRPr lang="en-US" sz="1800" dirty="0"/>
        </a:p>
      </dgm:t>
    </dgm:pt>
    <dgm:pt modelId="{50F46443-EC43-46F5-94C1-B888D72918E5}" type="parTrans" cxnId="{3BFD63C8-62E4-4D68-877B-F8137B7AFF11}">
      <dgm:prSet/>
      <dgm:spPr/>
      <dgm:t>
        <a:bodyPr/>
        <a:lstStyle/>
        <a:p>
          <a:endParaRPr lang="en-US"/>
        </a:p>
      </dgm:t>
    </dgm:pt>
    <dgm:pt modelId="{A0789B7C-35E9-4BF9-8B41-B2D50C434E39}" type="sibTrans" cxnId="{3BFD63C8-62E4-4D68-877B-F8137B7AFF11}">
      <dgm:prSet/>
      <dgm:spPr/>
      <dgm:t>
        <a:bodyPr/>
        <a:lstStyle/>
        <a:p>
          <a:endParaRPr lang="en-US"/>
        </a:p>
      </dgm:t>
    </dgm:pt>
    <dgm:pt modelId="{7B4293AC-37EF-46F6-8ADA-EAE3ECDBC47D}">
      <dgm:prSet phldrT="[Text]" custT="1"/>
      <dgm:spPr/>
      <dgm:t>
        <a:bodyPr/>
        <a:lstStyle/>
        <a:p>
          <a:endParaRPr lang="en-US" sz="1800" dirty="0"/>
        </a:p>
      </dgm:t>
    </dgm:pt>
    <dgm:pt modelId="{90D51A71-F586-487E-A079-5F8A5E540A60}" type="parTrans" cxnId="{B1CD3827-5EC1-4822-8299-67FC63C791D2}">
      <dgm:prSet/>
      <dgm:spPr/>
      <dgm:t>
        <a:bodyPr/>
        <a:lstStyle/>
        <a:p>
          <a:endParaRPr lang="en-US"/>
        </a:p>
      </dgm:t>
    </dgm:pt>
    <dgm:pt modelId="{B65D0FF8-196E-4F8E-9F8C-4E6993A3395A}" type="sibTrans" cxnId="{B1CD3827-5EC1-4822-8299-67FC63C791D2}">
      <dgm:prSet/>
      <dgm:spPr/>
      <dgm:t>
        <a:bodyPr/>
        <a:lstStyle/>
        <a:p>
          <a:endParaRPr lang="en-US"/>
        </a:p>
      </dgm:t>
    </dgm:pt>
    <dgm:pt modelId="{D46593C8-A730-480F-83D9-D04B1FDD4B91}">
      <dgm:prSet phldrT="[Text]" custT="1"/>
      <dgm:spPr/>
      <dgm:t>
        <a:bodyPr/>
        <a:lstStyle/>
        <a:p>
          <a:endParaRPr lang="en-US" sz="1800" dirty="0"/>
        </a:p>
      </dgm:t>
    </dgm:pt>
    <dgm:pt modelId="{43543E52-6341-482C-9E95-05F83B452632}" type="parTrans" cxnId="{7D3F2C35-DA44-4AC1-A09B-ACE5C052E3DC}">
      <dgm:prSet/>
      <dgm:spPr/>
      <dgm:t>
        <a:bodyPr/>
        <a:lstStyle/>
        <a:p>
          <a:endParaRPr lang="en-US"/>
        </a:p>
      </dgm:t>
    </dgm:pt>
    <dgm:pt modelId="{F6FAB88A-8442-476F-94A2-5B10CAEA3001}" type="sibTrans" cxnId="{7D3F2C35-DA44-4AC1-A09B-ACE5C052E3DC}">
      <dgm:prSet/>
      <dgm:spPr/>
      <dgm:t>
        <a:bodyPr/>
        <a:lstStyle/>
        <a:p>
          <a:endParaRPr lang="en-US"/>
        </a:p>
      </dgm:t>
    </dgm:pt>
    <dgm:pt modelId="{7FC8577D-7142-425B-B856-283EF1FAB63C}">
      <dgm:prSet phldrT="[Text]" custT="1"/>
      <dgm:spPr/>
      <dgm:t>
        <a:bodyPr/>
        <a:lstStyle/>
        <a:p>
          <a:endParaRPr lang="en-US" sz="1800" b="1" dirty="0">
            <a:latin typeface="Arial" panose="020B0604020202020204" pitchFamily="34" charset="0"/>
            <a:cs typeface="Arial" panose="020B0604020202020204" pitchFamily="34" charset="0"/>
          </a:endParaRPr>
        </a:p>
      </dgm:t>
    </dgm:pt>
    <dgm:pt modelId="{844C86F7-3E4B-45F9-91A9-035056338FF9}" type="parTrans" cxnId="{E53B0682-53EF-4E2E-BC99-794EE960AA57}">
      <dgm:prSet/>
      <dgm:spPr/>
      <dgm:t>
        <a:bodyPr/>
        <a:lstStyle/>
        <a:p>
          <a:endParaRPr lang="en-US"/>
        </a:p>
      </dgm:t>
    </dgm:pt>
    <dgm:pt modelId="{B4495842-9202-4FC8-9BCE-193F59840E5C}" type="sibTrans" cxnId="{E53B0682-53EF-4E2E-BC99-794EE960AA57}">
      <dgm:prSet/>
      <dgm:spPr/>
      <dgm:t>
        <a:bodyPr/>
        <a:lstStyle/>
        <a:p>
          <a:endParaRPr lang="en-US"/>
        </a:p>
      </dgm:t>
    </dgm:pt>
    <dgm:pt modelId="{9057D3ED-85C0-4224-8227-95403A63D74B}">
      <dgm:prSet phldrT="[Text]" custT="1"/>
      <dgm:spPr/>
      <dgm:t>
        <a:bodyPr/>
        <a:lstStyle/>
        <a:p>
          <a:endParaRPr lang="en-US" sz="1800" dirty="0"/>
        </a:p>
      </dgm:t>
    </dgm:pt>
    <dgm:pt modelId="{3302A4C9-5CF2-4BB4-B677-4F78668420D3}" type="parTrans" cxnId="{BBB2C940-C6D6-407B-993C-79E5B86C386C}">
      <dgm:prSet/>
      <dgm:spPr/>
      <dgm:t>
        <a:bodyPr/>
        <a:lstStyle/>
        <a:p>
          <a:endParaRPr lang="en-US"/>
        </a:p>
      </dgm:t>
    </dgm:pt>
    <dgm:pt modelId="{A9A37A35-A27E-400D-9DF4-1D4D0B3C681E}" type="sibTrans" cxnId="{BBB2C940-C6D6-407B-993C-79E5B86C386C}">
      <dgm:prSet/>
      <dgm:spPr/>
      <dgm:t>
        <a:bodyPr/>
        <a:lstStyle/>
        <a:p>
          <a:endParaRPr lang="en-US"/>
        </a:p>
      </dgm:t>
    </dgm:pt>
    <dgm:pt modelId="{61BC23B1-3DA3-47BA-B405-CDE751C0FE7D}">
      <dgm:prSet phldrT="[Text]" custT="1"/>
      <dgm:spPr/>
      <dgm:t>
        <a:bodyPr/>
        <a:lstStyle/>
        <a:p>
          <a:r>
            <a:rPr lang="en-US" sz="2000" b="1" dirty="0">
              <a:latin typeface="+mn-lt"/>
              <a:cs typeface="Arial" panose="020B0604020202020204" pitchFamily="34" charset="0"/>
            </a:rPr>
            <a:t>BUFFALO</a:t>
          </a:r>
        </a:p>
      </dgm:t>
    </dgm:pt>
    <dgm:pt modelId="{B5F8D5D8-3EDF-491D-B6E0-424F1AEC93DD}" type="parTrans" cxnId="{8FF31259-8581-48E5-B1F4-AD262C89F795}">
      <dgm:prSet/>
      <dgm:spPr/>
      <dgm:t>
        <a:bodyPr/>
        <a:lstStyle/>
        <a:p>
          <a:endParaRPr lang="en-US"/>
        </a:p>
      </dgm:t>
    </dgm:pt>
    <dgm:pt modelId="{FFB1A5B2-D902-4B0F-8491-3683B86702E1}" type="sibTrans" cxnId="{8FF31259-8581-48E5-B1F4-AD262C89F795}">
      <dgm:prSet/>
      <dgm:spPr/>
      <dgm:t>
        <a:bodyPr/>
        <a:lstStyle/>
        <a:p>
          <a:endParaRPr lang="en-US"/>
        </a:p>
      </dgm:t>
    </dgm:pt>
    <dgm:pt modelId="{FB597B33-1EDC-4318-A8AA-9CD23A526646}" type="pres">
      <dgm:prSet presAssocID="{A6131C27-48C6-4933-9FDB-927FB10F4B6C}" presName="theList" presStyleCnt="0">
        <dgm:presLayoutVars>
          <dgm:dir/>
          <dgm:animLvl val="lvl"/>
          <dgm:resizeHandles val="exact"/>
        </dgm:presLayoutVars>
      </dgm:prSet>
      <dgm:spPr/>
    </dgm:pt>
    <dgm:pt modelId="{E816BB33-DD71-4CD1-9A29-3A245FB208B8}" type="pres">
      <dgm:prSet presAssocID="{4B5D8B87-FAD8-49B6-8E3C-682731B3552A}" presName="compNode" presStyleCnt="0"/>
      <dgm:spPr/>
    </dgm:pt>
    <dgm:pt modelId="{02D49A3E-AADC-4EEC-931B-210814B3ADB9}" type="pres">
      <dgm:prSet presAssocID="{4B5D8B87-FAD8-49B6-8E3C-682731B3552A}" presName="aNode" presStyleLbl="bgShp" presStyleIdx="0" presStyleCnt="7" custScaleX="178627" custLinFactNeighborX="-367" custLinFactNeighborY="0"/>
      <dgm:spPr/>
    </dgm:pt>
    <dgm:pt modelId="{B60324E5-F43F-4EA5-8EA0-3C16BB29CB7D}" type="pres">
      <dgm:prSet presAssocID="{4B5D8B87-FAD8-49B6-8E3C-682731B3552A}" presName="textNode" presStyleLbl="bgShp" presStyleIdx="0" presStyleCnt="7"/>
      <dgm:spPr/>
    </dgm:pt>
    <dgm:pt modelId="{98898182-E723-4FE8-B0FD-8D44D86D95E3}" type="pres">
      <dgm:prSet presAssocID="{4B5D8B87-FAD8-49B6-8E3C-682731B3552A}" presName="compChildNode" presStyleCnt="0"/>
      <dgm:spPr/>
    </dgm:pt>
    <dgm:pt modelId="{0D8AE7B5-9030-4ED4-8917-DA0091482845}" type="pres">
      <dgm:prSet presAssocID="{4B5D8B87-FAD8-49B6-8E3C-682731B3552A}" presName="theInnerList" presStyleCnt="0"/>
      <dgm:spPr/>
    </dgm:pt>
    <dgm:pt modelId="{D22EDDB0-FD77-422E-9475-901D0B8F0574}" type="pres">
      <dgm:prSet presAssocID="{A33B5D3D-A5F6-48DB-9A45-76509BC9025D}" presName="childNode" presStyleLbl="node1" presStyleIdx="0" presStyleCnt="42" custScaleX="166054" custScaleY="1740600">
        <dgm:presLayoutVars>
          <dgm:bulletEnabled val="1"/>
        </dgm:presLayoutVars>
      </dgm:prSet>
      <dgm:spPr/>
    </dgm:pt>
    <dgm:pt modelId="{799E8526-FC8A-4B9A-94CC-0AE704979B04}" type="pres">
      <dgm:prSet presAssocID="{A33B5D3D-A5F6-48DB-9A45-76509BC9025D}" presName="aSpace2" presStyleCnt="0"/>
      <dgm:spPr/>
    </dgm:pt>
    <dgm:pt modelId="{7E9D0D5B-B839-4F15-8718-9D5D77F7FC2F}" type="pres">
      <dgm:prSet presAssocID="{BC9ACFD6-DE01-4D0A-B49C-11822D43E5C2}" presName="childNode" presStyleLbl="node1" presStyleIdx="1" presStyleCnt="42" custScaleX="166054" custScaleY="1694714">
        <dgm:presLayoutVars>
          <dgm:bulletEnabled val="1"/>
        </dgm:presLayoutVars>
      </dgm:prSet>
      <dgm:spPr/>
    </dgm:pt>
    <dgm:pt modelId="{9C80A895-E164-403B-9DE4-4DE46D6095C2}" type="pres">
      <dgm:prSet presAssocID="{BC9ACFD6-DE01-4D0A-B49C-11822D43E5C2}" presName="aSpace2" presStyleCnt="0"/>
      <dgm:spPr/>
    </dgm:pt>
    <dgm:pt modelId="{97045B20-20CF-4A0A-8F5C-09DAF7A95655}" type="pres">
      <dgm:prSet presAssocID="{7CBB61F1-9B41-45DB-A0E2-BDCFEE5E230F}" presName="childNode" presStyleLbl="node1" presStyleIdx="2" presStyleCnt="42" custScaleX="166054" custScaleY="1642747">
        <dgm:presLayoutVars>
          <dgm:bulletEnabled val="1"/>
        </dgm:presLayoutVars>
      </dgm:prSet>
      <dgm:spPr/>
    </dgm:pt>
    <dgm:pt modelId="{17A9B8E3-AF12-40CA-A9B1-6AE519D46E0C}" type="pres">
      <dgm:prSet presAssocID="{7CBB61F1-9B41-45DB-A0E2-BDCFEE5E230F}" presName="aSpace2" presStyleCnt="0"/>
      <dgm:spPr/>
    </dgm:pt>
    <dgm:pt modelId="{8B792859-971D-4A2E-99F6-C8385A32A862}" type="pres">
      <dgm:prSet presAssocID="{A7D60E46-1D47-4CA7-A6E9-EEB7C3E5D03B}" presName="childNode" presStyleLbl="node1" presStyleIdx="3" presStyleCnt="42" custScaleX="166054" custScaleY="1580807">
        <dgm:presLayoutVars>
          <dgm:bulletEnabled val="1"/>
        </dgm:presLayoutVars>
      </dgm:prSet>
      <dgm:spPr/>
    </dgm:pt>
    <dgm:pt modelId="{288635D4-EE94-4B64-9E09-432CDB229E13}" type="pres">
      <dgm:prSet presAssocID="{A7D60E46-1D47-4CA7-A6E9-EEB7C3E5D03B}" presName="aSpace2" presStyleCnt="0"/>
      <dgm:spPr/>
    </dgm:pt>
    <dgm:pt modelId="{E333EEA2-4578-42BD-8C46-190D9ED6E442}" type="pres">
      <dgm:prSet presAssocID="{61BC23B1-3DA3-47BA-B405-CDE751C0FE7D}" presName="childNode" presStyleLbl="node1" presStyleIdx="4" presStyleCnt="42" custScaleX="166054" custScaleY="1509065">
        <dgm:presLayoutVars>
          <dgm:bulletEnabled val="1"/>
        </dgm:presLayoutVars>
      </dgm:prSet>
      <dgm:spPr/>
    </dgm:pt>
    <dgm:pt modelId="{02737D48-72D2-4F29-881A-C39C42BA025F}" type="pres">
      <dgm:prSet presAssocID="{61BC23B1-3DA3-47BA-B405-CDE751C0FE7D}" presName="aSpace2" presStyleCnt="0"/>
      <dgm:spPr/>
    </dgm:pt>
    <dgm:pt modelId="{3BE55BE9-C8D9-4B74-85DD-6D548FF58ECE}" type="pres">
      <dgm:prSet presAssocID="{AFF00C7A-F628-4B4D-B088-1FE5F3644417}" presName="childNode" presStyleLbl="node1" presStyleIdx="5" presStyleCnt="42" custScaleX="166054" custScaleY="1424361">
        <dgm:presLayoutVars>
          <dgm:bulletEnabled val="1"/>
        </dgm:presLayoutVars>
      </dgm:prSet>
      <dgm:spPr/>
    </dgm:pt>
    <dgm:pt modelId="{57647BAA-BA52-4EBD-A75C-E1DE9F8A885D}" type="pres">
      <dgm:prSet presAssocID="{4B5D8B87-FAD8-49B6-8E3C-682731B3552A}" presName="aSpace" presStyleCnt="0"/>
      <dgm:spPr/>
    </dgm:pt>
    <dgm:pt modelId="{B896B8B5-D811-48BB-BACC-78F0FC8BDBEA}" type="pres">
      <dgm:prSet presAssocID="{2BF501C2-1313-4805-8A2B-C86A3B3A56E9}" presName="compNode" presStyleCnt="0"/>
      <dgm:spPr/>
    </dgm:pt>
    <dgm:pt modelId="{319524A2-B524-409D-9B22-8758DB5FB071}" type="pres">
      <dgm:prSet presAssocID="{2BF501C2-1313-4805-8A2B-C86A3B3A56E9}" presName="aNode" presStyleLbl="bgShp" presStyleIdx="1" presStyleCnt="7" custScaleX="79418" custScaleY="100000" custLinFactNeighborX="4376" custLinFactNeighborY="-708"/>
      <dgm:spPr/>
    </dgm:pt>
    <dgm:pt modelId="{2B04AA65-7A77-4CEE-BDA4-71E889D6BA30}" type="pres">
      <dgm:prSet presAssocID="{2BF501C2-1313-4805-8A2B-C86A3B3A56E9}" presName="textNode" presStyleLbl="bgShp" presStyleIdx="1" presStyleCnt="7"/>
      <dgm:spPr/>
    </dgm:pt>
    <dgm:pt modelId="{E583A072-3504-461A-8B72-5C5D32067880}" type="pres">
      <dgm:prSet presAssocID="{2BF501C2-1313-4805-8A2B-C86A3B3A56E9}" presName="compChildNode" presStyleCnt="0"/>
      <dgm:spPr/>
    </dgm:pt>
    <dgm:pt modelId="{A8C0DA36-14F7-48B3-BC7C-E68AF1EC8788}" type="pres">
      <dgm:prSet presAssocID="{2BF501C2-1313-4805-8A2B-C86A3B3A56E9}" presName="theInnerList" presStyleCnt="0"/>
      <dgm:spPr/>
    </dgm:pt>
    <dgm:pt modelId="{0CF64765-6048-4D91-A667-AA1D36502A53}" type="pres">
      <dgm:prSet presAssocID="{B30AB877-F2FD-4BC6-BF25-20C5908DF5B3}" presName="childNode" presStyleLbl="node1" presStyleIdx="6" presStyleCnt="42" custScaleY="86967">
        <dgm:presLayoutVars>
          <dgm:bulletEnabled val="1"/>
        </dgm:presLayoutVars>
      </dgm:prSet>
      <dgm:spPr/>
    </dgm:pt>
    <dgm:pt modelId="{4084EA24-87F9-4C1D-8CD9-8AD04137A977}" type="pres">
      <dgm:prSet presAssocID="{B30AB877-F2FD-4BC6-BF25-20C5908DF5B3}" presName="aSpace2" presStyleCnt="0"/>
      <dgm:spPr/>
    </dgm:pt>
    <dgm:pt modelId="{6831F55D-193F-49F5-B3FC-B570134C7DE4}" type="pres">
      <dgm:prSet presAssocID="{7B4293AC-37EF-46F6-8ADA-EAE3ECDBC47D}" presName="childNode" presStyleLbl="node1" presStyleIdx="7" presStyleCnt="42" custScaleY="83243">
        <dgm:presLayoutVars>
          <dgm:bulletEnabled val="1"/>
        </dgm:presLayoutVars>
      </dgm:prSet>
      <dgm:spPr/>
    </dgm:pt>
    <dgm:pt modelId="{0BBE1D7A-5BAA-45FE-B100-C9B44627AF67}" type="pres">
      <dgm:prSet presAssocID="{7B4293AC-37EF-46F6-8ADA-EAE3ECDBC47D}" presName="aSpace2" presStyleCnt="0"/>
      <dgm:spPr/>
    </dgm:pt>
    <dgm:pt modelId="{CAE20BDB-2BFF-4BAF-A14B-54B64600F621}" type="pres">
      <dgm:prSet presAssocID="{D46593C8-A730-480F-83D9-D04B1FDD4B91}" presName="childNode" presStyleLbl="node1" presStyleIdx="8" presStyleCnt="42" custScaleY="84646">
        <dgm:presLayoutVars>
          <dgm:bulletEnabled val="1"/>
        </dgm:presLayoutVars>
      </dgm:prSet>
      <dgm:spPr/>
    </dgm:pt>
    <dgm:pt modelId="{58384360-FEEB-4798-AAFB-3E197C851C52}" type="pres">
      <dgm:prSet presAssocID="{D46593C8-A730-480F-83D9-D04B1FDD4B91}" presName="aSpace2" presStyleCnt="0"/>
      <dgm:spPr/>
    </dgm:pt>
    <dgm:pt modelId="{CFEB9D0A-813E-4E2A-BC0D-A582A2B9DCCA}" type="pres">
      <dgm:prSet presAssocID="{7FC8577D-7142-425B-B856-283EF1FAB63C}" presName="childNode" presStyleLbl="node1" presStyleIdx="9" presStyleCnt="42" custScaleY="85730">
        <dgm:presLayoutVars>
          <dgm:bulletEnabled val="1"/>
        </dgm:presLayoutVars>
      </dgm:prSet>
      <dgm:spPr/>
    </dgm:pt>
    <dgm:pt modelId="{BD8D285A-E79A-4C40-9C16-7DBBB5491FBA}" type="pres">
      <dgm:prSet presAssocID="{7FC8577D-7142-425B-B856-283EF1FAB63C}" presName="aSpace2" presStyleCnt="0"/>
      <dgm:spPr/>
    </dgm:pt>
    <dgm:pt modelId="{F13FCAC1-6C3E-4748-A137-09BBDB7C5126}" type="pres">
      <dgm:prSet presAssocID="{9057D3ED-85C0-4224-8227-95403A63D74B}" presName="childNode" presStyleLbl="node1" presStyleIdx="10" presStyleCnt="42" custScaleY="86344">
        <dgm:presLayoutVars>
          <dgm:bulletEnabled val="1"/>
        </dgm:presLayoutVars>
      </dgm:prSet>
      <dgm:spPr/>
    </dgm:pt>
    <dgm:pt modelId="{865E56B8-D579-4B8D-A89B-111D5D36D9F0}" type="pres">
      <dgm:prSet presAssocID="{9057D3ED-85C0-4224-8227-95403A63D74B}" presName="aSpace2" presStyleCnt="0"/>
      <dgm:spPr/>
    </dgm:pt>
    <dgm:pt modelId="{1E7BAF5D-2D39-4086-9868-C0A700BDBF27}" type="pres">
      <dgm:prSet presAssocID="{75E8DCF6-7368-4180-80A5-19FC2BDFC3CB}" presName="childNode" presStyleLbl="node1" presStyleIdx="11" presStyleCnt="42" custScaleY="86717">
        <dgm:presLayoutVars>
          <dgm:bulletEnabled val="1"/>
        </dgm:presLayoutVars>
      </dgm:prSet>
      <dgm:spPr/>
    </dgm:pt>
    <dgm:pt modelId="{9E0344BD-FF15-4641-8694-9BD108DB3C19}" type="pres">
      <dgm:prSet presAssocID="{2BF501C2-1313-4805-8A2B-C86A3B3A56E9}" presName="aSpace" presStyleCnt="0"/>
      <dgm:spPr/>
    </dgm:pt>
    <dgm:pt modelId="{1400A490-A367-476D-8859-96FBEDF4131B}" type="pres">
      <dgm:prSet presAssocID="{86EF294F-FC0F-4DFC-9250-B6D959670E71}" presName="compNode" presStyleCnt="0"/>
      <dgm:spPr/>
    </dgm:pt>
    <dgm:pt modelId="{1BCE7134-47DD-4163-8284-1ED38D96ADF1}" type="pres">
      <dgm:prSet presAssocID="{86EF294F-FC0F-4DFC-9250-B6D959670E71}" presName="aNode" presStyleLbl="bgShp" presStyleIdx="2" presStyleCnt="7" custScaleX="79555"/>
      <dgm:spPr/>
    </dgm:pt>
    <dgm:pt modelId="{89D69E44-E252-4D10-ABBB-45CF6B979B7D}" type="pres">
      <dgm:prSet presAssocID="{86EF294F-FC0F-4DFC-9250-B6D959670E71}" presName="textNode" presStyleLbl="bgShp" presStyleIdx="2" presStyleCnt="7"/>
      <dgm:spPr/>
    </dgm:pt>
    <dgm:pt modelId="{16104384-2121-43E2-9751-13553E5FB7F6}" type="pres">
      <dgm:prSet presAssocID="{86EF294F-FC0F-4DFC-9250-B6D959670E71}" presName="compChildNode" presStyleCnt="0"/>
      <dgm:spPr/>
    </dgm:pt>
    <dgm:pt modelId="{54447039-EB8B-494F-9A51-AD14C41C01FA}" type="pres">
      <dgm:prSet presAssocID="{86EF294F-FC0F-4DFC-9250-B6D959670E71}" presName="theInnerList" presStyleCnt="0"/>
      <dgm:spPr/>
    </dgm:pt>
    <dgm:pt modelId="{AEFA450B-944B-4688-918C-979000FBC9E8}" type="pres">
      <dgm:prSet presAssocID="{44028F7D-6C36-4117-92E5-C143ECE01B71}" presName="childNode" presStyleLbl="node1" presStyleIdx="12" presStyleCnt="42">
        <dgm:presLayoutVars>
          <dgm:bulletEnabled val="1"/>
        </dgm:presLayoutVars>
      </dgm:prSet>
      <dgm:spPr/>
    </dgm:pt>
    <dgm:pt modelId="{6E611990-A35D-4D21-81B0-235615D11AEB}" type="pres">
      <dgm:prSet presAssocID="{44028F7D-6C36-4117-92E5-C143ECE01B71}" presName="aSpace2" presStyleCnt="0"/>
      <dgm:spPr/>
    </dgm:pt>
    <dgm:pt modelId="{33A0D571-522D-4332-9099-522FBD1A3CDD}" type="pres">
      <dgm:prSet presAssocID="{A8F457AD-E71D-4940-96D8-8673FEF13831}" presName="childNode" presStyleLbl="node1" presStyleIdx="13" presStyleCnt="42">
        <dgm:presLayoutVars>
          <dgm:bulletEnabled val="1"/>
        </dgm:presLayoutVars>
      </dgm:prSet>
      <dgm:spPr/>
    </dgm:pt>
    <dgm:pt modelId="{A980C5B7-8F08-47EB-9A73-63B0F54F466F}" type="pres">
      <dgm:prSet presAssocID="{A8F457AD-E71D-4940-96D8-8673FEF13831}" presName="aSpace2" presStyleCnt="0"/>
      <dgm:spPr/>
    </dgm:pt>
    <dgm:pt modelId="{805F10A7-F5AA-406D-8B61-68232CF3EC4A}" type="pres">
      <dgm:prSet presAssocID="{873D0F8A-6DCC-4652-BCA6-346A1908CEDD}" presName="childNode" presStyleLbl="node1" presStyleIdx="14" presStyleCnt="42">
        <dgm:presLayoutVars>
          <dgm:bulletEnabled val="1"/>
        </dgm:presLayoutVars>
      </dgm:prSet>
      <dgm:spPr/>
    </dgm:pt>
    <dgm:pt modelId="{FD26DD38-B090-4C68-90AF-B56DD1103318}" type="pres">
      <dgm:prSet presAssocID="{873D0F8A-6DCC-4652-BCA6-346A1908CEDD}" presName="aSpace2" presStyleCnt="0"/>
      <dgm:spPr/>
    </dgm:pt>
    <dgm:pt modelId="{6922D215-14E6-495D-8119-A8709C79A7A0}" type="pres">
      <dgm:prSet presAssocID="{BC57FC3B-918F-44E2-8871-B6A6586CA26E}" presName="childNode" presStyleLbl="node1" presStyleIdx="15" presStyleCnt="42">
        <dgm:presLayoutVars>
          <dgm:bulletEnabled val="1"/>
        </dgm:presLayoutVars>
      </dgm:prSet>
      <dgm:spPr/>
    </dgm:pt>
    <dgm:pt modelId="{ACEC6022-6E8A-4F38-ADEC-95D5271C27EC}" type="pres">
      <dgm:prSet presAssocID="{BC57FC3B-918F-44E2-8871-B6A6586CA26E}" presName="aSpace2" presStyleCnt="0"/>
      <dgm:spPr/>
    </dgm:pt>
    <dgm:pt modelId="{C675FBA1-F260-4D4D-BE4F-41F1D88E8A04}" type="pres">
      <dgm:prSet presAssocID="{5C4F0BF9-DB75-4D4F-B198-31B0E3F1335F}" presName="childNode" presStyleLbl="node1" presStyleIdx="16" presStyleCnt="42">
        <dgm:presLayoutVars>
          <dgm:bulletEnabled val="1"/>
        </dgm:presLayoutVars>
      </dgm:prSet>
      <dgm:spPr/>
    </dgm:pt>
    <dgm:pt modelId="{8027D12B-51D1-42E9-84F1-70D5BEB521E1}" type="pres">
      <dgm:prSet presAssocID="{5C4F0BF9-DB75-4D4F-B198-31B0E3F1335F}" presName="aSpace2" presStyleCnt="0"/>
      <dgm:spPr/>
    </dgm:pt>
    <dgm:pt modelId="{08368CED-D059-4727-9506-2782672E2117}" type="pres">
      <dgm:prSet presAssocID="{A90F02DF-B88D-457C-9CB3-E6DE40B5321C}" presName="childNode" presStyleLbl="node1" presStyleIdx="17" presStyleCnt="42">
        <dgm:presLayoutVars>
          <dgm:bulletEnabled val="1"/>
        </dgm:presLayoutVars>
      </dgm:prSet>
      <dgm:spPr/>
    </dgm:pt>
    <dgm:pt modelId="{EFC0BF88-EA78-400F-A9C0-4B642ADB5036}" type="pres">
      <dgm:prSet presAssocID="{86EF294F-FC0F-4DFC-9250-B6D959670E71}" presName="aSpace" presStyleCnt="0"/>
      <dgm:spPr/>
    </dgm:pt>
    <dgm:pt modelId="{FECA3644-5A74-4C78-A2F7-2987FCB32CBD}" type="pres">
      <dgm:prSet presAssocID="{A40FB2A2-25D5-44FD-8CAD-AC364DCFC007}" presName="compNode" presStyleCnt="0"/>
      <dgm:spPr/>
    </dgm:pt>
    <dgm:pt modelId="{530828B3-D820-4D96-B89A-041F1912136E}" type="pres">
      <dgm:prSet presAssocID="{A40FB2A2-25D5-44FD-8CAD-AC364DCFC007}" presName="aNode" presStyleLbl="bgShp" presStyleIdx="3" presStyleCnt="7" custScaleX="79692"/>
      <dgm:spPr/>
    </dgm:pt>
    <dgm:pt modelId="{D9246A7A-353B-445C-A4C3-DD7948A227F0}" type="pres">
      <dgm:prSet presAssocID="{A40FB2A2-25D5-44FD-8CAD-AC364DCFC007}" presName="textNode" presStyleLbl="bgShp" presStyleIdx="3" presStyleCnt="7"/>
      <dgm:spPr/>
    </dgm:pt>
    <dgm:pt modelId="{76772C10-9662-43EC-85DC-255178323E87}" type="pres">
      <dgm:prSet presAssocID="{A40FB2A2-25D5-44FD-8CAD-AC364DCFC007}" presName="compChildNode" presStyleCnt="0"/>
      <dgm:spPr/>
    </dgm:pt>
    <dgm:pt modelId="{927365CC-C185-4B3A-B1C0-F658F1319B61}" type="pres">
      <dgm:prSet presAssocID="{A40FB2A2-25D5-44FD-8CAD-AC364DCFC007}" presName="theInnerList" presStyleCnt="0"/>
      <dgm:spPr/>
    </dgm:pt>
    <dgm:pt modelId="{4AB548FB-D362-478A-95BE-B1522BECAC12}" type="pres">
      <dgm:prSet presAssocID="{8420BC13-A5DF-42E7-A07F-5D09923CEA13}" presName="childNode" presStyleLbl="node1" presStyleIdx="18" presStyleCnt="42">
        <dgm:presLayoutVars>
          <dgm:bulletEnabled val="1"/>
        </dgm:presLayoutVars>
      </dgm:prSet>
      <dgm:spPr/>
    </dgm:pt>
    <dgm:pt modelId="{F7A73FC2-D91E-4068-A21A-627F7A2C02EF}" type="pres">
      <dgm:prSet presAssocID="{8420BC13-A5DF-42E7-A07F-5D09923CEA13}" presName="aSpace2" presStyleCnt="0"/>
      <dgm:spPr/>
    </dgm:pt>
    <dgm:pt modelId="{B582BE97-17D2-4368-841D-9DA9DD7DDEAD}" type="pres">
      <dgm:prSet presAssocID="{995B25B7-3D56-45E1-91FF-73FC5C5FC17D}" presName="childNode" presStyleLbl="node1" presStyleIdx="19" presStyleCnt="42">
        <dgm:presLayoutVars>
          <dgm:bulletEnabled val="1"/>
        </dgm:presLayoutVars>
      </dgm:prSet>
      <dgm:spPr/>
    </dgm:pt>
    <dgm:pt modelId="{DE188EFA-A701-4850-9EA1-27CA7930030A}" type="pres">
      <dgm:prSet presAssocID="{995B25B7-3D56-45E1-91FF-73FC5C5FC17D}" presName="aSpace2" presStyleCnt="0"/>
      <dgm:spPr/>
    </dgm:pt>
    <dgm:pt modelId="{7B28B499-A858-48EC-9693-6C3E5767634C}" type="pres">
      <dgm:prSet presAssocID="{B257183C-D0D4-4A2F-94EB-0D469058E746}" presName="childNode" presStyleLbl="node1" presStyleIdx="20" presStyleCnt="42">
        <dgm:presLayoutVars>
          <dgm:bulletEnabled val="1"/>
        </dgm:presLayoutVars>
      </dgm:prSet>
      <dgm:spPr/>
    </dgm:pt>
    <dgm:pt modelId="{ABD2F655-238B-4136-BB73-86852A57008D}" type="pres">
      <dgm:prSet presAssocID="{B257183C-D0D4-4A2F-94EB-0D469058E746}" presName="aSpace2" presStyleCnt="0"/>
      <dgm:spPr/>
    </dgm:pt>
    <dgm:pt modelId="{919B70F2-6BCB-4581-B9CA-70659AB1DA92}" type="pres">
      <dgm:prSet presAssocID="{B6CC27D2-C855-4BEB-A2AE-D9A433489F46}" presName="childNode" presStyleLbl="node1" presStyleIdx="21" presStyleCnt="42">
        <dgm:presLayoutVars>
          <dgm:bulletEnabled val="1"/>
        </dgm:presLayoutVars>
      </dgm:prSet>
      <dgm:spPr/>
    </dgm:pt>
    <dgm:pt modelId="{3EE52249-725C-49A7-A005-DF52513F8510}" type="pres">
      <dgm:prSet presAssocID="{B6CC27D2-C855-4BEB-A2AE-D9A433489F46}" presName="aSpace2" presStyleCnt="0"/>
      <dgm:spPr/>
    </dgm:pt>
    <dgm:pt modelId="{CD1AC7F1-A263-41D8-9AEB-4827F0AF14A7}" type="pres">
      <dgm:prSet presAssocID="{83538BB5-9918-49E7-BAC0-517019A1B44A}" presName="childNode" presStyleLbl="node1" presStyleIdx="22" presStyleCnt="42">
        <dgm:presLayoutVars>
          <dgm:bulletEnabled val="1"/>
        </dgm:presLayoutVars>
      </dgm:prSet>
      <dgm:spPr/>
    </dgm:pt>
    <dgm:pt modelId="{DA5C3788-57E6-4586-B99E-08F58C2B8934}" type="pres">
      <dgm:prSet presAssocID="{83538BB5-9918-49E7-BAC0-517019A1B44A}" presName="aSpace2" presStyleCnt="0"/>
      <dgm:spPr/>
    </dgm:pt>
    <dgm:pt modelId="{6BDC48DC-5618-45B9-B0C1-ABFFD83E8DFD}" type="pres">
      <dgm:prSet presAssocID="{93B02A66-CE47-4949-B454-70A4125674E6}" presName="childNode" presStyleLbl="node1" presStyleIdx="23" presStyleCnt="42">
        <dgm:presLayoutVars>
          <dgm:bulletEnabled val="1"/>
        </dgm:presLayoutVars>
      </dgm:prSet>
      <dgm:spPr/>
    </dgm:pt>
    <dgm:pt modelId="{55874145-18E2-4F1F-B0C2-AD7E4A2BBA01}" type="pres">
      <dgm:prSet presAssocID="{A40FB2A2-25D5-44FD-8CAD-AC364DCFC007}" presName="aSpace" presStyleCnt="0"/>
      <dgm:spPr/>
    </dgm:pt>
    <dgm:pt modelId="{E21FFBEF-E0BF-4727-9BE3-109B3D3BDA8A}" type="pres">
      <dgm:prSet presAssocID="{A0C9EB66-4640-4080-9ED0-6CC14999740D}" presName="compNode" presStyleCnt="0"/>
      <dgm:spPr/>
    </dgm:pt>
    <dgm:pt modelId="{B1B80472-280E-4B80-A3A2-E6D691C60E63}" type="pres">
      <dgm:prSet presAssocID="{A0C9EB66-4640-4080-9ED0-6CC14999740D}" presName="aNode" presStyleLbl="bgShp" presStyleIdx="4" presStyleCnt="7" custScaleX="79555"/>
      <dgm:spPr/>
    </dgm:pt>
    <dgm:pt modelId="{9D8FAD24-DD45-4A19-943E-882E46B2525C}" type="pres">
      <dgm:prSet presAssocID="{A0C9EB66-4640-4080-9ED0-6CC14999740D}" presName="textNode" presStyleLbl="bgShp" presStyleIdx="4" presStyleCnt="7"/>
      <dgm:spPr/>
    </dgm:pt>
    <dgm:pt modelId="{F045E6EC-87A9-44C0-9DD1-601204EFB0B4}" type="pres">
      <dgm:prSet presAssocID="{A0C9EB66-4640-4080-9ED0-6CC14999740D}" presName="compChildNode" presStyleCnt="0"/>
      <dgm:spPr/>
    </dgm:pt>
    <dgm:pt modelId="{4EF10BF7-9471-4271-B447-EC4ED7DB1627}" type="pres">
      <dgm:prSet presAssocID="{A0C9EB66-4640-4080-9ED0-6CC14999740D}" presName="theInnerList" presStyleCnt="0"/>
      <dgm:spPr/>
    </dgm:pt>
    <dgm:pt modelId="{7312D50C-E607-4299-966E-47F0F7A78E38}" type="pres">
      <dgm:prSet presAssocID="{533F1093-78E2-4FD5-9B52-1DD91784999B}" presName="childNode" presStyleLbl="node1" presStyleIdx="24" presStyleCnt="42">
        <dgm:presLayoutVars>
          <dgm:bulletEnabled val="1"/>
        </dgm:presLayoutVars>
      </dgm:prSet>
      <dgm:spPr/>
    </dgm:pt>
    <dgm:pt modelId="{636CEAC2-17D6-4041-80A3-3D9D6BD79098}" type="pres">
      <dgm:prSet presAssocID="{533F1093-78E2-4FD5-9B52-1DD91784999B}" presName="aSpace2" presStyleCnt="0"/>
      <dgm:spPr/>
    </dgm:pt>
    <dgm:pt modelId="{3AA8E193-9201-4F84-8446-670CA40D4CDD}" type="pres">
      <dgm:prSet presAssocID="{C3ED7DC6-A60D-4640-AFDA-008C83ECBA94}" presName="childNode" presStyleLbl="node1" presStyleIdx="25" presStyleCnt="42">
        <dgm:presLayoutVars>
          <dgm:bulletEnabled val="1"/>
        </dgm:presLayoutVars>
      </dgm:prSet>
      <dgm:spPr/>
    </dgm:pt>
    <dgm:pt modelId="{BFD8DF71-8649-472A-AF09-AA7A56C1894E}" type="pres">
      <dgm:prSet presAssocID="{C3ED7DC6-A60D-4640-AFDA-008C83ECBA94}" presName="aSpace2" presStyleCnt="0"/>
      <dgm:spPr/>
    </dgm:pt>
    <dgm:pt modelId="{07B47E6B-0D45-4BC3-B401-940900FB073E}" type="pres">
      <dgm:prSet presAssocID="{CB4AC583-5100-49AB-9224-545E95C7CC3E}" presName="childNode" presStyleLbl="node1" presStyleIdx="26" presStyleCnt="42">
        <dgm:presLayoutVars>
          <dgm:bulletEnabled val="1"/>
        </dgm:presLayoutVars>
      </dgm:prSet>
      <dgm:spPr/>
    </dgm:pt>
    <dgm:pt modelId="{D96F8B6C-91E5-42C9-B0EA-6842BA0435B0}" type="pres">
      <dgm:prSet presAssocID="{CB4AC583-5100-49AB-9224-545E95C7CC3E}" presName="aSpace2" presStyleCnt="0"/>
      <dgm:spPr/>
    </dgm:pt>
    <dgm:pt modelId="{9FFEC5D2-18F0-4E72-91A0-1E58602654DD}" type="pres">
      <dgm:prSet presAssocID="{4A3E487B-0080-4AD2-9A21-F46BA8316392}" presName="childNode" presStyleLbl="node1" presStyleIdx="27" presStyleCnt="42">
        <dgm:presLayoutVars>
          <dgm:bulletEnabled val="1"/>
        </dgm:presLayoutVars>
      </dgm:prSet>
      <dgm:spPr/>
    </dgm:pt>
    <dgm:pt modelId="{01B25A53-B810-4176-993C-41AC144269E6}" type="pres">
      <dgm:prSet presAssocID="{4A3E487B-0080-4AD2-9A21-F46BA8316392}" presName="aSpace2" presStyleCnt="0"/>
      <dgm:spPr/>
    </dgm:pt>
    <dgm:pt modelId="{1ADBD592-B7A1-406E-917E-0217B819DF3D}" type="pres">
      <dgm:prSet presAssocID="{8202915B-35D0-475F-AE0C-9CBC4EE4042A}" presName="childNode" presStyleLbl="node1" presStyleIdx="28" presStyleCnt="42">
        <dgm:presLayoutVars>
          <dgm:bulletEnabled val="1"/>
        </dgm:presLayoutVars>
      </dgm:prSet>
      <dgm:spPr/>
    </dgm:pt>
    <dgm:pt modelId="{452B30AC-1C5F-4A8B-9F05-FF9F87FABAB0}" type="pres">
      <dgm:prSet presAssocID="{8202915B-35D0-475F-AE0C-9CBC4EE4042A}" presName="aSpace2" presStyleCnt="0"/>
      <dgm:spPr/>
    </dgm:pt>
    <dgm:pt modelId="{A1980C68-F28C-435C-BFA4-38D3223A815A}" type="pres">
      <dgm:prSet presAssocID="{0696E2A2-F7DF-4087-B7C7-DA763CAA21AE}" presName="childNode" presStyleLbl="node1" presStyleIdx="29" presStyleCnt="42">
        <dgm:presLayoutVars>
          <dgm:bulletEnabled val="1"/>
        </dgm:presLayoutVars>
      </dgm:prSet>
      <dgm:spPr/>
    </dgm:pt>
    <dgm:pt modelId="{F4AC1178-7318-4361-856C-3619151B4E25}" type="pres">
      <dgm:prSet presAssocID="{A0C9EB66-4640-4080-9ED0-6CC14999740D}" presName="aSpace" presStyleCnt="0"/>
      <dgm:spPr/>
    </dgm:pt>
    <dgm:pt modelId="{3D3EF027-B066-42F4-A35C-75C6233D21C0}" type="pres">
      <dgm:prSet presAssocID="{AC717835-7307-49F4-B980-83EC9C3B0D23}" presName="compNode" presStyleCnt="0"/>
      <dgm:spPr/>
    </dgm:pt>
    <dgm:pt modelId="{CEC3B5F8-CB55-4146-9EC2-A5BFF33A70FA}" type="pres">
      <dgm:prSet presAssocID="{AC717835-7307-49F4-B980-83EC9C3B0D23}" presName="aNode" presStyleLbl="bgShp" presStyleIdx="5" presStyleCnt="7" custScaleX="79692"/>
      <dgm:spPr/>
    </dgm:pt>
    <dgm:pt modelId="{7780F7D5-C0CD-4F24-ADEF-E6E30A77981B}" type="pres">
      <dgm:prSet presAssocID="{AC717835-7307-49F4-B980-83EC9C3B0D23}" presName="textNode" presStyleLbl="bgShp" presStyleIdx="5" presStyleCnt="7"/>
      <dgm:spPr/>
    </dgm:pt>
    <dgm:pt modelId="{528E24DA-00BD-45CB-8E28-BA6205F7281C}" type="pres">
      <dgm:prSet presAssocID="{AC717835-7307-49F4-B980-83EC9C3B0D23}" presName="compChildNode" presStyleCnt="0"/>
      <dgm:spPr/>
    </dgm:pt>
    <dgm:pt modelId="{9E8B5E79-FDBE-438E-86A7-20F06B9A8B94}" type="pres">
      <dgm:prSet presAssocID="{AC717835-7307-49F4-B980-83EC9C3B0D23}" presName="theInnerList" presStyleCnt="0"/>
      <dgm:spPr/>
    </dgm:pt>
    <dgm:pt modelId="{0AD628EE-A8A3-486A-A79B-6FFDFB7AC4E6}" type="pres">
      <dgm:prSet presAssocID="{46C54CB4-469D-426C-8D44-22930F812784}" presName="childNode" presStyleLbl="node1" presStyleIdx="30" presStyleCnt="42">
        <dgm:presLayoutVars>
          <dgm:bulletEnabled val="1"/>
        </dgm:presLayoutVars>
      </dgm:prSet>
      <dgm:spPr/>
    </dgm:pt>
    <dgm:pt modelId="{5192CD08-045F-470F-AB67-3A03616169D2}" type="pres">
      <dgm:prSet presAssocID="{46C54CB4-469D-426C-8D44-22930F812784}" presName="aSpace2" presStyleCnt="0"/>
      <dgm:spPr/>
    </dgm:pt>
    <dgm:pt modelId="{81377339-F74B-4D40-8D32-943C2EBEBE6D}" type="pres">
      <dgm:prSet presAssocID="{23E7B9DC-8446-4089-92BE-58755C4E80D1}" presName="childNode" presStyleLbl="node1" presStyleIdx="31" presStyleCnt="42">
        <dgm:presLayoutVars>
          <dgm:bulletEnabled val="1"/>
        </dgm:presLayoutVars>
      </dgm:prSet>
      <dgm:spPr/>
    </dgm:pt>
    <dgm:pt modelId="{EACA13C0-F970-45C9-9172-0C9C1D58B440}" type="pres">
      <dgm:prSet presAssocID="{23E7B9DC-8446-4089-92BE-58755C4E80D1}" presName="aSpace2" presStyleCnt="0"/>
      <dgm:spPr/>
    </dgm:pt>
    <dgm:pt modelId="{0F6E2BA7-9FDE-4F2B-A415-40640A468AB2}" type="pres">
      <dgm:prSet presAssocID="{4736AD73-B254-4BB6-9B8C-38CEEAB52F3F}" presName="childNode" presStyleLbl="node1" presStyleIdx="32" presStyleCnt="42">
        <dgm:presLayoutVars>
          <dgm:bulletEnabled val="1"/>
        </dgm:presLayoutVars>
      </dgm:prSet>
      <dgm:spPr/>
    </dgm:pt>
    <dgm:pt modelId="{98EFDD77-A3EC-4656-B8BA-14D38D82D48A}" type="pres">
      <dgm:prSet presAssocID="{4736AD73-B254-4BB6-9B8C-38CEEAB52F3F}" presName="aSpace2" presStyleCnt="0"/>
      <dgm:spPr/>
    </dgm:pt>
    <dgm:pt modelId="{0243D9E3-CEF6-4AC4-BF48-98CB9CEEA818}" type="pres">
      <dgm:prSet presAssocID="{849920E2-0AA5-4CF9-AFBD-F3A8FF0E9050}" presName="childNode" presStyleLbl="node1" presStyleIdx="33" presStyleCnt="42">
        <dgm:presLayoutVars>
          <dgm:bulletEnabled val="1"/>
        </dgm:presLayoutVars>
      </dgm:prSet>
      <dgm:spPr/>
    </dgm:pt>
    <dgm:pt modelId="{DAC77510-BB97-453A-91BC-337CB5630536}" type="pres">
      <dgm:prSet presAssocID="{849920E2-0AA5-4CF9-AFBD-F3A8FF0E9050}" presName="aSpace2" presStyleCnt="0"/>
      <dgm:spPr/>
    </dgm:pt>
    <dgm:pt modelId="{77388198-A256-4958-B097-E28705F0274D}" type="pres">
      <dgm:prSet presAssocID="{6CF392FE-B580-4717-B742-4037F23D6902}" presName="childNode" presStyleLbl="node1" presStyleIdx="34" presStyleCnt="42">
        <dgm:presLayoutVars>
          <dgm:bulletEnabled val="1"/>
        </dgm:presLayoutVars>
      </dgm:prSet>
      <dgm:spPr/>
    </dgm:pt>
    <dgm:pt modelId="{9F41477C-B990-41EA-8937-44A0339CD66D}" type="pres">
      <dgm:prSet presAssocID="{6CF392FE-B580-4717-B742-4037F23D6902}" presName="aSpace2" presStyleCnt="0"/>
      <dgm:spPr/>
    </dgm:pt>
    <dgm:pt modelId="{91686BE6-7B91-43D8-8314-A47DFC845415}" type="pres">
      <dgm:prSet presAssocID="{F3DEEE17-2ABE-42DC-A542-9C61D4AA5A65}" presName="childNode" presStyleLbl="node1" presStyleIdx="35" presStyleCnt="42">
        <dgm:presLayoutVars>
          <dgm:bulletEnabled val="1"/>
        </dgm:presLayoutVars>
      </dgm:prSet>
      <dgm:spPr/>
    </dgm:pt>
    <dgm:pt modelId="{F9D28314-D28C-4659-8C56-AE663A760B0D}" type="pres">
      <dgm:prSet presAssocID="{AC717835-7307-49F4-B980-83EC9C3B0D23}" presName="aSpace" presStyleCnt="0"/>
      <dgm:spPr/>
    </dgm:pt>
    <dgm:pt modelId="{1F9A8F75-BDD8-4EB1-8AA2-2AFD8446E99C}" type="pres">
      <dgm:prSet presAssocID="{BD55C883-6C4B-4302-A739-D3843AAFDAC1}" presName="compNode" presStyleCnt="0"/>
      <dgm:spPr/>
    </dgm:pt>
    <dgm:pt modelId="{3E602EF5-1C31-44AD-98E0-5F39E8B74919}" type="pres">
      <dgm:prSet presAssocID="{BD55C883-6C4B-4302-A739-D3843AAFDAC1}" presName="aNode" presStyleLbl="bgShp" presStyleIdx="6" presStyleCnt="7" custScaleX="79555" custLinFactNeighborX="5267" custLinFactNeighborY="-1509"/>
      <dgm:spPr/>
    </dgm:pt>
    <dgm:pt modelId="{1317CB81-79A3-4EE8-B63D-8B59B859047D}" type="pres">
      <dgm:prSet presAssocID="{BD55C883-6C4B-4302-A739-D3843AAFDAC1}" presName="textNode" presStyleLbl="bgShp" presStyleIdx="6" presStyleCnt="7"/>
      <dgm:spPr/>
    </dgm:pt>
    <dgm:pt modelId="{8749E49A-8559-423E-AC00-A3AEA9885CA7}" type="pres">
      <dgm:prSet presAssocID="{BD55C883-6C4B-4302-A739-D3843AAFDAC1}" presName="compChildNode" presStyleCnt="0"/>
      <dgm:spPr/>
    </dgm:pt>
    <dgm:pt modelId="{65AAE988-DB41-4F31-8D3B-B8A22CA18ABA}" type="pres">
      <dgm:prSet presAssocID="{BD55C883-6C4B-4302-A739-D3843AAFDAC1}" presName="theInnerList" presStyleCnt="0"/>
      <dgm:spPr/>
    </dgm:pt>
    <dgm:pt modelId="{5E40EDA4-17B2-4D00-9A07-A08E2454C821}" type="pres">
      <dgm:prSet presAssocID="{B0DB0EAD-B44A-4822-B7B2-9F86604F42DE}" presName="childNode" presStyleLbl="node1" presStyleIdx="36" presStyleCnt="42">
        <dgm:presLayoutVars>
          <dgm:bulletEnabled val="1"/>
        </dgm:presLayoutVars>
      </dgm:prSet>
      <dgm:spPr/>
    </dgm:pt>
    <dgm:pt modelId="{005AA1FB-9E0C-45C7-9AAD-D0C1150CD0E7}" type="pres">
      <dgm:prSet presAssocID="{B0DB0EAD-B44A-4822-B7B2-9F86604F42DE}" presName="aSpace2" presStyleCnt="0"/>
      <dgm:spPr/>
    </dgm:pt>
    <dgm:pt modelId="{3A35079C-C250-4719-8A6D-CFF1FAB8795A}" type="pres">
      <dgm:prSet presAssocID="{EE2FEF9B-046A-4E69-ABCD-A55E318DDEB0}" presName="childNode" presStyleLbl="node1" presStyleIdx="37" presStyleCnt="42">
        <dgm:presLayoutVars>
          <dgm:bulletEnabled val="1"/>
        </dgm:presLayoutVars>
      </dgm:prSet>
      <dgm:spPr/>
    </dgm:pt>
    <dgm:pt modelId="{8CAA73CB-56E2-443C-8704-4FEC7E5A3F3F}" type="pres">
      <dgm:prSet presAssocID="{EE2FEF9B-046A-4E69-ABCD-A55E318DDEB0}" presName="aSpace2" presStyleCnt="0"/>
      <dgm:spPr/>
    </dgm:pt>
    <dgm:pt modelId="{27C4E2DB-3E32-4F2D-85F9-01A2CFF94282}" type="pres">
      <dgm:prSet presAssocID="{F43BB3D9-8059-4A8D-8F38-D3965CFDEDB4}" presName="childNode" presStyleLbl="node1" presStyleIdx="38" presStyleCnt="42">
        <dgm:presLayoutVars>
          <dgm:bulletEnabled val="1"/>
        </dgm:presLayoutVars>
      </dgm:prSet>
      <dgm:spPr/>
    </dgm:pt>
    <dgm:pt modelId="{ED49E02F-B174-468E-8443-905B96B43A10}" type="pres">
      <dgm:prSet presAssocID="{F43BB3D9-8059-4A8D-8F38-D3965CFDEDB4}" presName="aSpace2" presStyleCnt="0"/>
      <dgm:spPr/>
    </dgm:pt>
    <dgm:pt modelId="{D4E9E015-1936-47E5-8D61-D5AEE7FFB787}" type="pres">
      <dgm:prSet presAssocID="{86E330B0-EA9E-4B72-8E8C-3BDC01B7E271}" presName="childNode" presStyleLbl="node1" presStyleIdx="39" presStyleCnt="42">
        <dgm:presLayoutVars>
          <dgm:bulletEnabled val="1"/>
        </dgm:presLayoutVars>
      </dgm:prSet>
      <dgm:spPr/>
    </dgm:pt>
    <dgm:pt modelId="{7498D9B4-0E4B-4AB3-971B-2ACEEE718BB8}" type="pres">
      <dgm:prSet presAssocID="{86E330B0-EA9E-4B72-8E8C-3BDC01B7E271}" presName="aSpace2" presStyleCnt="0"/>
      <dgm:spPr/>
    </dgm:pt>
    <dgm:pt modelId="{1202E632-2C8A-4854-8BB4-0D3872AC2880}" type="pres">
      <dgm:prSet presAssocID="{44B8ED6F-B24C-4201-83FA-181AB005D03B}" presName="childNode" presStyleLbl="node1" presStyleIdx="40" presStyleCnt="42">
        <dgm:presLayoutVars>
          <dgm:bulletEnabled val="1"/>
        </dgm:presLayoutVars>
      </dgm:prSet>
      <dgm:spPr/>
    </dgm:pt>
    <dgm:pt modelId="{FEFE36BE-AD37-4CA6-8EB4-60560BAC4D29}" type="pres">
      <dgm:prSet presAssocID="{44B8ED6F-B24C-4201-83FA-181AB005D03B}" presName="aSpace2" presStyleCnt="0"/>
      <dgm:spPr/>
    </dgm:pt>
    <dgm:pt modelId="{7B70B4FB-4452-4B5C-8B18-9629A5D50BF8}" type="pres">
      <dgm:prSet presAssocID="{349FDD2E-4714-4A65-956E-DD7DE17A1475}" presName="childNode" presStyleLbl="node1" presStyleIdx="41" presStyleCnt="42">
        <dgm:presLayoutVars>
          <dgm:bulletEnabled val="1"/>
        </dgm:presLayoutVars>
      </dgm:prSet>
      <dgm:spPr/>
    </dgm:pt>
  </dgm:ptLst>
  <dgm:cxnLst>
    <dgm:cxn modelId="{97D29B01-5BC2-4F12-8E0F-7FA6F8FAFA15}" srcId="{AC717835-7307-49F4-B980-83EC9C3B0D23}" destId="{46C54CB4-469D-426C-8D44-22930F812784}" srcOrd="0" destOrd="0" parTransId="{FBC30FC0-447B-42B0-8E3F-313A8B93867C}" sibTransId="{12021E7F-B3B7-40B2-80F8-B5C77CCB823C}"/>
    <dgm:cxn modelId="{8F60A907-249C-4FF0-B062-25FD0E19E841}" srcId="{AC717835-7307-49F4-B980-83EC9C3B0D23}" destId="{4736AD73-B254-4BB6-9B8C-38CEEAB52F3F}" srcOrd="2" destOrd="0" parTransId="{06033399-471F-4DED-8586-F7F2084BB6C4}" sibTransId="{D440A016-C814-4BDF-9619-3D174C53CD8C}"/>
    <dgm:cxn modelId="{48A06F0C-A548-4789-9D2B-20D42DC99A8A}" srcId="{BD55C883-6C4B-4302-A739-D3843AAFDAC1}" destId="{B0DB0EAD-B44A-4822-B7B2-9F86604F42DE}" srcOrd="0" destOrd="0" parTransId="{E10DC153-4331-46D6-B8CB-208245BB8EC6}" sibTransId="{D4D4281F-B16E-46E2-A82C-3ECD83781598}"/>
    <dgm:cxn modelId="{E9BA8410-F987-4D4B-906C-902C00FEC860}" srcId="{4B5D8B87-FAD8-49B6-8E3C-682731B3552A}" destId="{BC9ACFD6-DE01-4D0A-B49C-11822D43E5C2}" srcOrd="1" destOrd="0" parTransId="{0331E5E1-26AF-48AD-8920-FC25581EB9F8}" sibTransId="{ECE18877-79E8-491E-8215-1C1A5C8B9600}"/>
    <dgm:cxn modelId="{DB42C310-1CFA-401A-ACD3-F0DCAE04FA74}" type="presOf" srcId="{B6CC27D2-C855-4BEB-A2AE-D9A433489F46}" destId="{919B70F2-6BCB-4581-B9CA-70659AB1DA92}" srcOrd="0" destOrd="0" presId="urn:microsoft.com/office/officeart/2005/8/layout/lProcess2"/>
    <dgm:cxn modelId="{B23B5111-8F82-4F4D-B22B-8FCA220C45AF}" srcId="{BD55C883-6C4B-4302-A739-D3843AAFDAC1}" destId="{349FDD2E-4714-4A65-956E-DD7DE17A1475}" srcOrd="5" destOrd="0" parTransId="{69795F5E-14EE-49EC-AA8A-AE4C36089E19}" sibTransId="{150405A4-F45F-4E7D-B5E2-1FD77D873D07}"/>
    <dgm:cxn modelId="{4E92D214-6582-410D-8168-FCA113EA8745}" type="presOf" srcId="{AC717835-7307-49F4-B980-83EC9C3B0D23}" destId="{7780F7D5-C0CD-4F24-ADEF-E6E30A77981B}" srcOrd="1" destOrd="0" presId="urn:microsoft.com/office/officeart/2005/8/layout/lProcess2"/>
    <dgm:cxn modelId="{EAE22015-223F-4072-84D1-1AF40B9EEB7A}" srcId="{A6131C27-48C6-4933-9FDB-927FB10F4B6C}" destId="{BD55C883-6C4B-4302-A739-D3843AAFDAC1}" srcOrd="6" destOrd="0" parTransId="{12B3177A-63A4-43BE-B48D-5F26B5EF0850}" sibTransId="{D8CCB874-BD69-404E-B1A1-75EF7725AB07}"/>
    <dgm:cxn modelId="{8AB1FA17-A424-41D6-8526-2345E3EA9B36}" srcId="{AC717835-7307-49F4-B980-83EC9C3B0D23}" destId="{F3DEEE17-2ABE-42DC-A542-9C61D4AA5A65}" srcOrd="5" destOrd="0" parTransId="{C441F77D-E3F1-4E41-93E5-BDA12DFBE1C7}" sibTransId="{6A28282A-A6BD-4CD1-BCFF-F56169F83314}"/>
    <dgm:cxn modelId="{161C261E-5E5C-42F7-8BFA-EBED76027B3B}" srcId="{A0C9EB66-4640-4080-9ED0-6CC14999740D}" destId="{533F1093-78E2-4FD5-9B52-1DD91784999B}" srcOrd="0" destOrd="0" parTransId="{559BE4F3-1D24-4BE7-A158-05D8782FD8CF}" sibTransId="{1BC005F0-4EB3-44E8-ADD6-A44BF3AC150E}"/>
    <dgm:cxn modelId="{1D78D323-7483-4130-B872-4F34E452EFD0}" type="presOf" srcId="{349FDD2E-4714-4A65-956E-DD7DE17A1475}" destId="{7B70B4FB-4452-4B5C-8B18-9629A5D50BF8}" srcOrd="0" destOrd="0" presId="urn:microsoft.com/office/officeart/2005/8/layout/lProcess2"/>
    <dgm:cxn modelId="{2A9F4F24-CBD2-4521-AD11-D45355F27AD9}" srcId="{A0C9EB66-4640-4080-9ED0-6CC14999740D}" destId="{8202915B-35D0-475F-AE0C-9CBC4EE4042A}" srcOrd="4" destOrd="0" parTransId="{D0B97D9C-BE63-45BE-9CA3-281496CDF671}" sibTransId="{AA156835-4788-4743-915B-C08B4CBB546C}"/>
    <dgm:cxn modelId="{B1CD3827-5EC1-4822-8299-67FC63C791D2}" srcId="{2BF501C2-1313-4805-8A2B-C86A3B3A56E9}" destId="{7B4293AC-37EF-46F6-8ADA-EAE3ECDBC47D}" srcOrd="1" destOrd="0" parTransId="{90D51A71-F586-487E-A079-5F8A5E540A60}" sibTransId="{B65D0FF8-196E-4F8E-9F8C-4E6993A3395A}"/>
    <dgm:cxn modelId="{38BDBD2C-CB2C-42DE-BBB0-BABCBBE8CAED}" type="presOf" srcId="{93B02A66-CE47-4949-B454-70A4125674E6}" destId="{6BDC48DC-5618-45B9-B0C1-ABFFD83E8DFD}" srcOrd="0" destOrd="0" presId="urn:microsoft.com/office/officeart/2005/8/layout/lProcess2"/>
    <dgm:cxn modelId="{E663B32E-8387-43C6-B6AA-9513CBA51ADA}" type="presOf" srcId="{A8F457AD-E71D-4940-96D8-8673FEF13831}" destId="{33A0D571-522D-4332-9099-522FBD1A3CDD}" srcOrd="0" destOrd="0" presId="urn:microsoft.com/office/officeart/2005/8/layout/lProcess2"/>
    <dgm:cxn modelId="{CE448032-027F-4201-86AB-5C50009A04AE}" srcId="{A6131C27-48C6-4933-9FDB-927FB10F4B6C}" destId="{A40FB2A2-25D5-44FD-8CAD-AC364DCFC007}" srcOrd="3" destOrd="0" parTransId="{A6F8D449-236E-4473-8B92-5E1E719A25B6}" sibTransId="{83A3F354-DF3F-45A8-8579-2435B8DEB22E}"/>
    <dgm:cxn modelId="{CFAEA532-CFAC-4258-8FAD-0FF5F1DFB986}" srcId="{2BF501C2-1313-4805-8A2B-C86A3B3A56E9}" destId="{75E8DCF6-7368-4180-80A5-19FC2BDFC3CB}" srcOrd="5" destOrd="0" parTransId="{C165D23E-C255-4B4B-87FF-2D768BDDB3F1}" sibTransId="{D3E9D21F-419A-4EB7-99E7-CE4D3731C5CE}"/>
    <dgm:cxn modelId="{BC7D0333-A948-485A-A9BF-93F65B300F8D}" type="presOf" srcId="{A7D60E46-1D47-4CA7-A6E9-EEB7C3E5D03B}" destId="{8B792859-971D-4A2E-99F6-C8385A32A862}" srcOrd="0" destOrd="0" presId="urn:microsoft.com/office/officeart/2005/8/layout/lProcess2"/>
    <dgm:cxn modelId="{B5915534-3271-40B3-8421-EDCD59A8B56F}" type="presOf" srcId="{A40FB2A2-25D5-44FD-8CAD-AC364DCFC007}" destId="{530828B3-D820-4D96-B89A-041F1912136E}" srcOrd="0" destOrd="0" presId="urn:microsoft.com/office/officeart/2005/8/layout/lProcess2"/>
    <dgm:cxn modelId="{7D3F2C35-DA44-4AC1-A09B-ACE5C052E3DC}" srcId="{2BF501C2-1313-4805-8A2B-C86A3B3A56E9}" destId="{D46593C8-A730-480F-83D9-D04B1FDD4B91}" srcOrd="2" destOrd="0" parTransId="{43543E52-6341-482C-9E95-05F83B452632}" sibTransId="{F6FAB88A-8442-476F-94A2-5B10CAEA3001}"/>
    <dgm:cxn modelId="{9BB5EC35-3A6D-44B3-9E51-1FE65EF0DA35}" type="presOf" srcId="{EE2FEF9B-046A-4E69-ABCD-A55E318DDEB0}" destId="{3A35079C-C250-4719-8A6D-CFF1FAB8795A}" srcOrd="0" destOrd="0" presId="urn:microsoft.com/office/officeart/2005/8/layout/lProcess2"/>
    <dgm:cxn modelId="{A25DD137-8DB9-4E56-8882-3E3DD4ADD73A}" type="presOf" srcId="{A33B5D3D-A5F6-48DB-9A45-76509BC9025D}" destId="{D22EDDB0-FD77-422E-9475-901D0B8F0574}" srcOrd="0" destOrd="0" presId="urn:microsoft.com/office/officeart/2005/8/layout/lProcess2"/>
    <dgm:cxn modelId="{2141D937-195F-4792-A375-62045B11CFD3}" type="presOf" srcId="{533F1093-78E2-4FD5-9B52-1DD91784999B}" destId="{7312D50C-E607-4299-966E-47F0F7A78E38}" srcOrd="0" destOrd="0" presId="urn:microsoft.com/office/officeart/2005/8/layout/lProcess2"/>
    <dgm:cxn modelId="{DD8EC53E-F535-4AC4-A3CD-DB4CBFE6403B}" type="presOf" srcId="{86EF294F-FC0F-4DFC-9250-B6D959670E71}" destId="{1BCE7134-47DD-4163-8284-1ED38D96ADF1}" srcOrd="0" destOrd="0" presId="urn:microsoft.com/office/officeart/2005/8/layout/lProcess2"/>
    <dgm:cxn modelId="{BBB2C940-C6D6-407B-993C-79E5B86C386C}" srcId="{2BF501C2-1313-4805-8A2B-C86A3B3A56E9}" destId="{9057D3ED-85C0-4224-8227-95403A63D74B}" srcOrd="4" destOrd="0" parTransId="{3302A4C9-5CF2-4BB4-B677-4F78668420D3}" sibTransId="{A9A37A35-A27E-400D-9DF4-1D4D0B3C681E}"/>
    <dgm:cxn modelId="{7E79825C-6EB5-48C6-805B-091345BE46B7}" srcId="{A6131C27-48C6-4933-9FDB-927FB10F4B6C}" destId="{A0C9EB66-4640-4080-9ED0-6CC14999740D}" srcOrd="4" destOrd="0" parTransId="{9488ABF1-88EB-43D6-8CB7-B4474AC746AB}" sibTransId="{292BFC43-4165-4D62-BC4C-ACF460F67FCC}"/>
    <dgm:cxn modelId="{7954C05F-0F91-4E85-8A66-169E919A97C2}" srcId="{A0C9EB66-4640-4080-9ED0-6CC14999740D}" destId="{C3ED7DC6-A60D-4640-AFDA-008C83ECBA94}" srcOrd="1" destOrd="0" parTransId="{F30ADF3A-4A56-4957-91F5-69FE21092CF2}" sibTransId="{6A08A141-C63A-49B2-8ADC-28EA3FF0A0C7}"/>
    <dgm:cxn modelId="{CD313960-EDFC-4D1B-8096-FF034504B60D}" type="presOf" srcId="{A0C9EB66-4640-4080-9ED0-6CC14999740D}" destId="{B1B80472-280E-4B80-A3A2-E6D691C60E63}" srcOrd="0" destOrd="0" presId="urn:microsoft.com/office/officeart/2005/8/layout/lProcess2"/>
    <dgm:cxn modelId="{93E55160-FE75-4D34-ADD6-2BB5053434FD}" type="presOf" srcId="{4B5D8B87-FAD8-49B6-8E3C-682731B3552A}" destId="{02D49A3E-AADC-4EEC-931B-210814B3ADB9}" srcOrd="0" destOrd="0" presId="urn:microsoft.com/office/officeart/2005/8/layout/lProcess2"/>
    <dgm:cxn modelId="{13C34F61-8291-426B-883F-A9C909412FB0}" type="presOf" srcId="{A90F02DF-B88D-457C-9CB3-E6DE40B5321C}" destId="{08368CED-D059-4727-9506-2782672E2117}" srcOrd="0" destOrd="0" presId="urn:microsoft.com/office/officeart/2005/8/layout/lProcess2"/>
    <dgm:cxn modelId="{86011B42-7DBC-4E1A-B385-CA5E75992A68}" srcId="{A0C9EB66-4640-4080-9ED0-6CC14999740D}" destId="{4A3E487B-0080-4AD2-9A21-F46BA8316392}" srcOrd="3" destOrd="0" parTransId="{C6FB4DE8-875D-4E53-A824-10293C1A5B42}" sibTransId="{753ACB2D-0158-4720-AB9B-42315952E793}"/>
    <dgm:cxn modelId="{3B9EF162-AEAC-4233-BC96-F5D2D651A148}" srcId="{4B5D8B87-FAD8-49B6-8E3C-682731B3552A}" destId="{A33B5D3D-A5F6-48DB-9A45-76509BC9025D}" srcOrd="0" destOrd="0" parTransId="{1EF4F021-D351-4A43-A9E4-1792CEFD9D34}" sibTransId="{373449D6-AF60-4DCF-B032-AD998DC83522}"/>
    <dgm:cxn modelId="{F70EB663-AE02-454A-9301-FAFAECA7A973}" srcId="{86EF294F-FC0F-4DFC-9250-B6D959670E71}" destId="{A8F457AD-E71D-4940-96D8-8673FEF13831}" srcOrd="1" destOrd="0" parTransId="{000DFC9D-63AA-4BDF-853E-DDA321B4BF0B}" sibTransId="{C17262A4-9046-4EC9-8485-95E88E4DE576}"/>
    <dgm:cxn modelId="{88B8EC44-7806-4967-9DF6-663D2B4C3F06}" type="presOf" srcId="{75E8DCF6-7368-4180-80A5-19FC2BDFC3CB}" destId="{1E7BAF5D-2D39-4086-9868-C0A700BDBF27}" srcOrd="0" destOrd="0" presId="urn:microsoft.com/office/officeart/2005/8/layout/lProcess2"/>
    <dgm:cxn modelId="{B96C9846-3842-4D48-A0C1-032AED818228}" type="presOf" srcId="{F3DEEE17-2ABE-42DC-A542-9C61D4AA5A65}" destId="{91686BE6-7B91-43D8-8314-A47DFC845415}" srcOrd="0" destOrd="0" presId="urn:microsoft.com/office/officeart/2005/8/layout/lProcess2"/>
    <dgm:cxn modelId="{2C6D1F67-EB91-4C59-9340-C0EFE2A7C33A}" srcId="{A6131C27-48C6-4933-9FDB-927FB10F4B6C}" destId="{2BF501C2-1313-4805-8A2B-C86A3B3A56E9}" srcOrd="1" destOrd="0" parTransId="{7ECFA569-1208-469D-AEF3-9C91957B293C}" sibTransId="{F92474F2-C61B-4427-989F-BCF6DFF07927}"/>
    <dgm:cxn modelId="{BDD4E047-FA91-492C-9FC4-961F3FE13396}" type="presOf" srcId="{4736AD73-B254-4BB6-9B8C-38CEEAB52F3F}" destId="{0F6E2BA7-9FDE-4F2B-A415-40640A468AB2}" srcOrd="0" destOrd="0" presId="urn:microsoft.com/office/officeart/2005/8/layout/lProcess2"/>
    <dgm:cxn modelId="{1F4CB568-B22B-4DB4-8300-5802AEBFE5FF}" srcId="{BD55C883-6C4B-4302-A739-D3843AAFDAC1}" destId="{F43BB3D9-8059-4A8D-8F38-D3965CFDEDB4}" srcOrd="2" destOrd="0" parTransId="{E00E059A-0856-4A78-BDD8-3B17762CB5AE}" sibTransId="{7BEEC471-754B-4C73-9938-DBC6E871AB0D}"/>
    <dgm:cxn modelId="{2E46DF4A-2FA9-4664-87FD-4459CEE8098E}" srcId="{AC717835-7307-49F4-B980-83EC9C3B0D23}" destId="{6CF392FE-B580-4717-B742-4037F23D6902}" srcOrd="4" destOrd="0" parTransId="{1BCD0AF5-CC1A-46D3-8973-F346B7DE4A9E}" sibTransId="{F414D597-A06C-4E67-8202-B855CD28680F}"/>
    <dgm:cxn modelId="{AFC6D24B-28D6-441E-A333-85CEDE2EC2D7}" srcId="{A6131C27-48C6-4933-9FDB-927FB10F4B6C}" destId="{86EF294F-FC0F-4DFC-9250-B6D959670E71}" srcOrd="2" destOrd="0" parTransId="{36402AB6-3CF0-4FEE-AE52-8E518244E075}" sibTransId="{7DB34B59-442A-43E6-B717-8875D0065816}"/>
    <dgm:cxn modelId="{3E640C6C-9251-4C46-A59B-9E7A5E3B163E}" type="presOf" srcId="{7CBB61F1-9B41-45DB-A0E2-BDCFEE5E230F}" destId="{97045B20-20CF-4A0A-8F5C-09DAF7A95655}" srcOrd="0" destOrd="0" presId="urn:microsoft.com/office/officeart/2005/8/layout/lProcess2"/>
    <dgm:cxn modelId="{95C8814C-2990-421D-A765-26B5BFE1B6F7}" type="presOf" srcId="{D46593C8-A730-480F-83D9-D04B1FDD4B91}" destId="{CAE20BDB-2BFF-4BAF-A14B-54B64600F621}" srcOrd="0" destOrd="0" presId="urn:microsoft.com/office/officeart/2005/8/layout/lProcess2"/>
    <dgm:cxn modelId="{E611FF6E-8CC7-46AC-B876-3311BF1A6AF3}" type="presOf" srcId="{7B4293AC-37EF-46F6-8ADA-EAE3ECDBC47D}" destId="{6831F55D-193F-49F5-B3FC-B570134C7DE4}" srcOrd="0" destOrd="0" presId="urn:microsoft.com/office/officeart/2005/8/layout/lProcess2"/>
    <dgm:cxn modelId="{1C7C9252-EB15-470B-82A2-12C17F569100}" srcId="{86EF294F-FC0F-4DFC-9250-B6D959670E71}" destId="{A90F02DF-B88D-457C-9CB3-E6DE40B5321C}" srcOrd="5" destOrd="0" parTransId="{B25F6D5C-9272-4508-BDE7-301135489A0F}" sibTransId="{65692A3C-6ACC-4C09-8B34-A5741EAC75F8}"/>
    <dgm:cxn modelId="{CB2AFB72-05D8-4B51-AC76-2BB9575268ED}" srcId="{86EF294F-FC0F-4DFC-9250-B6D959670E71}" destId="{BC57FC3B-918F-44E2-8871-B6A6586CA26E}" srcOrd="3" destOrd="0" parTransId="{F2D208AB-AD2A-42F0-B87A-DD6736CE3E80}" sibTransId="{39FEB197-230A-4845-8C96-10643EE33A06}"/>
    <dgm:cxn modelId="{FB749273-6257-4B92-ADB4-C9BA4615CBD1}" srcId="{86EF294F-FC0F-4DFC-9250-B6D959670E71}" destId="{44028F7D-6C36-4117-92E5-C143ECE01B71}" srcOrd="0" destOrd="0" parTransId="{4676DFCD-190C-45AF-91BD-18C8C2D96FFE}" sibTransId="{99B08269-9C13-4CF8-AF70-D8562DB90A24}"/>
    <dgm:cxn modelId="{DA666E56-2538-40E7-ABE5-B09CCE7A9FE4}" type="presOf" srcId="{873D0F8A-6DCC-4652-BCA6-346A1908CEDD}" destId="{805F10A7-F5AA-406D-8B61-68232CF3EC4A}" srcOrd="0" destOrd="0" presId="urn:microsoft.com/office/officeart/2005/8/layout/lProcess2"/>
    <dgm:cxn modelId="{3D4BC156-950E-411A-9894-E042ED50F010}" srcId="{AC717835-7307-49F4-B980-83EC9C3B0D23}" destId="{849920E2-0AA5-4CF9-AFBD-F3A8FF0E9050}" srcOrd="3" destOrd="0" parTransId="{2D05A656-6801-48C5-835D-C67B8C4285D8}" sibTransId="{E9252DCA-8168-4946-A08F-7F33BF454033}"/>
    <dgm:cxn modelId="{8FF31259-8581-48E5-B1F4-AD262C89F795}" srcId="{4B5D8B87-FAD8-49B6-8E3C-682731B3552A}" destId="{61BC23B1-3DA3-47BA-B405-CDE751C0FE7D}" srcOrd="4" destOrd="0" parTransId="{B5F8D5D8-3EDF-491D-B6E0-424F1AEC93DD}" sibTransId="{FFB1A5B2-D902-4B0F-8491-3683B86702E1}"/>
    <dgm:cxn modelId="{55B24E7A-F10E-41E0-9EE2-5AA50671BE1B}" type="presOf" srcId="{7FC8577D-7142-425B-B856-283EF1FAB63C}" destId="{CFEB9D0A-813E-4E2A-BC0D-A582A2B9DCCA}" srcOrd="0" destOrd="0" presId="urn:microsoft.com/office/officeart/2005/8/layout/lProcess2"/>
    <dgm:cxn modelId="{F9C0287B-1F32-42D8-B10B-C482F1FA9F9A}" srcId="{A40FB2A2-25D5-44FD-8CAD-AC364DCFC007}" destId="{B6CC27D2-C855-4BEB-A2AE-D9A433489F46}" srcOrd="3" destOrd="0" parTransId="{82129113-BDB3-4482-AC78-3BEB97340F29}" sibTransId="{6738CF3A-835E-4690-B230-2E4726F76023}"/>
    <dgm:cxn modelId="{AF14AF7B-876C-4061-9E36-BA233340E57C}" type="presOf" srcId="{44B8ED6F-B24C-4201-83FA-181AB005D03B}" destId="{1202E632-2C8A-4854-8BB4-0D3872AC2880}" srcOrd="0" destOrd="0" presId="urn:microsoft.com/office/officeart/2005/8/layout/lProcess2"/>
    <dgm:cxn modelId="{3755737D-6ABB-4192-8DF4-D5BA9AAD2168}" type="presOf" srcId="{A0C9EB66-4640-4080-9ED0-6CC14999740D}" destId="{9D8FAD24-DD45-4A19-943E-882E46B2525C}" srcOrd="1" destOrd="0" presId="urn:microsoft.com/office/officeart/2005/8/layout/lProcess2"/>
    <dgm:cxn modelId="{99C42B7E-D7FF-4D5E-9426-46743C8074D7}" srcId="{BD55C883-6C4B-4302-A739-D3843AAFDAC1}" destId="{86E330B0-EA9E-4B72-8E8C-3BDC01B7E271}" srcOrd="3" destOrd="0" parTransId="{4803BAB1-F65A-49B1-9B2E-DBA2E4069354}" sibTransId="{CF1F1E6A-8A5E-48CC-89BC-8D3E3AC8D2AD}"/>
    <dgm:cxn modelId="{5A380480-3C05-4D9C-A2E0-56A8991758EE}" type="presOf" srcId="{A6131C27-48C6-4933-9FDB-927FB10F4B6C}" destId="{FB597B33-1EDC-4318-A8AA-9CD23A526646}" srcOrd="0" destOrd="0" presId="urn:microsoft.com/office/officeart/2005/8/layout/lProcess2"/>
    <dgm:cxn modelId="{E53B0682-53EF-4E2E-BC99-794EE960AA57}" srcId="{2BF501C2-1313-4805-8A2B-C86A3B3A56E9}" destId="{7FC8577D-7142-425B-B856-283EF1FAB63C}" srcOrd="3" destOrd="0" parTransId="{844C86F7-3E4B-45F9-91A9-035056338FF9}" sibTransId="{B4495842-9202-4FC8-9BCE-193F59840E5C}"/>
    <dgm:cxn modelId="{436C2182-CDB8-4903-91EA-60A9791876A8}" type="presOf" srcId="{46C54CB4-469D-426C-8D44-22930F812784}" destId="{0AD628EE-A8A3-486A-A79B-6FFDFB7AC4E6}" srcOrd="0" destOrd="0" presId="urn:microsoft.com/office/officeart/2005/8/layout/lProcess2"/>
    <dgm:cxn modelId="{C7309492-D436-412B-9D07-C67985E06ABD}" type="presOf" srcId="{CB4AC583-5100-49AB-9224-545E95C7CC3E}" destId="{07B47E6B-0D45-4BC3-B401-940900FB073E}" srcOrd="0" destOrd="0" presId="urn:microsoft.com/office/officeart/2005/8/layout/lProcess2"/>
    <dgm:cxn modelId="{CC6FB694-A6C3-430F-8865-678CFEE43BD7}" type="presOf" srcId="{C3ED7DC6-A60D-4640-AFDA-008C83ECBA94}" destId="{3AA8E193-9201-4F84-8446-670CA40D4CDD}" srcOrd="0" destOrd="0" presId="urn:microsoft.com/office/officeart/2005/8/layout/lProcess2"/>
    <dgm:cxn modelId="{C69AA295-A029-440D-B719-F449808EE240}" type="presOf" srcId="{86E330B0-EA9E-4B72-8E8C-3BDC01B7E271}" destId="{D4E9E015-1936-47E5-8D61-D5AEE7FFB787}" srcOrd="0" destOrd="0" presId="urn:microsoft.com/office/officeart/2005/8/layout/lProcess2"/>
    <dgm:cxn modelId="{E33E0B96-234F-49DC-96D8-F90DF594B62F}" type="presOf" srcId="{23E7B9DC-8446-4089-92BE-58755C4E80D1}" destId="{81377339-F74B-4D40-8D32-943C2EBEBE6D}" srcOrd="0" destOrd="0" presId="urn:microsoft.com/office/officeart/2005/8/layout/lProcess2"/>
    <dgm:cxn modelId="{39F21496-6878-4DFD-B2CC-CCE674B49A68}" type="presOf" srcId="{86EF294F-FC0F-4DFC-9250-B6D959670E71}" destId="{89D69E44-E252-4D10-ABBB-45CF6B979B7D}" srcOrd="1" destOrd="0" presId="urn:microsoft.com/office/officeart/2005/8/layout/lProcess2"/>
    <dgm:cxn modelId="{D9211B9F-62C7-4685-9456-9673FCB4372F}" type="presOf" srcId="{44028F7D-6C36-4117-92E5-C143ECE01B71}" destId="{AEFA450B-944B-4688-918C-979000FBC9E8}" srcOrd="0" destOrd="0" presId="urn:microsoft.com/office/officeart/2005/8/layout/lProcess2"/>
    <dgm:cxn modelId="{98B59FA3-90D3-4823-9724-E2713B99829B}" type="presOf" srcId="{B30AB877-F2FD-4BC6-BF25-20C5908DF5B3}" destId="{0CF64765-6048-4D91-A667-AA1D36502A53}" srcOrd="0" destOrd="0" presId="urn:microsoft.com/office/officeart/2005/8/layout/lProcess2"/>
    <dgm:cxn modelId="{AC8F4BA6-1DD4-4E24-AD76-80409C9FBB1E}" srcId="{A6131C27-48C6-4933-9FDB-927FB10F4B6C}" destId="{4B5D8B87-FAD8-49B6-8E3C-682731B3552A}" srcOrd="0" destOrd="0" parTransId="{980EB6F6-7FB3-4267-A710-2F28FDD45DEC}" sibTransId="{6FBFE18B-747E-4907-B1AE-36B71D8E03FA}"/>
    <dgm:cxn modelId="{C861D6A9-A250-4832-B7B5-51452AEEF4ED}" type="presOf" srcId="{AFF00C7A-F628-4B4D-B088-1FE5F3644417}" destId="{3BE55BE9-C8D9-4B74-85DD-6D548FF58ECE}" srcOrd="0" destOrd="0" presId="urn:microsoft.com/office/officeart/2005/8/layout/lProcess2"/>
    <dgm:cxn modelId="{A6CF3DAA-176B-4904-B136-56CDBE33DC4E}" type="presOf" srcId="{9057D3ED-85C0-4224-8227-95403A63D74B}" destId="{F13FCAC1-6C3E-4748-A137-09BBDB7C5126}" srcOrd="0" destOrd="0" presId="urn:microsoft.com/office/officeart/2005/8/layout/lProcess2"/>
    <dgm:cxn modelId="{940796AE-83AE-4755-B6A4-3B39B232E83D}" srcId="{A40FB2A2-25D5-44FD-8CAD-AC364DCFC007}" destId="{995B25B7-3D56-45E1-91FF-73FC5C5FC17D}" srcOrd="1" destOrd="0" parTransId="{8D215ED9-E567-4E96-9115-02502639ADF6}" sibTransId="{21CA5491-2FD5-444E-B15D-8CFD49752831}"/>
    <dgm:cxn modelId="{3DF2DDB0-EEE5-4686-A076-609A7CD15E99}" type="presOf" srcId="{5C4F0BF9-DB75-4D4F-B198-31B0E3F1335F}" destId="{C675FBA1-F260-4D4D-BE4F-41F1D88E8A04}" srcOrd="0" destOrd="0" presId="urn:microsoft.com/office/officeart/2005/8/layout/lProcess2"/>
    <dgm:cxn modelId="{9C1859B1-BC8B-47AB-98BB-4B150B6C1959}" type="presOf" srcId="{BC57FC3B-918F-44E2-8871-B6A6586CA26E}" destId="{6922D215-14E6-495D-8119-A8709C79A7A0}" srcOrd="0" destOrd="0" presId="urn:microsoft.com/office/officeart/2005/8/layout/lProcess2"/>
    <dgm:cxn modelId="{479860B2-7F80-411E-9EA3-9CBFC9A58D8F}" type="presOf" srcId="{B257183C-D0D4-4A2F-94EB-0D469058E746}" destId="{7B28B499-A858-48EC-9693-6C3E5767634C}" srcOrd="0" destOrd="0" presId="urn:microsoft.com/office/officeart/2005/8/layout/lProcess2"/>
    <dgm:cxn modelId="{039586B3-1267-45C7-9500-5ECD0323FE7C}" srcId="{A0C9EB66-4640-4080-9ED0-6CC14999740D}" destId="{CB4AC583-5100-49AB-9224-545E95C7CC3E}" srcOrd="2" destOrd="0" parTransId="{0439472B-88DE-47E7-8168-EB5838CD12D3}" sibTransId="{3DA3D1EC-40A8-4AAE-886B-85811356096B}"/>
    <dgm:cxn modelId="{2C01E0B4-02E5-4221-AD59-DB6A78CC85FE}" type="presOf" srcId="{2BF501C2-1313-4805-8A2B-C86A3B3A56E9}" destId="{2B04AA65-7A77-4CEE-BDA4-71E889D6BA30}" srcOrd="1" destOrd="0" presId="urn:microsoft.com/office/officeart/2005/8/layout/lProcess2"/>
    <dgm:cxn modelId="{857731B5-EBB3-4340-9FBC-50283E489DFE}" srcId="{A40FB2A2-25D5-44FD-8CAD-AC364DCFC007}" destId="{8420BC13-A5DF-42E7-A07F-5D09923CEA13}" srcOrd="0" destOrd="0" parTransId="{B95E2377-5D56-43A9-AB73-06CDBC07126C}" sibTransId="{658833D6-7870-4F8A-B2FE-32A236787CD9}"/>
    <dgm:cxn modelId="{F57169B5-40CB-4521-A9E8-2861A2571679}" type="presOf" srcId="{8202915B-35D0-475F-AE0C-9CBC4EE4042A}" destId="{1ADBD592-B7A1-406E-917E-0217B819DF3D}" srcOrd="0" destOrd="0" presId="urn:microsoft.com/office/officeart/2005/8/layout/lProcess2"/>
    <dgm:cxn modelId="{E073A6B8-B97F-4350-AC78-7904223E9BE2}" srcId="{A40FB2A2-25D5-44FD-8CAD-AC364DCFC007}" destId="{93B02A66-CE47-4949-B454-70A4125674E6}" srcOrd="5" destOrd="0" parTransId="{92BB8BB2-17E5-47E2-BCE7-F3F479D61E1D}" sibTransId="{2A835155-9757-4AF8-9235-63D74740C7D1}"/>
    <dgm:cxn modelId="{D15492BC-1D7B-4602-9B49-54C107C418BA}" type="presOf" srcId="{61BC23B1-3DA3-47BA-B405-CDE751C0FE7D}" destId="{E333EEA2-4578-42BD-8C46-190D9ED6E442}" srcOrd="0" destOrd="0" presId="urn:microsoft.com/office/officeart/2005/8/layout/lProcess2"/>
    <dgm:cxn modelId="{B61459BE-A85B-43B8-8172-42E156016E54}" srcId="{A6131C27-48C6-4933-9FDB-927FB10F4B6C}" destId="{AC717835-7307-49F4-B980-83EC9C3B0D23}" srcOrd="5" destOrd="0" parTransId="{2D13B77D-A74E-4F8F-AC73-AFB9BF6DD59A}" sibTransId="{A978B115-999A-415A-8160-2E7D2658942E}"/>
    <dgm:cxn modelId="{AF87CCBF-D40F-42CE-AE0B-AB5570608C5D}" type="presOf" srcId="{849920E2-0AA5-4CF9-AFBD-F3A8FF0E9050}" destId="{0243D9E3-CEF6-4AC4-BF48-98CB9CEEA818}" srcOrd="0" destOrd="0" presId="urn:microsoft.com/office/officeart/2005/8/layout/lProcess2"/>
    <dgm:cxn modelId="{273B1DC4-0878-434A-8C69-4DECBD3179CC}" type="presOf" srcId="{B0DB0EAD-B44A-4822-B7B2-9F86604F42DE}" destId="{5E40EDA4-17B2-4D00-9A07-A08E2454C821}" srcOrd="0" destOrd="0" presId="urn:microsoft.com/office/officeart/2005/8/layout/lProcess2"/>
    <dgm:cxn modelId="{3BFD63C8-62E4-4D68-877B-F8137B7AFF11}" srcId="{2BF501C2-1313-4805-8A2B-C86A3B3A56E9}" destId="{B30AB877-F2FD-4BC6-BF25-20C5908DF5B3}" srcOrd="0" destOrd="0" parTransId="{50F46443-EC43-46F5-94C1-B888D72918E5}" sibTransId="{A0789B7C-35E9-4BF9-8B41-B2D50C434E39}"/>
    <dgm:cxn modelId="{5429B1C8-7470-4334-81E4-E23B59CC277B}" type="presOf" srcId="{6CF392FE-B580-4717-B742-4037F23D6902}" destId="{77388198-A256-4958-B097-E28705F0274D}" srcOrd="0" destOrd="0" presId="urn:microsoft.com/office/officeart/2005/8/layout/lProcess2"/>
    <dgm:cxn modelId="{586A79CB-89B5-4EFF-9791-D89D2397E4DC}" type="presOf" srcId="{BC9ACFD6-DE01-4D0A-B49C-11822D43E5C2}" destId="{7E9D0D5B-B839-4F15-8718-9D5D77F7FC2F}" srcOrd="0" destOrd="0" presId="urn:microsoft.com/office/officeart/2005/8/layout/lProcess2"/>
    <dgm:cxn modelId="{77A8EFCB-EF42-4774-85FE-7BE7187C0BA5}" type="presOf" srcId="{2BF501C2-1313-4805-8A2B-C86A3B3A56E9}" destId="{319524A2-B524-409D-9B22-8758DB5FB071}" srcOrd="0" destOrd="0" presId="urn:microsoft.com/office/officeart/2005/8/layout/lProcess2"/>
    <dgm:cxn modelId="{5A7EFECC-DA24-44EF-BE18-959855190FA6}" srcId="{4B5D8B87-FAD8-49B6-8E3C-682731B3552A}" destId="{AFF00C7A-F628-4B4D-B088-1FE5F3644417}" srcOrd="5" destOrd="0" parTransId="{BBA25F52-57D4-4B69-BB17-7BDE077902E8}" sibTransId="{E25615BE-6C1C-4E4E-BFD0-A45717D03673}"/>
    <dgm:cxn modelId="{E163E4CE-E9AE-4BE4-BEEB-78D324593CE5}" srcId="{4B5D8B87-FAD8-49B6-8E3C-682731B3552A}" destId="{A7D60E46-1D47-4CA7-A6E9-EEB7C3E5D03B}" srcOrd="3" destOrd="0" parTransId="{BEE7E22A-0ACE-4500-A97D-6385EC910BB7}" sibTransId="{641F1434-012A-4696-AB4D-033DED686018}"/>
    <dgm:cxn modelId="{30F304D4-D68B-4768-8C2F-ECB93F263145}" type="presOf" srcId="{AC717835-7307-49F4-B980-83EC9C3B0D23}" destId="{CEC3B5F8-CB55-4146-9EC2-A5BFF33A70FA}" srcOrd="0" destOrd="0" presId="urn:microsoft.com/office/officeart/2005/8/layout/lProcess2"/>
    <dgm:cxn modelId="{C1E377D4-5451-45C4-84B0-4A420CCEFCE7}" srcId="{86EF294F-FC0F-4DFC-9250-B6D959670E71}" destId="{873D0F8A-6DCC-4652-BCA6-346A1908CEDD}" srcOrd="2" destOrd="0" parTransId="{BA6F259D-DE89-4822-A316-77144F3A64CF}" sibTransId="{AE8DCFC4-A25B-472C-AA9B-56974F8DF04F}"/>
    <dgm:cxn modelId="{1E7F95DB-E629-4C3D-9DD9-3D3AAF313E3B}" srcId="{A40FB2A2-25D5-44FD-8CAD-AC364DCFC007}" destId="{B257183C-D0D4-4A2F-94EB-0D469058E746}" srcOrd="2" destOrd="0" parTransId="{D3A25FA3-3CBE-481A-A615-7015FE58A450}" sibTransId="{1E52DAA7-DA65-4418-BA7B-9E15C110A67C}"/>
    <dgm:cxn modelId="{C12141DE-90EA-4C0A-BD6C-74308F9B8455}" type="presOf" srcId="{4A3E487B-0080-4AD2-9A21-F46BA8316392}" destId="{9FFEC5D2-18F0-4E72-91A0-1E58602654DD}" srcOrd="0" destOrd="0" presId="urn:microsoft.com/office/officeart/2005/8/layout/lProcess2"/>
    <dgm:cxn modelId="{591747DE-6B31-4D5D-9300-C67017781B9E}" type="presOf" srcId="{83538BB5-9918-49E7-BAC0-517019A1B44A}" destId="{CD1AC7F1-A263-41D8-9AEB-4827F0AF14A7}" srcOrd="0" destOrd="0" presId="urn:microsoft.com/office/officeart/2005/8/layout/lProcess2"/>
    <dgm:cxn modelId="{5BA962E0-EB83-4A79-8DF2-A0B5F3E1E782}" type="presOf" srcId="{8420BC13-A5DF-42E7-A07F-5D09923CEA13}" destId="{4AB548FB-D362-478A-95BE-B1522BECAC12}" srcOrd="0" destOrd="0" presId="urn:microsoft.com/office/officeart/2005/8/layout/lProcess2"/>
    <dgm:cxn modelId="{BC8227E2-D159-42F4-A76A-A2B96CB646F1}" srcId="{86EF294F-FC0F-4DFC-9250-B6D959670E71}" destId="{5C4F0BF9-DB75-4D4F-B198-31B0E3F1335F}" srcOrd="4" destOrd="0" parTransId="{8488DFBC-6545-4C50-BD2C-8C71F6489EB9}" sibTransId="{F8D7CE2A-310E-4DED-8595-B507C6BD8A9B}"/>
    <dgm:cxn modelId="{4BF64FE3-0776-4A33-913D-9956E0AECE77}" type="presOf" srcId="{F43BB3D9-8059-4A8D-8F38-D3965CFDEDB4}" destId="{27C4E2DB-3E32-4F2D-85F9-01A2CFF94282}" srcOrd="0" destOrd="0" presId="urn:microsoft.com/office/officeart/2005/8/layout/lProcess2"/>
    <dgm:cxn modelId="{02E882E3-C0A9-4F38-AD80-BF26C5900CF5}" type="presOf" srcId="{BD55C883-6C4B-4302-A739-D3843AAFDAC1}" destId="{1317CB81-79A3-4EE8-B63D-8B59B859047D}" srcOrd="1" destOrd="0" presId="urn:microsoft.com/office/officeart/2005/8/layout/lProcess2"/>
    <dgm:cxn modelId="{ED0237E5-D616-4AA1-BEF6-4131FB269A16}" srcId="{AC717835-7307-49F4-B980-83EC9C3B0D23}" destId="{23E7B9DC-8446-4089-92BE-58755C4E80D1}" srcOrd="1" destOrd="0" parTransId="{36CA90E0-7D30-4A98-B548-7BD947096549}" sibTransId="{091BE241-190E-4313-BE66-BDC1FB3EAAF6}"/>
    <dgm:cxn modelId="{4FAD3AE5-E3AF-4E31-ADF4-06A7785B713E}" srcId="{BD55C883-6C4B-4302-A739-D3843AAFDAC1}" destId="{44B8ED6F-B24C-4201-83FA-181AB005D03B}" srcOrd="4" destOrd="0" parTransId="{0EB41D73-C5D8-41F7-AA03-DE1F51C0FC03}" sibTransId="{AB4DC68D-2C4F-42E3-AE69-6118EA2FFEB5}"/>
    <dgm:cxn modelId="{BA7F50E5-3459-4C4F-95D0-7EB557CF96DA}" srcId="{BD55C883-6C4B-4302-A739-D3843AAFDAC1}" destId="{EE2FEF9B-046A-4E69-ABCD-A55E318DDEB0}" srcOrd="1" destOrd="0" parTransId="{94C15D16-37D8-42E7-AC45-092468DEB7C4}" sibTransId="{F693EB56-2205-4281-9DDB-DB6054FAB40D}"/>
    <dgm:cxn modelId="{E7DB12E8-0224-4015-B3F7-042DD0F08E24}" srcId="{A40FB2A2-25D5-44FD-8CAD-AC364DCFC007}" destId="{83538BB5-9918-49E7-BAC0-517019A1B44A}" srcOrd="4" destOrd="0" parTransId="{8B0B3B1F-8AB9-4E06-A5E1-6B4CF4CC2538}" sibTransId="{EEE1C99A-5BFB-43D5-9EEE-28072707530A}"/>
    <dgm:cxn modelId="{5F8F4FEA-63A9-4E87-AE90-AB5C6230BFEC}" type="presOf" srcId="{BD55C883-6C4B-4302-A739-D3843AAFDAC1}" destId="{3E602EF5-1C31-44AD-98E0-5F39E8B74919}" srcOrd="0" destOrd="0" presId="urn:microsoft.com/office/officeart/2005/8/layout/lProcess2"/>
    <dgm:cxn modelId="{BDC7F0ED-4598-4F5F-BB49-ECDF78448785}" srcId="{A0C9EB66-4640-4080-9ED0-6CC14999740D}" destId="{0696E2A2-F7DF-4087-B7C7-DA763CAA21AE}" srcOrd="5" destOrd="0" parTransId="{78E70500-A3A0-4F3C-A748-E9C339895C3C}" sibTransId="{E65ACF41-102E-421F-BCE7-C8388852F25C}"/>
    <dgm:cxn modelId="{5D4F9AF4-2B7E-41C6-805C-3E66C0840462}" srcId="{4B5D8B87-FAD8-49B6-8E3C-682731B3552A}" destId="{7CBB61F1-9B41-45DB-A0E2-BDCFEE5E230F}" srcOrd="2" destOrd="0" parTransId="{EFF22F0D-2E87-49E9-9C92-8718CF1ACF8E}" sibTransId="{A30E3B36-F801-470D-859D-8D7A35CF985C}"/>
    <dgm:cxn modelId="{6B2779F6-0626-4793-86A3-63B0202E2B71}" type="presOf" srcId="{4B5D8B87-FAD8-49B6-8E3C-682731B3552A}" destId="{B60324E5-F43F-4EA5-8EA0-3C16BB29CB7D}" srcOrd="1" destOrd="0" presId="urn:microsoft.com/office/officeart/2005/8/layout/lProcess2"/>
    <dgm:cxn modelId="{ED07A0F6-5F41-4072-92FD-AD334D0C9A6F}" type="presOf" srcId="{0696E2A2-F7DF-4087-B7C7-DA763CAA21AE}" destId="{A1980C68-F28C-435C-BFA4-38D3223A815A}" srcOrd="0" destOrd="0" presId="urn:microsoft.com/office/officeart/2005/8/layout/lProcess2"/>
    <dgm:cxn modelId="{AEA221FB-E026-4409-8458-1548F4D4BFD2}" type="presOf" srcId="{A40FB2A2-25D5-44FD-8CAD-AC364DCFC007}" destId="{D9246A7A-353B-445C-A4C3-DD7948A227F0}" srcOrd="1" destOrd="0" presId="urn:microsoft.com/office/officeart/2005/8/layout/lProcess2"/>
    <dgm:cxn modelId="{27B3C8FE-9A8C-4B8A-A747-D38FCF60E688}" type="presOf" srcId="{995B25B7-3D56-45E1-91FF-73FC5C5FC17D}" destId="{B582BE97-17D2-4368-841D-9DA9DD7DDEAD}" srcOrd="0" destOrd="0" presId="urn:microsoft.com/office/officeart/2005/8/layout/lProcess2"/>
    <dgm:cxn modelId="{9F2BD6A2-DB33-4F15-B8A9-A7A6B56C4C51}" type="presParOf" srcId="{FB597B33-1EDC-4318-A8AA-9CD23A526646}" destId="{E816BB33-DD71-4CD1-9A29-3A245FB208B8}" srcOrd="0" destOrd="0" presId="urn:microsoft.com/office/officeart/2005/8/layout/lProcess2"/>
    <dgm:cxn modelId="{E88DB1C2-A74A-4DCC-A27C-40FDC9098127}" type="presParOf" srcId="{E816BB33-DD71-4CD1-9A29-3A245FB208B8}" destId="{02D49A3E-AADC-4EEC-931B-210814B3ADB9}" srcOrd="0" destOrd="0" presId="urn:microsoft.com/office/officeart/2005/8/layout/lProcess2"/>
    <dgm:cxn modelId="{AE9DCE3E-179E-48C2-920A-0C6F2FDD20DF}" type="presParOf" srcId="{E816BB33-DD71-4CD1-9A29-3A245FB208B8}" destId="{B60324E5-F43F-4EA5-8EA0-3C16BB29CB7D}" srcOrd="1" destOrd="0" presId="urn:microsoft.com/office/officeart/2005/8/layout/lProcess2"/>
    <dgm:cxn modelId="{B881E9B4-18B6-4B0F-9912-FF9B0F64D37E}" type="presParOf" srcId="{E816BB33-DD71-4CD1-9A29-3A245FB208B8}" destId="{98898182-E723-4FE8-B0FD-8D44D86D95E3}" srcOrd="2" destOrd="0" presId="urn:microsoft.com/office/officeart/2005/8/layout/lProcess2"/>
    <dgm:cxn modelId="{E55C959E-E940-4FEC-9354-5A34E934D704}" type="presParOf" srcId="{98898182-E723-4FE8-B0FD-8D44D86D95E3}" destId="{0D8AE7B5-9030-4ED4-8917-DA0091482845}" srcOrd="0" destOrd="0" presId="urn:microsoft.com/office/officeart/2005/8/layout/lProcess2"/>
    <dgm:cxn modelId="{D0A97EC0-93E1-4285-8FF7-032930176F60}" type="presParOf" srcId="{0D8AE7B5-9030-4ED4-8917-DA0091482845}" destId="{D22EDDB0-FD77-422E-9475-901D0B8F0574}" srcOrd="0" destOrd="0" presId="urn:microsoft.com/office/officeart/2005/8/layout/lProcess2"/>
    <dgm:cxn modelId="{EB3977EC-722B-4D7D-89EE-4C9091E153D7}" type="presParOf" srcId="{0D8AE7B5-9030-4ED4-8917-DA0091482845}" destId="{799E8526-FC8A-4B9A-94CC-0AE704979B04}" srcOrd="1" destOrd="0" presId="urn:microsoft.com/office/officeart/2005/8/layout/lProcess2"/>
    <dgm:cxn modelId="{D61E36EE-D8DB-42D3-BF4B-7D3C7996F4F4}" type="presParOf" srcId="{0D8AE7B5-9030-4ED4-8917-DA0091482845}" destId="{7E9D0D5B-B839-4F15-8718-9D5D77F7FC2F}" srcOrd="2" destOrd="0" presId="urn:microsoft.com/office/officeart/2005/8/layout/lProcess2"/>
    <dgm:cxn modelId="{E072F0D0-AFCD-4342-B264-795D5821A9C1}" type="presParOf" srcId="{0D8AE7B5-9030-4ED4-8917-DA0091482845}" destId="{9C80A895-E164-403B-9DE4-4DE46D6095C2}" srcOrd="3" destOrd="0" presId="urn:microsoft.com/office/officeart/2005/8/layout/lProcess2"/>
    <dgm:cxn modelId="{4C8358C5-C6CD-4131-846C-22342060286B}" type="presParOf" srcId="{0D8AE7B5-9030-4ED4-8917-DA0091482845}" destId="{97045B20-20CF-4A0A-8F5C-09DAF7A95655}" srcOrd="4" destOrd="0" presId="urn:microsoft.com/office/officeart/2005/8/layout/lProcess2"/>
    <dgm:cxn modelId="{AA0D26F4-A45D-4586-90F0-5117FB5A2E06}" type="presParOf" srcId="{0D8AE7B5-9030-4ED4-8917-DA0091482845}" destId="{17A9B8E3-AF12-40CA-A9B1-6AE519D46E0C}" srcOrd="5" destOrd="0" presId="urn:microsoft.com/office/officeart/2005/8/layout/lProcess2"/>
    <dgm:cxn modelId="{38A15E17-58A3-40C4-A046-CB270AF4208C}" type="presParOf" srcId="{0D8AE7B5-9030-4ED4-8917-DA0091482845}" destId="{8B792859-971D-4A2E-99F6-C8385A32A862}" srcOrd="6" destOrd="0" presId="urn:microsoft.com/office/officeart/2005/8/layout/lProcess2"/>
    <dgm:cxn modelId="{F34C1C5B-7E44-4035-81C0-EC3708773567}" type="presParOf" srcId="{0D8AE7B5-9030-4ED4-8917-DA0091482845}" destId="{288635D4-EE94-4B64-9E09-432CDB229E13}" srcOrd="7" destOrd="0" presId="urn:microsoft.com/office/officeart/2005/8/layout/lProcess2"/>
    <dgm:cxn modelId="{39C6D1CE-C254-47DC-B1FD-89071C093A73}" type="presParOf" srcId="{0D8AE7B5-9030-4ED4-8917-DA0091482845}" destId="{E333EEA2-4578-42BD-8C46-190D9ED6E442}" srcOrd="8" destOrd="0" presId="urn:microsoft.com/office/officeart/2005/8/layout/lProcess2"/>
    <dgm:cxn modelId="{687FAFC7-B418-4087-B723-D27EEBF52B88}" type="presParOf" srcId="{0D8AE7B5-9030-4ED4-8917-DA0091482845}" destId="{02737D48-72D2-4F29-881A-C39C42BA025F}" srcOrd="9" destOrd="0" presId="urn:microsoft.com/office/officeart/2005/8/layout/lProcess2"/>
    <dgm:cxn modelId="{0D8552A8-5099-46C9-A01B-18C1EC0E5BA4}" type="presParOf" srcId="{0D8AE7B5-9030-4ED4-8917-DA0091482845}" destId="{3BE55BE9-C8D9-4B74-85DD-6D548FF58ECE}" srcOrd="10" destOrd="0" presId="urn:microsoft.com/office/officeart/2005/8/layout/lProcess2"/>
    <dgm:cxn modelId="{8FD48B52-F9D3-4058-90BC-A933EC37E7E3}" type="presParOf" srcId="{FB597B33-1EDC-4318-A8AA-9CD23A526646}" destId="{57647BAA-BA52-4EBD-A75C-E1DE9F8A885D}" srcOrd="1" destOrd="0" presId="urn:microsoft.com/office/officeart/2005/8/layout/lProcess2"/>
    <dgm:cxn modelId="{E7410977-85F4-4F96-82F8-287A0613B595}" type="presParOf" srcId="{FB597B33-1EDC-4318-A8AA-9CD23A526646}" destId="{B896B8B5-D811-48BB-BACC-78F0FC8BDBEA}" srcOrd="2" destOrd="0" presId="urn:microsoft.com/office/officeart/2005/8/layout/lProcess2"/>
    <dgm:cxn modelId="{505CB173-A82B-4DDE-AEA0-E6C8DF54F40F}" type="presParOf" srcId="{B896B8B5-D811-48BB-BACC-78F0FC8BDBEA}" destId="{319524A2-B524-409D-9B22-8758DB5FB071}" srcOrd="0" destOrd="0" presId="urn:microsoft.com/office/officeart/2005/8/layout/lProcess2"/>
    <dgm:cxn modelId="{B1E761F3-0EA8-46BA-AF5A-920B68DCC919}" type="presParOf" srcId="{B896B8B5-D811-48BB-BACC-78F0FC8BDBEA}" destId="{2B04AA65-7A77-4CEE-BDA4-71E889D6BA30}" srcOrd="1" destOrd="0" presId="urn:microsoft.com/office/officeart/2005/8/layout/lProcess2"/>
    <dgm:cxn modelId="{EA7CC347-37A3-4C73-AB34-1048C3E1B213}" type="presParOf" srcId="{B896B8B5-D811-48BB-BACC-78F0FC8BDBEA}" destId="{E583A072-3504-461A-8B72-5C5D32067880}" srcOrd="2" destOrd="0" presId="urn:microsoft.com/office/officeart/2005/8/layout/lProcess2"/>
    <dgm:cxn modelId="{46B37419-624B-4D04-937E-8FC7FFE3856A}" type="presParOf" srcId="{E583A072-3504-461A-8B72-5C5D32067880}" destId="{A8C0DA36-14F7-48B3-BC7C-E68AF1EC8788}" srcOrd="0" destOrd="0" presId="urn:microsoft.com/office/officeart/2005/8/layout/lProcess2"/>
    <dgm:cxn modelId="{55D3E53A-B832-4384-8BFF-9B4DA6E9009C}" type="presParOf" srcId="{A8C0DA36-14F7-48B3-BC7C-E68AF1EC8788}" destId="{0CF64765-6048-4D91-A667-AA1D36502A53}" srcOrd="0" destOrd="0" presId="urn:microsoft.com/office/officeart/2005/8/layout/lProcess2"/>
    <dgm:cxn modelId="{8A089D81-7BCA-4F93-ACB6-26E751DA2F92}" type="presParOf" srcId="{A8C0DA36-14F7-48B3-BC7C-E68AF1EC8788}" destId="{4084EA24-87F9-4C1D-8CD9-8AD04137A977}" srcOrd="1" destOrd="0" presId="urn:microsoft.com/office/officeart/2005/8/layout/lProcess2"/>
    <dgm:cxn modelId="{5E0CA863-5969-4480-9AC1-9A7F8D3E2734}" type="presParOf" srcId="{A8C0DA36-14F7-48B3-BC7C-E68AF1EC8788}" destId="{6831F55D-193F-49F5-B3FC-B570134C7DE4}" srcOrd="2" destOrd="0" presId="urn:microsoft.com/office/officeart/2005/8/layout/lProcess2"/>
    <dgm:cxn modelId="{ABA57954-E0EB-4D4A-AB5E-F7A6CF22F6CB}" type="presParOf" srcId="{A8C0DA36-14F7-48B3-BC7C-E68AF1EC8788}" destId="{0BBE1D7A-5BAA-45FE-B100-C9B44627AF67}" srcOrd="3" destOrd="0" presId="urn:microsoft.com/office/officeart/2005/8/layout/lProcess2"/>
    <dgm:cxn modelId="{03DC5243-99FF-4E67-976C-D460518BC942}" type="presParOf" srcId="{A8C0DA36-14F7-48B3-BC7C-E68AF1EC8788}" destId="{CAE20BDB-2BFF-4BAF-A14B-54B64600F621}" srcOrd="4" destOrd="0" presId="urn:microsoft.com/office/officeart/2005/8/layout/lProcess2"/>
    <dgm:cxn modelId="{275A2DDE-B60F-4EBE-9F12-7D7D38034C7E}" type="presParOf" srcId="{A8C0DA36-14F7-48B3-BC7C-E68AF1EC8788}" destId="{58384360-FEEB-4798-AAFB-3E197C851C52}" srcOrd="5" destOrd="0" presId="urn:microsoft.com/office/officeart/2005/8/layout/lProcess2"/>
    <dgm:cxn modelId="{EC5D189B-E17A-4C9D-B8A1-9867088B343C}" type="presParOf" srcId="{A8C0DA36-14F7-48B3-BC7C-E68AF1EC8788}" destId="{CFEB9D0A-813E-4E2A-BC0D-A582A2B9DCCA}" srcOrd="6" destOrd="0" presId="urn:microsoft.com/office/officeart/2005/8/layout/lProcess2"/>
    <dgm:cxn modelId="{3BDDF301-B898-4BC0-A30D-067F843FAF22}" type="presParOf" srcId="{A8C0DA36-14F7-48B3-BC7C-E68AF1EC8788}" destId="{BD8D285A-E79A-4C40-9C16-7DBBB5491FBA}" srcOrd="7" destOrd="0" presId="urn:microsoft.com/office/officeart/2005/8/layout/lProcess2"/>
    <dgm:cxn modelId="{A9401588-F13D-4780-894F-DD18CFC011AF}" type="presParOf" srcId="{A8C0DA36-14F7-48B3-BC7C-E68AF1EC8788}" destId="{F13FCAC1-6C3E-4748-A137-09BBDB7C5126}" srcOrd="8" destOrd="0" presId="urn:microsoft.com/office/officeart/2005/8/layout/lProcess2"/>
    <dgm:cxn modelId="{453C6AFA-B271-4574-A3CB-6727C1752DCA}" type="presParOf" srcId="{A8C0DA36-14F7-48B3-BC7C-E68AF1EC8788}" destId="{865E56B8-D579-4B8D-A89B-111D5D36D9F0}" srcOrd="9" destOrd="0" presId="urn:microsoft.com/office/officeart/2005/8/layout/lProcess2"/>
    <dgm:cxn modelId="{AC257A5C-1B20-487D-B032-A6A51DF1A519}" type="presParOf" srcId="{A8C0DA36-14F7-48B3-BC7C-E68AF1EC8788}" destId="{1E7BAF5D-2D39-4086-9868-C0A700BDBF27}" srcOrd="10" destOrd="0" presId="urn:microsoft.com/office/officeart/2005/8/layout/lProcess2"/>
    <dgm:cxn modelId="{54ACE74C-23B3-445B-98EA-9589B7226AB5}" type="presParOf" srcId="{FB597B33-1EDC-4318-A8AA-9CD23A526646}" destId="{9E0344BD-FF15-4641-8694-9BD108DB3C19}" srcOrd="3" destOrd="0" presId="urn:microsoft.com/office/officeart/2005/8/layout/lProcess2"/>
    <dgm:cxn modelId="{1884A2D7-5DD7-49DA-A283-681EE70107FF}" type="presParOf" srcId="{FB597B33-1EDC-4318-A8AA-9CD23A526646}" destId="{1400A490-A367-476D-8859-96FBEDF4131B}" srcOrd="4" destOrd="0" presId="urn:microsoft.com/office/officeart/2005/8/layout/lProcess2"/>
    <dgm:cxn modelId="{2682D4EF-15D3-4EA0-989E-266E0E0518EA}" type="presParOf" srcId="{1400A490-A367-476D-8859-96FBEDF4131B}" destId="{1BCE7134-47DD-4163-8284-1ED38D96ADF1}" srcOrd="0" destOrd="0" presId="urn:microsoft.com/office/officeart/2005/8/layout/lProcess2"/>
    <dgm:cxn modelId="{BEA81854-C970-4116-9B64-4D85E4EEB25F}" type="presParOf" srcId="{1400A490-A367-476D-8859-96FBEDF4131B}" destId="{89D69E44-E252-4D10-ABBB-45CF6B979B7D}" srcOrd="1" destOrd="0" presId="urn:microsoft.com/office/officeart/2005/8/layout/lProcess2"/>
    <dgm:cxn modelId="{80780DBB-9C6F-4136-9287-76C1D98D5110}" type="presParOf" srcId="{1400A490-A367-476D-8859-96FBEDF4131B}" destId="{16104384-2121-43E2-9751-13553E5FB7F6}" srcOrd="2" destOrd="0" presId="urn:microsoft.com/office/officeart/2005/8/layout/lProcess2"/>
    <dgm:cxn modelId="{F249C144-9D30-4DC9-89CF-F61CF7B95447}" type="presParOf" srcId="{16104384-2121-43E2-9751-13553E5FB7F6}" destId="{54447039-EB8B-494F-9A51-AD14C41C01FA}" srcOrd="0" destOrd="0" presId="urn:microsoft.com/office/officeart/2005/8/layout/lProcess2"/>
    <dgm:cxn modelId="{BE1A90C4-7FF9-445C-B8FD-75B0981E1E7F}" type="presParOf" srcId="{54447039-EB8B-494F-9A51-AD14C41C01FA}" destId="{AEFA450B-944B-4688-918C-979000FBC9E8}" srcOrd="0" destOrd="0" presId="urn:microsoft.com/office/officeart/2005/8/layout/lProcess2"/>
    <dgm:cxn modelId="{76790237-9223-40B6-AD3D-F7F2C8F55AC5}" type="presParOf" srcId="{54447039-EB8B-494F-9A51-AD14C41C01FA}" destId="{6E611990-A35D-4D21-81B0-235615D11AEB}" srcOrd="1" destOrd="0" presId="urn:microsoft.com/office/officeart/2005/8/layout/lProcess2"/>
    <dgm:cxn modelId="{FDAA6D3D-6934-4FFB-8EFD-884A3CD1B8BF}" type="presParOf" srcId="{54447039-EB8B-494F-9A51-AD14C41C01FA}" destId="{33A0D571-522D-4332-9099-522FBD1A3CDD}" srcOrd="2" destOrd="0" presId="urn:microsoft.com/office/officeart/2005/8/layout/lProcess2"/>
    <dgm:cxn modelId="{84E6081A-4F78-40FC-8299-75E2E34ECC71}" type="presParOf" srcId="{54447039-EB8B-494F-9A51-AD14C41C01FA}" destId="{A980C5B7-8F08-47EB-9A73-63B0F54F466F}" srcOrd="3" destOrd="0" presId="urn:microsoft.com/office/officeart/2005/8/layout/lProcess2"/>
    <dgm:cxn modelId="{129C32D9-7CC8-4ECE-874D-FFC8B694C1FD}" type="presParOf" srcId="{54447039-EB8B-494F-9A51-AD14C41C01FA}" destId="{805F10A7-F5AA-406D-8B61-68232CF3EC4A}" srcOrd="4" destOrd="0" presId="urn:microsoft.com/office/officeart/2005/8/layout/lProcess2"/>
    <dgm:cxn modelId="{F271F615-25AB-4746-A795-ABEC6DD0B4B9}" type="presParOf" srcId="{54447039-EB8B-494F-9A51-AD14C41C01FA}" destId="{FD26DD38-B090-4C68-90AF-B56DD1103318}" srcOrd="5" destOrd="0" presId="urn:microsoft.com/office/officeart/2005/8/layout/lProcess2"/>
    <dgm:cxn modelId="{83380073-5029-43FB-A6F7-6EE1C4D8C3A6}" type="presParOf" srcId="{54447039-EB8B-494F-9A51-AD14C41C01FA}" destId="{6922D215-14E6-495D-8119-A8709C79A7A0}" srcOrd="6" destOrd="0" presId="urn:microsoft.com/office/officeart/2005/8/layout/lProcess2"/>
    <dgm:cxn modelId="{820CA4C5-7C73-46DB-BDB0-2FFECF4FECEB}" type="presParOf" srcId="{54447039-EB8B-494F-9A51-AD14C41C01FA}" destId="{ACEC6022-6E8A-4F38-ADEC-95D5271C27EC}" srcOrd="7" destOrd="0" presId="urn:microsoft.com/office/officeart/2005/8/layout/lProcess2"/>
    <dgm:cxn modelId="{62CA2C31-E9EA-4519-91A9-970C7DE47FA6}" type="presParOf" srcId="{54447039-EB8B-494F-9A51-AD14C41C01FA}" destId="{C675FBA1-F260-4D4D-BE4F-41F1D88E8A04}" srcOrd="8" destOrd="0" presId="urn:microsoft.com/office/officeart/2005/8/layout/lProcess2"/>
    <dgm:cxn modelId="{4A36BC9C-C024-46FF-9307-DF9A23DA0C09}" type="presParOf" srcId="{54447039-EB8B-494F-9A51-AD14C41C01FA}" destId="{8027D12B-51D1-42E9-84F1-70D5BEB521E1}" srcOrd="9" destOrd="0" presId="urn:microsoft.com/office/officeart/2005/8/layout/lProcess2"/>
    <dgm:cxn modelId="{EE751C0D-A4FD-4FB0-A966-E9D72123A286}" type="presParOf" srcId="{54447039-EB8B-494F-9A51-AD14C41C01FA}" destId="{08368CED-D059-4727-9506-2782672E2117}" srcOrd="10" destOrd="0" presId="urn:microsoft.com/office/officeart/2005/8/layout/lProcess2"/>
    <dgm:cxn modelId="{C963BB26-28B7-4F5D-B283-563A7A3B2D2D}" type="presParOf" srcId="{FB597B33-1EDC-4318-A8AA-9CD23A526646}" destId="{EFC0BF88-EA78-400F-A9C0-4B642ADB5036}" srcOrd="5" destOrd="0" presId="urn:microsoft.com/office/officeart/2005/8/layout/lProcess2"/>
    <dgm:cxn modelId="{A4382003-5618-431D-848C-596468A0A3B3}" type="presParOf" srcId="{FB597B33-1EDC-4318-A8AA-9CD23A526646}" destId="{FECA3644-5A74-4C78-A2F7-2987FCB32CBD}" srcOrd="6" destOrd="0" presId="urn:microsoft.com/office/officeart/2005/8/layout/lProcess2"/>
    <dgm:cxn modelId="{DB80670F-3F9D-404A-AE0C-65BA4A847D4F}" type="presParOf" srcId="{FECA3644-5A74-4C78-A2F7-2987FCB32CBD}" destId="{530828B3-D820-4D96-B89A-041F1912136E}" srcOrd="0" destOrd="0" presId="urn:microsoft.com/office/officeart/2005/8/layout/lProcess2"/>
    <dgm:cxn modelId="{C0147994-7109-4E42-BCD1-230998DC0AAD}" type="presParOf" srcId="{FECA3644-5A74-4C78-A2F7-2987FCB32CBD}" destId="{D9246A7A-353B-445C-A4C3-DD7948A227F0}" srcOrd="1" destOrd="0" presId="urn:microsoft.com/office/officeart/2005/8/layout/lProcess2"/>
    <dgm:cxn modelId="{C1BC4C63-FE58-4834-A2BE-C598BD817E75}" type="presParOf" srcId="{FECA3644-5A74-4C78-A2F7-2987FCB32CBD}" destId="{76772C10-9662-43EC-85DC-255178323E87}" srcOrd="2" destOrd="0" presId="urn:microsoft.com/office/officeart/2005/8/layout/lProcess2"/>
    <dgm:cxn modelId="{9569F51F-0C54-4466-8B19-49CF6E84EFBD}" type="presParOf" srcId="{76772C10-9662-43EC-85DC-255178323E87}" destId="{927365CC-C185-4B3A-B1C0-F658F1319B61}" srcOrd="0" destOrd="0" presId="urn:microsoft.com/office/officeart/2005/8/layout/lProcess2"/>
    <dgm:cxn modelId="{35A0CC09-B743-4C5D-9436-63A3A45CC715}" type="presParOf" srcId="{927365CC-C185-4B3A-B1C0-F658F1319B61}" destId="{4AB548FB-D362-478A-95BE-B1522BECAC12}" srcOrd="0" destOrd="0" presId="urn:microsoft.com/office/officeart/2005/8/layout/lProcess2"/>
    <dgm:cxn modelId="{7477D773-4142-4454-9E88-C3D34D571877}" type="presParOf" srcId="{927365CC-C185-4B3A-B1C0-F658F1319B61}" destId="{F7A73FC2-D91E-4068-A21A-627F7A2C02EF}" srcOrd="1" destOrd="0" presId="urn:microsoft.com/office/officeart/2005/8/layout/lProcess2"/>
    <dgm:cxn modelId="{6269EF33-C245-4A3B-A10F-96CF7EEE5570}" type="presParOf" srcId="{927365CC-C185-4B3A-B1C0-F658F1319B61}" destId="{B582BE97-17D2-4368-841D-9DA9DD7DDEAD}" srcOrd="2" destOrd="0" presId="urn:microsoft.com/office/officeart/2005/8/layout/lProcess2"/>
    <dgm:cxn modelId="{4F134634-FBDB-49A4-9234-5385F7167EAD}" type="presParOf" srcId="{927365CC-C185-4B3A-B1C0-F658F1319B61}" destId="{DE188EFA-A701-4850-9EA1-27CA7930030A}" srcOrd="3" destOrd="0" presId="urn:microsoft.com/office/officeart/2005/8/layout/lProcess2"/>
    <dgm:cxn modelId="{2A367868-294B-4E09-A4F9-BBB43BDCA2F3}" type="presParOf" srcId="{927365CC-C185-4B3A-B1C0-F658F1319B61}" destId="{7B28B499-A858-48EC-9693-6C3E5767634C}" srcOrd="4" destOrd="0" presId="urn:microsoft.com/office/officeart/2005/8/layout/lProcess2"/>
    <dgm:cxn modelId="{98A124CC-7867-4190-BBA2-723D201715B0}" type="presParOf" srcId="{927365CC-C185-4B3A-B1C0-F658F1319B61}" destId="{ABD2F655-238B-4136-BB73-86852A57008D}" srcOrd="5" destOrd="0" presId="urn:microsoft.com/office/officeart/2005/8/layout/lProcess2"/>
    <dgm:cxn modelId="{6C02B41C-0A6C-4AEC-A977-B2515045B8C4}" type="presParOf" srcId="{927365CC-C185-4B3A-B1C0-F658F1319B61}" destId="{919B70F2-6BCB-4581-B9CA-70659AB1DA92}" srcOrd="6" destOrd="0" presId="urn:microsoft.com/office/officeart/2005/8/layout/lProcess2"/>
    <dgm:cxn modelId="{4BD273E5-166B-404E-860F-C876252B9CBC}" type="presParOf" srcId="{927365CC-C185-4B3A-B1C0-F658F1319B61}" destId="{3EE52249-725C-49A7-A005-DF52513F8510}" srcOrd="7" destOrd="0" presId="urn:microsoft.com/office/officeart/2005/8/layout/lProcess2"/>
    <dgm:cxn modelId="{2ECA4AD7-6B9C-47FB-883C-A7D9E5BF984D}" type="presParOf" srcId="{927365CC-C185-4B3A-B1C0-F658F1319B61}" destId="{CD1AC7F1-A263-41D8-9AEB-4827F0AF14A7}" srcOrd="8" destOrd="0" presId="urn:microsoft.com/office/officeart/2005/8/layout/lProcess2"/>
    <dgm:cxn modelId="{B808A9CC-45F1-4B31-936B-95C5C57EFF64}" type="presParOf" srcId="{927365CC-C185-4B3A-B1C0-F658F1319B61}" destId="{DA5C3788-57E6-4586-B99E-08F58C2B8934}" srcOrd="9" destOrd="0" presId="urn:microsoft.com/office/officeart/2005/8/layout/lProcess2"/>
    <dgm:cxn modelId="{F6593AEE-BB4E-44A5-BA70-87193D5FB149}" type="presParOf" srcId="{927365CC-C185-4B3A-B1C0-F658F1319B61}" destId="{6BDC48DC-5618-45B9-B0C1-ABFFD83E8DFD}" srcOrd="10" destOrd="0" presId="urn:microsoft.com/office/officeart/2005/8/layout/lProcess2"/>
    <dgm:cxn modelId="{7047484E-FEAA-4844-8D05-1C70A2A92121}" type="presParOf" srcId="{FB597B33-1EDC-4318-A8AA-9CD23A526646}" destId="{55874145-18E2-4F1F-B0C2-AD7E4A2BBA01}" srcOrd="7" destOrd="0" presId="urn:microsoft.com/office/officeart/2005/8/layout/lProcess2"/>
    <dgm:cxn modelId="{B85D6FDD-5481-4053-B802-D15BB026BE7F}" type="presParOf" srcId="{FB597B33-1EDC-4318-A8AA-9CD23A526646}" destId="{E21FFBEF-E0BF-4727-9BE3-109B3D3BDA8A}" srcOrd="8" destOrd="0" presId="urn:microsoft.com/office/officeart/2005/8/layout/lProcess2"/>
    <dgm:cxn modelId="{30CF28EB-2FF0-4B93-87D4-8905A0DE1C8E}" type="presParOf" srcId="{E21FFBEF-E0BF-4727-9BE3-109B3D3BDA8A}" destId="{B1B80472-280E-4B80-A3A2-E6D691C60E63}" srcOrd="0" destOrd="0" presId="urn:microsoft.com/office/officeart/2005/8/layout/lProcess2"/>
    <dgm:cxn modelId="{4EFC5084-1B8C-41D7-9D98-C533D41FBD8C}" type="presParOf" srcId="{E21FFBEF-E0BF-4727-9BE3-109B3D3BDA8A}" destId="{9D8FAD24-DD45-4A19-943E-882E46B2525C}" srcOrd="1" destOrd="0" presId="urn:microsoft.com/office/officeart/2005/8/layout/lProcess2"/>
    <dgm:cxn modelId="{E28EF347-B67F-4B43-8168-FB0D32223565}" type="presParOf" srcId="{E21FFBEF-E0BF-4727-9BE3-109B3D3BDA8A}" destId="{F045E6EC-87A9-44C0-9DD1-601204EFB0B4}" srcOrd="2" destOrd="0" presId="urn:microsoft.com/office/officeart/2005/8/layout/lProcess2"/>
    <dgm:cxn modelId="{30422C7F-5BDC-4012-A659-82D5E77EF822}" type="presParOf" srcId="{F045E6EC-87A9-44C0-9DD1-601204EFB0B4}" destId="{4EF10BF7-9471-4271-B447-EC4ED7DB1627}" srcOrd="0" destOrd="0" presId="urn:microsoft.com/office/officeart/2005/8/layout/lProcess2"/>
    <dgm:cxn modelId="{0B5E3C3B-3B23-43EF-B64A-5D9E263B9601}" type="presParOf" srcId="{4EF10BF7-9471-4271-B447-EC4ED7DB1627}" destId="{7312D50C-E607-4299-966E-47F0F7A78E38}" srcOrd="0" destOrd="0" presId="urn:microsoft.com/office/officeart/2005/8/layout/lProcess2"/>
    <dgm:cxn modelId="{AA9955E0-C5E5-47CA-84AF-279B12071C0E}" type="presParOf" srcId="{4EF10BF7-9471-4271-B447-EC4ED7DB1627}" destId="{636CEAC2-17D6-4041-80A3-3D9D6BD79098}" srcOrd="1" destOrd="0" presId="urn:microsoft.com/office/officeart/2005/8/layout/lProcess2"/>
    <dgm:cxn modelId="{65612B11-DFAE-4BA6-8040-995560558C7D}" type="presParOf" srcId="{4EF10BF7-9471-4271-B447-EC4ED7DB1627}" destId="{3AA8E193-9201-4F84-8446-670CA40D4CDD}" srcOrd="2" destOrd="0" presId="urn:microsoft.com/office/officeart/2005/8/layout/lProcess2"/>
    <dgm:cxn modelId="{452A3582-2EFC-43DE-B4C0-4C6A1EDADAC9}" type="presParOf" srcId="{4EF10BF7-9471-4271-B447-EC4ED7DB1627}" destId="{BFD8DF71-8649-472A-AF09-AA7A56C1894E}" srcOrd="3" destOrd="0" presId="urn:microsoft.com/office/officeart/2005/8/layout/lProcess2"/>
    <dgm:cxn modelId="{DF4A381A-90D7-4A2D-BD43-27C5BF4E01BB}" type="presParOf" srcId="{4EF10BF7-9471-4271-B447-EC4ED7DB1627}" destId="{07B47E6B-0D45-4BC3-B401-940900FB073E}" srcOrd="4" destOrd="0" presId="urn:microsoft.com/office/officeart/2005/8/layout/lProcess2"/>
    <dgm:cxn modelId="{433E0F6E-71EE-40B2-AD32-888F43089D30}" type="presParOf" srcId="{4EF10BF7-9471-4271-B447-EC4ED7DB1627}" destId="{D96F8B6C-91E5-42C9-B0EA-6842BA0435B0}" srcOrd="5" destOrd="0" presId="urn:microsoft.com/office/officeart/2005/8/layout/lProcess2"/>
    <dgm:cxn modelId="{147F927F-FE59-4DEB-BBD7-BDDB38B50E2C}" type="presParOf" srcId="{4EF10BF7-9471-4271-B447-EC4ED7DB1627}" destId="{9FFEC5D2-18F0-4E72-91A0-1E58602654DD}" srcOrd="6" destOrd="0" presId="urn:microsoft.com/office/officeart/2005/8/layout/lProcess2"/>
    <dgm:cxn modelId="{4D3ADDB6-BCB7-4E67-8D23-335F18173A6A}" type="presParOf" srcId="{4EF10BF7-9471-4271-B447-EC4ED7DB1627}" destId="{01B25A53-B810-4176-993C-41AC144269E6}" srcOrd="7" destOrd="0" presId="urn:microsoft.com/office/officeart/2005/8/layout/lProcess2"/>
    <dgm:cxn modelId="{E855F332-69EA-49FF-86E9-B16976DC03D8}" type="presParOf" srcId="{4EF10BF7-9471-4271-B447-EC4ED7DB1627}" destId="{1ADBD592-B7A1-406E-917E-0217B819DF3D}" srcOrd="8" destOrd="0" presId="urn:microsoft.com/office/officeart/2005/8/layout/lProcess2"/>
    <dgm:cxn modelId="{10260151-E8C3-4BB2-BC17-0521DAA1EA1B}" type="presParOf" srcId="{4EF10BF7-9471-4271-B447-EC4ED7DB1627}" destId="{452B30AC-1C5F-4A8B-9F05-FF9F87FABAB0}" srcOrd="9" destOrd="0" presId="urn:microsoft.com/office/officeart/2005/8/layout/lProcess2"/>
    <dgm:cxn modelId="{E5035261-17DF-4652-A2FF-DDA6F2ABCAAD}" type="presParOf" srcId="{4EF10BF7-9471-4271-B447-EC4ED7DB1627}" destId="{A1980C68-F28C-435C-BFA4-38D3223A815A}" srcOrd="10" destOrd="0" presId="urn:microsoft.com/office/officeart/2005/8/layout/lProcess2"/>
    <dgm:cxn modelId="{06213487-0153-4716-AC8A-0EB932AD0DB6}" type="presParOf" srcId="{FB597B33-1EDC-4318-A8AA-9CD23A526646}" destId="{F4AC1178-7318-4361-856C-3619151B4E25}" srcOrd="9" destOrd="0" presId="urn:microsoft.com/office/officeart/2005/8/layout/lProcess2"/>
    <dgm:cxn modelId="{0AC37B8C-2F09-4308-A388-E94B7A4FF52B}" type="presParOf" srcId="{FB597B33-1EDC-4318-A8AA-9CD23A526646}" destId="{3D3EF027-B066-42F4-A35C-75C6233D21C0}" srcOrd="10" destOrd="0" presId="urn:microsoft.com/office/officeart/2005/8/layout/lProcess2"/>
    <dgm:cxn modelId="{807FD928-A822-4003-B816-C2F5F90243D7}" type="presParOf" srcId="{3D3EF027-B066-42F4-A35C-75C6233D21C0}" destId="{CEC3B5F8-CB55-4146-9EC2-A5BFF33A70FA}" srcOrd="0" destOrd="0" presId="urn:microsoft.com/office/officeart/2005/8/layout/lProcess2"/>
    <dgm:cxn modelId="{7625E66C-FC5D-4463-AABD-8646D983FF35}" type="presParOf" srcId="{3D3EF027-B066-42F4-A35C-75C6233D21C0}" destId="{7780F7D5-C0CD-4F24-ADEF-E6E30A77981B}" srcOrd="1" destOrd="0" presId="urn:microsoft.com/office/officeart/2005/8/layout/lProcess2"/>
    <dgm:cxn modelId="{C374A2EE-7A75-4802-AE8B-5AD4D3FBB4B9}" type="presParOf" srcId="{3D3EF027-B066-42F4-A35C-75C6233D21C0}" destId="{528E24DA-00BD-45CB-8E28-BA6205F7281C}" srcOrd="2" destOrd="0" presId="urn:microsoft.com/office/officeart/2005/8/layout/lProcess2"/>
    <dgm:cxn modelId="{3EBA4BA0-61A0-439C-930C-DDF7860ED531}" type="presParOf" srcId="{528E24DA-00BD-45CB-8E28-BA6205F7281C}" destId="{9E8B5E79-FDBE-438E-86A7-20F06B9A8B94}" srcOrd="0" destOrd="0" presId="urn:microsoft.com/office/officeart/2005/8/layout/lProcess2"/>
    <dgm:cxn modelId="{1F1F579F-1702-44A9-8DF5-1F9CE70ED1F9}" type="presParOf" srcId="{9E8B5E79-FDBE-438E-86A7-20F06B9A8B94}" destId="{0AD628EE-A8A3-486A-A79B-6FFDFB7AC4E6}" srcOrd="0" destOrd="0" presId="urn:microsoft.com/office/officeart/2005/8/layout/lProcess2"/>
    <dgm:cxn modelId="{99685E71-F0CE-44FE-83D8-D474BF860EE0}" type="presParOf" srcId="{9E8B5E79-FDBE-438E-86A7-20F06B9A8B94}" destId="{5192CD08-045F-470F-AB67-3A03616169D2}" srcOrd="1" destOrd="0" presId="urn:microsoft.com/office/officeart/2005/8/layout/lProcess2"/>
    <dgm:cxn modelId="{BE62CF05-1D6D-4919-A9FA-755F0B930507}" type="presParOf" srcId="{9E8B5E79-FDBE-438E-86A7-20F06B9A8B94}" destId="{81377339-F74B-4D40-8D32-943C2EBEBE6D}" srcOrd="2" destOrd="0" presId="urn:microsoft.com/office/officeart/2005/8/layout/lProcess2"/>
    <dgm:cxn modelId="{670720E3-23C0-4965-BD32-81F1443E8E32}" type="presParOf" srcId="{9E8B5E79-FDBE-438E-86A7-20F06B9A8B94}" destId="{EACA13C0-F970-45C9-9172-0C9C1D58B440}" srcOrd="3" destOrd="0" presId="urn:microsoft.com/office/officeart/2005/8/layout/lProcess2"/>
    <dgm:cxn modelId="{F8CB3B9C-9EF0-41F5-8F55-9708E6A0EC8B}" type="presParOf" srcId="{9E8B5E79-FDBE-438E-86A7-20F06B9A8B94}" destId="{0F6E2BA7-9FDE-4F2B-A415-40640A468AB2}" srcOrd="4" destOrd="0" presId="urn:microsoft.com/office/officeart/2005/8/layout/lProcess2"/>
    <dgm:cxn modelId="{E8A5FEC7-B8E6-4259-9B55-3735AC4B5B52}" type="presParOf" srcId="{9E8B5E79-FDBE-438E-86A7-20F06B9A8B94}" destId="{98EFDD77-A3EC-4656-B8BA-14D38D82D48A}" srcOrd="5" destOrd="0" presId="urn:microsoft.com/office/officeart/2005/8/layout/lProcess2"/>
    <dgm:cxn modelId="{D7F70EA4-9463-4582-80FE-6B6D91BCCDCE}" type="presParOf" srcId="{9E8B5E79-FDBE-438E-86A7-20F06B9A8B94}" destId="{0243D9E3-CEF6-4AC4-BF48-98CB9CEEA818}" srcOrd="6" destOrd="0" presId="urn:microsoft.com/office/officeart/2005/8/layout/lProcess2"/>
    <dgm:cxn modelId="{5C6132AE-F4A0-411A-87D7-857112CE18EC}" type="presParOf" srcId="{9E8B5E79-FDBE-438E-86A7-20F06B9A8B94}" destId="{DAC77510-BB97-453A-91BC-337CB5630536}" srcOrd="7" destOrd="0" presId="urn:microsoft.com/office/officeart/2005/8/layout/lProcess2"/>
    <dgm:cxn modelId="{B4861E8D-314F-4F5F-8F5F-F23BD0E34E88}" type="presParOf" srcId="{9E8B5E79-FDBE-438E-86A7-20F06B9A8B94}" destId="{77388198-A256-4958-B097-E28705F0274D}" srcOrd="8" destOrd="0" presId="urn:microsoft.com/office/officeart/2005/8/layout/lProcess2"/>
    <dgm:cxn modelId="{C6D94658-6EA0-45AF-BD3E-86E2D7616658}" type="presParOf" srcId="{9E8B5E79-FDBE-438E-86A7-20F06B9A8B94}" destId="{9F41477C-B990-41EA-8937-44A0339CD66D}" srcOrd="9" destOrd="0" presId="urn:microsoft.com/office/officeart/2005/8/layout/lProcess2"/>
    <dgm:cxn modelId="{855872F6-86A2-44C2-869C-0004E4F4C620}" type="presParOf" srcId="{9E8B5E79-FDBE-438E-86A7-20F06B9A8B94}" destId="{91686BE6-7B91-43D8-8314-A47DFC845415}" srcOrd="10" destOrd="0" presId="urn:microsoft.com/office/officeart/2005/8/layout/lProcess2"/>
    <dgm:cxn modelId="{F350D629-1351-4814-82F5-1160979C4344}" type="presParOf" srcId="{FB597B33-1EDC-4318-A8AA-9CD23A526646}" destId="{F9D28314-D28C-4659-8C56-AE663A760B0D}" srcOrd="11" destOrd="0" presId="urn:microsoft.com/office/officeart/2005/8/layout/lProcess2"/>
    <dgm:cxn modelId="{69A3EB27-4BF4-4792-9ED6-39707C29D2AF}" type="presParOf" srcId="{FB597B33-1EDC-4318-A8AA-9CD23A526646}" destId="{1F9A8F75-BDD8-4EB1-8AA2-2AFD8446E99C}" srcOrd="12" destOrd="0" presId="urn:microsoft.com/office/officeart/2005/8/layout/lProcess2"/>
    <dgm:cxn modelId="{CF4377D7-CD33-4703-BD47-DD46F9485F72}" type="presParOf" srcId="{1F9A8F75-BDD8-4EB1-8AA2-2AFD8446E99C}" destId="{3E602EF5-1C31-44AD-98E0-5F39E8B74919}" srcOrd="0" destOrd="0" presId="urn:microsoft.com/office/officeart/2005/8/layout/lProcess2"/>
    <dgm:cxn modelId="{8CA2104F-EB21-4763-8CBF-00C4AFDEDCD3}" type="presParOf" srcId="{1F9A8F75-BDD8-4EB1-8AA2-2AFD8446E99C}" destId="{1317CB81-79A3-4EE8-B63D-8B59B859047D}" srcOrd="1" destOrd="0" presId="urn:microsoft.com/office/officeart/2005/8/layout/lProcess2"/>
    <dgm:cxn modelId="{3E9BD7F2-BB93-4487-AD98-3C9DC0DF18E4}" type="presParOf" srcId="{1F9A8F75-BDD8-4EB1-8AA2-2AFD8446E99C}" destId="{8749E49A-8559-423E-AC00-A3AEA9885CA7}" srcOrd="2" destOrd="0" presId="urn:microsoft.com/office/officeart/2005/8/layout/lProcess2"/>
    <dgm:cxn modelId="{74E4BD91-771B-49A0-84BB-009B9F27515B}" type="presParOf" srcId="{8749E49A-8559-423E-AC00-A3AEA9885CA7}" destId="{65AAE988-DB41-4F31-8D3B-B8A22CA18ABA}" srcOrd="0" destOrd="0" presId="urn:microsoft.com/office/officeart/2005/8/layout/lProcess2"/>
    <dgm:cxn modelId="{02F419A6-2CA3-491C-B709-FA0F07E89690}" type="presParOf" srcId="{65AAE988-DB41-4F31-8D3B-B8A22CA18ABA}" destId="{5E40EDA4-17B2-4D00-9A07-A08E2454C821}" srcOrd="0" destOrd="0" presId="urn:microsoft.com/office/officeart/2005/8/layout/lProcess2"/>
    <dgm:cxn modelId="{1955B193-D519-4DD0-A8B2-B60B695A4D80}" type="presParOf" srcId="{65AAE988-DB41-4F31-8D3B-B8A22CA18ABA}" destId="{005AA1FB-9E0C-45C7-9AAD-D0C1150CD0E7}" srcOrd="1" destOrd="0" presId="urn:microsoft.com/office/officeart/2005/8/layout/lProcess2"/>
    <dgm:cxn modelId="{FFA8DA7D-EC58-48B6-A1CF-5450AD57D3C4}" type="presParOf" srcId="{65AAE988-DB41-4F31-8D3B-B8A22CA18ABA}" destId="{3A35079C-C250-4719-8A6D-CFF1FAB8795A}" srcOrd="2" destOrd="0" presId="urn:microsoft.com/office/officeart/2005/8/layout/lProcess2"/>
    <dgm:cxn modelId="{756DB3E0-62E1-4F12-A8C0-4FCA46A4F3B8}" type="presParOf" srcId="{65AAE988-DB41-4F31-8D3B-B8A22CA18ABA}" destId="{8CAA73CB-56E2-443C-8704-4FEC7E5A3F3F}" srcOrd="3" destOrd="0" presId="urn:microsoft.com/office/officeart/2005/8/layout/lProcess2"/>
    <dgm:cxn modelId="{101DB483-4403-4D1A-B389-578CBDC8F91C}" type="presParOf" srcId="{65AAE988-DB41-4F31-8D3B-B8A22CA18ABA}" destId="{27C4E2DB-3E32-4F2D-85F9-01A2CFF94282}" srcOrd="4" destOrd="0" presId="urn:microsoft.com/office/officeart/2005/8/layout/lProcess2"/>
    <dgm:cxn modelId="{E530E48B-C0E1-415A-BC9C-DCE85A27C4E5}" type="presParOf" srcId="{65AAE988-DB41-4F31-8D3B-B8A22CA18ABA}" destId="{ED49E02F-B174-468E-8443-905B96B43A10}" srcOrd="5" destOrd="0" presId="urn:microsoft.com/office/officeart/2005/8/layout/lProcess2"/>
    <dgm:cxn modelId="{E86F9E63-5AF4-4783-B9AA-BBB81EBEF11C}" type="presParOf" srcId="{65AAE988-DB41-4F31-8D3B-B8A22CA18ABA}" destId="{D4E9E015-1936-47E5-8D61-D5AEE7FFB787}" srcOrd="6" destOrd="0" presId="urn:microsoft.com/office/officeart/2005/8/layout/lProcess2"/>
    <dgm:cxn modelId="{2CDDB9F5-D336-4441-B692-0FE0F05622C4}" type="presParOf" srcId="{65AAE988-DB41-4F31-8D3B-B8A22CA18ABA}" destId="{7498D9B4-0E4B-4AB3-971B-2ACEEE718BB8}" srcOrd="7" destOrd="0" presId="urn:microsoft.com/office/officeart/2005/8/layout/lProcess2"/>
    <dgm:cxn modelId="{011FC3E6-D94F-4306-8626-0204D7BEC849}" type="presParOf" srcId="{65AAE988-DB41-4F31-8D3B-B8A22CA18ABA}" destId="{1202E632-2C8A-4854-8BB4-0D3872AC2880}" srcOrd="8" destOrd="0" presId="urn:microsoft.com/office/officeart/2005/8/layout/lProcess2"/>
    <dgm:cxn modelId="{2FCC4D78-7737-4E13-9961-9336BF58A2E5}" type="presParOf" srcId="{65AAE988-DB41-4F31-8D3B-B8A22CA18ABA}" destId="{FEFE36BE-AD37-4CA6-8EB4-60560BAC4D29}" srcOrd="9" destOrd="0" presId="urn:microsoft.com/office/officeart/2005/8/layout/lProcess2"/>
    <dgm:cxn modelId="{2F9628B7-6AE9-420E-92E6-06EF661E61DC}" type="presParOf" srcId="{65AAE988-DB41-4F31-8D3B-B8A22CA18ABA}" destId="{7B70B4FB-4452-4B5C-8B18-9629A5D50BF8}" srcOrd="10" destOrd="0" presId="urn:microsoft.com/office/officeart/2005/8/layout/lProcess2"/>
  </dgm:cxnLst>
  <dgm:bg>
    <a:solidFill>
      <a:schemeClr val="tx1">
        <a:lumMod val="20000"/>
        <a:lumOff val="80000"/>
      </a:schemeClr>
    </a:solidFill>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838684" y="-893582"/>
          <a:ext cx="6951013" cy="6951013"/>
        </a:xfrm>
        <a:prstGeom prst="blockArc">
          <a:avLst>
            <a:gd name="adj1" fmla="val 18900000"/>
            <a:gd name="adj2" fmla="val 2700000"/>
            <a:gd name="adj3" fmla="val 31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86170" y="322637"/>
          <a:ext cx="11249837" cy="6456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515"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D0D0D"/>
              </a:solidFill>
              <a:latin typeface="Corbel" panose="020B0503020204020204"/>
            </a:rPr>
            <a:t>Introduction to Indicator : How Do We Measure Parent Satisfaction?</a:t>
          </a:r>
          <a:endParaRPr lang="en-US" sz="2400" b="1" kern="1200" dirty="0">
            <a:solidFill>
              <a:srgbClr val="0D0D0D"/>
            </a:solidFill>
          </a:endParaRPr>
        </a:p>
      </dsp:txBody>
      <dsp:txXfrm>
        <a:off x="486170" y="322637"/>
        <a:ext cx="11249837" cy="645687"/>
      </dsp:txXfrm>
    </dsp:sp>
    <dsp:sp modelId="{F0DBED7D-E1F2-48FF-9AF1-D8510FDF74AA}">
      <dsp:nvSpPr>
        <dsp:cNvPr id="0" name=""/>
        <dsp:cNvSpPr/>
      </dsp:nvSpPr>
      <dsp:spPr>
        <a:xfrm>
          <a:off x="82616" y="241926"/>
          <a:ext cx="807109" cy="807109"/>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23D70-0AED-49AC-B3F3-26EFBA268115}">
      <dsp:nvSpPr>
        <dsp:cNvPr id="0" name=""/>
        <dsp:cNvSpPr/>
      </dsp:nvSpPr>
      <dsp:spPr>
        <a:xfrm>
          <a:off x="948851" y="1237153"/>
          <a:ext cx="10787156" cy="75309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515"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bg1"/>
              </a:solidFill>
              <a:latin typeface="Corbel" panose="020B0503020204020204"/>
            </a:rPr>
            <a:t>Is Our Sampling Method Representative of Our Families and Fair to All Districts?</a:t>
          </a:r>
          <a:endParaRPr lang="en-US" sz="2400" b="1" kern="1200" dirty="0">
            <a:solidFill>
              <a:schemeClr val="bg1"/>
            </a:solidFill>
          </a:endParaRPr>
        </a:p>
      </dsp:txBody>
      <dsp:txXfrm>
        <a:off x="948851" y="1237153"/>
        <a:ext cx="10787156" cy="753097"/>
      </dsp:txXfrm>
    </dsp:sp>
    <dsp:sp modelId="{178AEDC5-6531-41C7-B8B0-810E1ED2F327}">
      <dsp:nvSpPr>
        <dsp:cNvPr id="0" name=""/>
        <dsp:cNvSpPr/>
      </dsp:nvSpPr>
      <dsp:spPr>
        <a:xfrm>
          <a:off x="545297" y="1210148"/>
          <a:ext cx="807109" cy="807109"/>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272C5-3C40-4DDE-9796-8AEEF708CBF8}">
      <dsp:nvSpPr>
        <dsp:cNvPr id="0" name=""/>
        <dsp:cNvSpPr/>
      </dsp:nvSpPr>
      <dsp:spPr>
        <a:xfrm>
          <a:off x="1090857" y="2259080"/>
          <a:ext cx="10645150" cy="6456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515"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D0D0D"/>
              </a:solidFill>
              <a:latin typeface="Corbel" panose="020B0503020204020204" pitchFamily="34" charset="0"/>
              <a:ea typeface="+mn-lt"/>
              <a:cs typeface="+mn-lt"/>
            </a:rPr>
            <a:t>Are Parents Given Response Options that Are Accessible to All Families?</a:t>
          </a:r>
          <a:endParaRPr lang="en-US" sz="2400" b="1" kern="1200" dirty="0">
            <a:solidFill>
              <a:srgbClr val="0D0D0D"/>
            </a:solidFill>
            <a:latin typeface="Corbel" panose="020B0503020204020204" pitchFamily="34" charset="0"/>
          </a:endParaRPr>
        </a:p>
      </dsp:txBody>
      <dsp:txXfrm>
        <a:off x="1090857" y="2259080"/>
        <a:ext cx="10645150" cy="645687"/>
      </dsp:txXfrm>
    </dsp:sp>
    <dsp:sp modelId="{46CC26B3-FCE1-489D-8A6C-303F56530CB6}">
      <dsp:nvSpPr>
        <dsp:cNvPr id="0" name=""/>
        <dsp:cNvSpPr/>
      </dsp:nvSpPr>
      <dsp:spPr>
        <a:xfrm>
          <a:off x="687302" y="2178369"/>
          <a:ext cx="807109" cy="807109"/>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17EE42-4144-4640-A84A-F4EC8022C29E}">
      <dsp:nvSpPr>
        <dsp:cNvPr id="0" name=""/>
        <dsp:cNvSpPr/>
      </dsp:nvSpPr>
      <dsp:spPr>
        <a:xfrm>
          <a:off x="948851" y="3227302"/>
          <a:ext cx="10787156" cy="645687"/>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515"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chemeClr val="bg1"/>
              </a:solidFill>
              <a:latin typeface="Corbel" panose="020B0503020204020204"/>
            </a:rPr>
            <a:t>Should We Consider Additional Improvement Activities?</a:t>
          </a:r>
          <a:endParaRPr lang="en-US" sz="2400" b="1" kern="1200" dirty="0">
            <a:solidFill>
              <a:schemeClr val="bg1"/>
            </a:solidFill>
          </a:endParaRPr>
        </a:p>
      </dsp:txBody>
      <dsp:txXfrm>
        <a:off x="948851" y="3227302"/>
        <a:ext cx="10787156" cy="645687"/>
      </dsp:txXfrm>
    </dsp:sp>
    <dsp:sp modelId="{99516A43-031D-44FA-8ADF-3CF6B9334CF8}">
      <dsp:nvSpPr>
        <dsp:cNvPr id="0" name=""/>
        <dsp:cNvSpPr/>
      </dsp:nvSpPr>
      <dsp:spPr>
        <a:xfrm>
          <a:off x="545297" y="3146591"/>
          <a:ext cx="807109" cy="8071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E752CA-8264-405A-AA5A-3E6F79D4825B}">
      <dsp:nvSpPr>
        <dsp:cNvPr id="0" name=""/>
        <dsp:cNvSpPr/>
      </dsp:nvSpPr>
      <dsp:spPr>
        <a:xfrm>
          <a:off x="486170" y="4195524"/>
          <a:ext cx="11249837" cy="645687"/>
        </a:xfrm>
        <a:prstGeom prst="rect">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2515"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0D0D0D"/>
              </a:solidFill>
              <a:latin typeface="Corbel" panose="020B0503020204020204"/>
            </a:rPr>
            <a:t>Are Our Targets Reasonable and Appropriate?</a:t>
          </a:r>
          <a:endParaRPr lang="en-US" sz="2400" b="1" kern="1200" dirty="0">
            <a:solidFill>
              <a:srgbClr val="0D0D0D"/>
            </a:solidFill>
          </a:endParaRPr>
        </a:p>
      </dsp:txBody>
      <dsp:txXfrm>
        <a:off x="486170" y="4195524"/>
        <a:ext cx="11249837" cy="645687"/>
      </dsp:txXfrm>
    </dsp:sp>
    <dsp:sp modelId="{E9DE284A-726B-4465-A815-9245B5E669D8}">
      <dsp:nvSpPr>
        <dsp:cNvPr id="0" name=""/>
        <dsp:cNvSpPr/>
      </dsp:nvSpPr>
      <dsp:spPr>
        <a:xfrm>
          <a:off x="82616" y="4114813"/>
          <a:ext cx="807109" cy="807109"/>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2B136-9885-4080-87D4-FF291D37A771}">
      <dsp:nvSpPr>
        <dsp:cNvPr id="0" name=""/>
        <dsp:cNvSpPr/>
      </dsp:nvSpPr>
      <dsp:spPr>
        <a:xfrm>
          <a:off x="153735" y="0"/>
          <a:ext cx="8098555" cy="4856381"/>
        </a:xfrm>
        <a:prstGeom prst="foldedCorner">
          <a:avLst/>
        </a:prstGeom>
        <a:solidFill>
          <a:schemeClr val="lt1"/>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dsp:spPr>
      <dsp:style>
        <a:lnRef idx="2">
          <a:schemeClr val="accent5"/>
        </a:lnRef>
        <a:fillRef idx="1">
          <a:schemeClr val="lt1"/>
        </a:fillRef>
        <a:effectRef idx="0">
          <a:schemeClr val="accent5"/>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en-US" sz="3600" b="0" kern="1200" dirty="0">
            <a:latin typeface="+mj-lt"/>
          </a:endParaRPr>
        </a:p>
        <a:p>
          <a:pPr marL="0" lvl="0" indent="0" algn="l" defTabSz="1600200">
            <a:lnSpc>
              <a:spcPct val="90000"/>
            </a:lnSpc>
            <a:spcBef>
              <a:spcPct val="0"/>
            </a:spcBef>
            <a:spcAft>
              <a:spcPct val="35000"/>
            </a:spcAft>
            <a:buNone/>
          </a:pPr>
          <a:r>
            <a:rPr lang="en-US" sz="3600" b="0" kern="1200" dirty="0">
              <a:latin typeface="+mn-lt"/>
            </a:rPr>
            <a:t>The </a:t>
          </a:r>
          <a:r>
            <a:rPr lang="en-US" sz="3600" b="0" kern="1200" dirty="0">
              <a:latin typeface="+mn-lt"/>
              <a:ea typeface="+mn-lt"/>
              <a:cs typeface="Arial"/>
            </a:rPr>
            <a:t>New York State 25-question </a:t>
          </a:r>
          <a:r>
            <a:rPr lang="en-US" sz="3600" b="0" kern="1200" dirty="0">
              <a:latin typeface="+mn-lt"/>
            </a:rPr>
            <a:t>survey contains questions that would enable reporting data on race, age, disability category, geographic location and data by question.  Reporting on this data and disaggregating it would better inform and target improvement strategies.  </a:t>
          </a:r>
          <a:r>
            <a:rPr lang="en-US" sz="3600" b="0" kern="1200" dirty="0">
              <a:latin typeface="+mn-lt"/>
              <a:ea typeface="+mn-lt"/>
              <a:cs typeface="+mn-lt"/>
            </a:rPr>
            <a:t> </a:t>
          </a:r>
          <a:endParaRPr lang="en-US" sz="3600" b="0" kern="1200" dirty="0">
            <a:latin typeface="+mn-lt"/>
          </a:endParaRPr>
        </a:p>
      </dsp:txBody>
      <dsp:txXfrm>
        <a:off x="153735" y="0"/>
        <a:ext cx="8098555" cy="40469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532E9-BEF7-4D58-8FF2-BFEB502F38CD}">
      <dsp:nvSpPr>
        <dsp:cNvPr id="0" name=""/>
        <dsp:cNvSpPr/>
      </dsp:nvSpPr>
      <dsp:spPr>
        <a:xfrm>
          <a:off x="-4748848" y="-1254296"/>
          <a:ext cx="6278281" cy="7191496"/>
        </a:xfrm>
        <a:prstGeom prst="blockArc">
          <a:avLst>
            <a:gd name="adj1" fmla="val 18900000"/>
            <a:gd name="adj2" fmla="val 2700000"/>
            <a:gd name="adj3" fmla="val 335"/>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229172-5634-43D5-BEDA-CCCC8EB740C6}">
      <dsp:nvSpPr>
        <dsp:cNvPr id="0" name=""/>
        <dsp:cNvSpPr/>
      </dsp:nvSpPr>
      <dsp:spPr>
        <a:xfrm>
          <a:off x="1461206" y="1205121"/>
          <a:ext cx="9296596" cy="23774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352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kern="1200" dirty="0">
              <a:solidFill>
                <a:srgbClr val="0D0D0D"/>
              </a:solidFill>
              <a:ea typeface="+mn-lt"/>
              <a:cs typeface="+mn-lt"/>
            </a:rPr>
            <a:t>Are Parents Given Response Options that Are Accessible to All Families?</a:t>
          </a:r>
          <a:endParaRPr lang="en-US" sz="3600" b="0" kern="1200" dirty="0">
            <a:solidFill>
              <a:srgbClr val="0D0D0D"/>
            </a:solidFill>
          </a:endParaRPr>
        </a:p>
      </dsp:txBody>
      <dsp:txXfrm>
        <a:off x="1461206" y="1205121"/>
        <a:ext cx="9296596" cy="2377439"/>
      </dsp:txXfrm>
    </dsp:sp>
    <dsp:sp modelId="{4A600729-F7B7-4218-99C8-2FBD64CAB581}">
      <dsp:nvSpPr>
        <dsp:cNvPr id="0" name=""/>
        <dsp:cNvSpPr/>
      </dsp:nvSpPr>
      <dsp:spPr>
        <a:xfrm>
          <a:off x="250889" y="1026547"/>
          <a:ext cx="2743192" cy="2743192"/>
        </a:xfrm>
        <a:prstGeom prst="ellipse">
          <a:avLst/>
        </a:prstGeom>
        <a:solidFill>
          <a:schemeClr val="lt1">
            <a:hueOff val="0"/>
            <a:satOff val="0"/>
            <a:lumOff val="0"/>
            <a:alphaOff val="0"/>
          </a:schemeClr>
        </a:solidFill>
        <a:ln w="381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02B294-6C2E-464D-9DBE-35398BD08569}">
      <dsp:nvSpPr>
        <dsp:cNvPr id="0" name=""/>
        <dsp:cNvSpPr/>
      </dsp:nvSpPr>
      <dsp:spPr>
        <a:xfrm>
          <a:off x="4151334" y="59603"/>
          <a:ext cx="7485442" cy="1459387"/>
        </a:xfrm>
        <a:prstGeom prst="rect">
          <a:avLst/>
        </a:prstGeom>
        <a:solidFill>
          <a:schemeClr val="accent4">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D0D0D"/>
              </a:solidFill>
              <a:latin typeface="+mn-lt"/>
              <a:cs typeface="Arial"/>
            </a:rPr>
            <a:t>School districts send a cover letter to parents selected to complete an enclosed paper survey</a:t>
          </a:r>
          <a:r>
            <a:rPr lang="en-US" sz="2800" b="1" kern="1200" dirty="0">
              <a:latin typeface="+mn-lt"/>
              <a:cs typeface="Arial"/>
            </a:rPr>
            <a:t>.</a:t>
          </a:r>
        </a:p>
      </dsp:txBody>
      <dsp:txXfrm>
        <a:off x="4151334" y="59603"/>
        <a:ext cx="7485442" cy="1459387"/>
      </dsp:txXfrm>
    </dsp:sp>
    <dsp:sp modelId="{306C7F0C-24A9-4EC9-8674-9A4F0704933E}">
      <dsp:nvSpPr>
        <dsp:cNvPr id="0" name=""/>
        <dsp:cNvSpPr/>
      </dsp:nvSpPr>
      <dsp:spPr>
        <a:xfrm>
          <a:off x="2618990" y="213118"/>
          <a:ext cx="1170810" cy="11479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80854BB0-28D0-4DA8-BCF7-99EF63A3F0D6}">
      <dsp:nvSpPr>
        <dsp:cNvPr id="0" name=""/>
        <dsp:cNvSpPr/>
      </dsp:nvSpPr>
      <dsp:spPr>
        <a:xfrm>
          <a:off x="4138445" y="1638685"/>
          <a:ext cx="7485442" cy="1424349"/>
        </a:xfrm>
        <a:prstGeom prst="rect">
          <a:avLst/>
        </a:prstGeom>
        <a:solidFill>
          <a:schemeClr val="accent2">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D0D0D"/>
              </a:solidFill>
              <a:latin typeface="+mn-lt"/>
              <a:cs typeface="Arial" panose="020B0604020202020204" pitchFamily="34" charset="0"/>
            </a:rPr>
            <a:t>Parents are also able to complete the survey  at  </a:t>
          </a:r>
          <a:r>
            <a:rPr lang="en-US" sz="2800" b="1" kern="1200" dirty="0">
              <a:solidFill>
                <a:srgbClr val="0D0D0D"/>
              </a:solidFill>
              <a:latin typeface="+mn-lt"/>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http://parentsurvey.potsdam.edu</a:t>
          </a:r>
          <a:endParaRPr lang="en-US" sz="2800" b="1" kern="1200" dirty="0">
            <a:solidFill>
              <a:srgbClr val="0D0D0D"/>
            </a:solidFill>
            <a:latin typeface="+mn-lt"/>
            <a:cs typeface="Arial" panose="020B0604020202020204" pitchFamily="34" charset="0"/>
          </a:endParaRPr>
        </a:p>
      </dsp:txBody>
      <dsp:txXfrm>
        <a:off x="4138445" y="1638685"/>
        <a:ext cx="7485442" cy="1424349"/>
      </dsp:txXfrm>
    </dsp:sp>
    <dsp:sp modelId="{7259A35D-D182-4D2B-9AB8-9BD241954168}">
      <dsp:nvSpPr>
        <dsp:cNvPr id="0" name=""/>
        <dsp:cNvSpPr/>
      </dsp:nvSpPr>
      <dsp:spPr>
        <a:xfrm>
          <a:off x="2466898" y="1734851"/>
          <a:ext cx="1502590" cy="116867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1000" r="-1000"/>
          </a:stretch>
        </a:blipFill>
        <a:ln w="6350" cap="flat" cmpd="sng" algn="ctr">
          <a:solidFill>
            <a:srgbClr val="92D050"/>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CCD239AD-D9DC-4F7D-9A4F-FFA3EB8686C1}">
      <dsp:nvSpPr>
        <dsp:cNvPr id="0" name=""/>
        <dsp:cNvSpPr/>
      </dsp:nvSpPr>
      <dsp:spPr>
        <a:xfrm>
          <a:off x="4159468" y="3224454"/>
          <a:ext cx="7485442" cy="1419104"/>
        </a:xfrm>
        <a:prstGeom prst="rect">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D0D0D"/>
              </a:solidFill>
              <a:latin typeface="+mn-lt"/>
              <a:cs typeface="Arial" panose="020B0604020202020204" pitchFamily="34" charset="0"/>
            </a:rPr>
            <a:t>Each fall, non-responders are contacted via  email and again asked to submit the survey electronically.</a:t>
          </a:r>
        </a:p>
      </dsp:txBody>
      <dsp:txXfrm>
        <a:off x="4159468" y="3224454"/>
        <a:ext cx="7485442" cy="1419104"/>
      </dsp:txXfrm>
    </dsp:sp>
    <dsp:sp modelId="{7364FE97-52BE-4D13-A653-4398E19974FB}">
      <dsp:nvSpPr>
        <dsp:cNvPr id="0" name=""/>
        <dsp:cNvSpPr/>
      </dsp:nvSpPr>
      <dsp:spPr>
        <a:xfrm>
          <a:off x="2696401" y="3258306"/>
          <a:ext cx="1140318" cy="124063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l="-1000" r="-1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8B1F2-640E-4016-9B43-65AE8B663B20}">
      <dsp:nvSpPr>
        <dsp:cNvPr id="0" name=""/>
        <dsp:cNvSpPr/>
      </dsp:nvSpPr>
      <dsp:spPr>
        <a:xfrm>
          <a:off x="0" y="0"/>
          <a:ext cx="9856267" cy="1180080"/>
        </a:xfrm>
        <a:prstGeom prst="roundRect">
          <a:avLst>
            <a:gd name="adj" fmla="val 10000"/>
          </a:avLst>
        </a:prstGeom>
        <a:no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endParaRPr lang="en-US" sz="2800" kern="1200" dirty="0">
            <a:solidFill>
              <a:schemeClr val="tx1"/>
            </a:solidFill>
          </a:endParaRPr>
        </a:p>
      </dsp:txBody>
      <dsp:txXfrm>
        <a:off x="34563" y="34563"/>
        <a:ext cx="9787141" cy="1110954"/>
      </dsp:txXfrm>
    </dsp:sp>
    <dsp:sp modelId="{B46A260F-80E2-4A06-9055-D5C492833571}">
      <dsp:nvSpPr>
        <dsp:cNvPr id="0" name=""/>
        <dsp:cNvSpPr/>
      </dsp:nvSpPr>
      <dsp:spPr>
        <a:xfrm>
          <a:off x="95308" y="1499998"/>
          <a:ext cx="1180080" cy="1180080"/>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74CEFC-E666-4357-B290-3A6508722083}">
      <dsp:nvSpPr>
        <dsp:cNvPr id="0" name=""/>
        <dsp:cNvSpPr/>
      </dsp:nvSpPr>
      <dsp:spPr>
        <a:xfrm>
          <a:off x="1286213" y="1529984"/>
          <a:ext cx="8605382" cy="1180080"/>
        </a:xfrm>
        <a:prstGeom prst="roundRect">
          <a:avLst>
            <a:gd name="adj" fmla="val 16670"/>
          </a:avLst>
        </a:prstGeom>
        <a:solidFill>
          <a:schemeClr val="accent4">
            <a:lumMod val="60000"/>
            <a:lumOff val="4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Font typeface="+mj-lt"/>
            <a:buNone/>
          </a:pPr>
          <a:r>
            <a:rPr lang="en-US" sz="2800" b="1" kern="1200" dirty="0">
              <a:solidFill>
                <a:schemeClr val="tx1"/>
              </a:solidFill>
              <a:ea typeface="+mn-lt"/>
              <a:cs typeface="+mn-lt"/>
            </a:rPr>
            <a:t>Does the letter convey the importance         </a:t>
          </a:r>
        </a:p>
        <a:p>
          <a:pPr marL="0" lvl="0" indent="0" algn="ctr" defTabSz="1244600">
            <a:lnSpc>
              <a:spcPct val="90000"/>
            </a:lnSpc>
            <a:spcBef>
              <a:spcPct val="0"/>
            </a:spcBef>
            <a:spcAft>
              <a:spcPct val="35000"/>
            </a:spcAft>
            <a:buFont typeface="+mj-lt"/>
            <a:buNone/>
          </a:pPr>
          <a:r>
            <a:rPr lang="en-US" sz="2800" b="1" kern="1200" dirty="0">
              <a:solidFill>
                <a:schemeClr val="tx1"/>
              </a:solidFill>
              <a:ea typeface="+mn-lt"/>
              <a:cs typeface="+mn-lt"/>
            </a:rPr>
            <a:t>of the survey?</a:t>
          </a:r>
          <a:endParaRPr lang="en-US" sz="2800" b="1" kern="1200" dirty="0">
            <a:solidFill>
              <a:schemeClr val="tx1"/>
            </a:solidFill>
          </a:endParaRPr>
        </a:p>
      </dsp:txBody>
      <dsp:txXfrm>
        <a:off x="1343830" y="1587601"/>
        <a:ext cx="8490148" cy="1064846"/>
      </dsp:txXfrm>
    </dsp:sp>
    <dsp:sp modelId="{8292FB33-9C44-42EC-8E97-3EBED6DAC3C6}">
      <dsp:nvSpPr>
        <dsp:cNvPr id="0" name=""/>
        <dsp:cNvSpPr/>
      </dsp:nvSpPr>
      <dsp:spPr>
        <a:xfrm>
          <a:off x="1893" y="2821688"/>
          <a:ext cx="1366910" cy="1837679"/>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AC830C-94DB-40F1-BCC3-877F6D60F762}">
      <dsp:nvSpPr>
        <dsp:cNvPr id="0" name=""/>
        <dsp:cNvSpPr/>
      </dsp:nvSpPr>
      <dsp:spPr>
        <a:xfrm>
          <a:off x="1346193" y="3084928"/>
          <a:ext cx="8605382" cy="1311198"/>
        </a:xfrm>
        <a:prstGeom prst="roundRect">
          <a:avLst>
            <a:gd name="adj" fmla="val 16670"/>
          </a:avLst>
        </a:prstGeom>
        <a:solidFill>
          <a:schemeClr val="accent4">
            <a:lumMod val="60000"/>
            <a:lumOff val="40000"/>
          </a:schemeClr>
        </a:solidFill>
        <a:ln w="12700" cap="flat" cmpd="sng" algn="ctr">
          <a:solidFill>
            <a:schemeClr val="accent4">
              <a:shade val="50000"/>
            </a:schemeClr>
          </a:solidFill>
          <a:prstDash val="solid"/>
          <a:miter lim="800000"/>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Font typeface="+mj-lt"/>
            <a:buNone/>
          </a:pPr>
          <a:r>
            <a:rPr lang="en-US" sz="2800" b="1" kern="1200" dirty="0">
              <a:solidFill>
                <a:schemeClr val="tx1"/>
              </a:solidFill>
              <a:ea typeface="+mn-lt"/>
              <a:cs typeface="+mn-lt"/>
            </a:rPr>
            <a:t>Is it understandable to  families of varied cultural and linguistic backgrounds and literacy levels?</a:t>
          </a:r>
          <a:endParaRPr lang="en-US" sz="2800" b="1" kern="1200" dirty="0">
            <a:solidFill>
              <a:schemeClr val="tx1"/>
            </a:solidFill>
          </a:endParaRPr>
        </a:p>
      </dsp:txBody>
      <dsp:txXfrm>
        <a:off x="1410212" y="3148947"/>
        <a:ext cx="8477344" cy="11831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5BEBC-EEAD-49CD-B0FA-CF232EB57ED4}">
      <dsp:nvSpPr>
        <dsp:cNvPr id="0" name=""/>
        <dsp:cNvSpPr/>
      </dsp:nvSpPr>
      <dsp:spPr>
        <a:xfrm>
          <a:off x="-3917834" y="-713145"/>
          <a:ext cx="5541091" cy="5541091"/>
        </a:xfrm>
        <a:prstGeom prst="blockArc">
          <a:avLst>
            <a:gd name="adj1" fmla="val 18900000"/>
            <a:gd name="adj2" fmla="val 2700000"/>
            <a:gd name="adj3" fmla="val 390"/>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F6D1F60-87FA-4172-82DA-2504B7886A86}">
      <dsp:nvSpPr>
        <dsp:cNvPr id="0" name=""/>
        <dsp:cNvSpPr/>
      </dsp:nvSpPr>
      <dsp:spPr>
        <a:xfrm>
          <a:off x="2123170" y="944855"/>
          <a:ext cx="9404664" cy="22029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3061"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ea typeface="+mn-lt"/>
              <a:cs typeface="+mn-lt"/>
            </a:rPr>
            <a:t>Do We Need Additional Improvement Activities?</a:t>
          </a:r>
          <a:endParaRPr lang="en-US" sz="3600" kern="1200" dirty="0"/>
        </a:p>
      </dsp:txBody>
      <dsp:txXfrm>
        <a:off x="2123170" y="944855"/>
        <a:ext cx="9404664" cy="2202920"/>
      </dsp:txXfrm>
    </dsp:sp>
    <dsp:sp modelId="{8B418F45-3D25-4A7A-BAA4-22D215DAEBF0}">
      <dsp:nvSpPr>
        <dsp:cNvPr id="0" name=""/>
        <dsp:cNvSpPr/>
      </dsp:nvSpPr>
      <dsp:spPr>
        <a:xfrm>
          <a:off x="271806" y="735645"/>
          <a:ext cx="2643509" cy="2643509"/>
        </a:xfrm>
        <a:prstGeom prst="ellipse">
          <a:avLst/>
        </a:prstGeom>
        <a:solidFill>
          <a:schemeClr val="lt1">
            <a:hueOff val="0"/>
            <a:satOff val="0"/>
            <a:lumOff val="0"/>
            <a:alphaOff val="0"/>
          </a:schemeClr>
        </a:solidFill>
        <a:ln w="5715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dirty="0"/>
            <a:t>14 Early Childhood Family and Community Engagement Centers</a:t>
          </a:r>
        </a:p>
      </dsp:txBody>
      <dsp:txXfrm>
        <a:off x="202298" y="3201013"/>
        <a:ext cx="2718746" cy="151065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Regional Learning</a:t>
          </a:r>
          <a:endParaRPr lang="en-US" sz="2400" kern="1200" dirty="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Targeted Skills/Support Groups</a:t>
          </a:r>
          <a:endParaRPr lang="en-US" sz="2400" kern="1200" dirty="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Support Plans </a:t>
          </a:r>
          <a:endParaRPr lang="en-US" sz="2400" kern="1200" dirty="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CD275-D0CD-410C-ABA8-A3AAEC683CC7}">
      <dsp:nvSpPr>
        <dsp:cNvPr id="0" name=""/>
        <dsp:cNvSpPr/>
      </dsp:nvSpPr>
      <dsp:spPr>
        <a:xfrm>
          <a:off x="4192523" y="1645123"/>
          <a:ext cx="2562085" cy="2156286"/>
        </a:xfrm>
        <a:prstGeom prst="flowChartConnector">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D0D0D"/>
              </a:solidFill>
            </a:rPr>
            <a:t>Partnership</a:t>
          </a:r>
        </a:p>
      </dsp:txBody>
      <dsp:txXfrm>
        <a:off x="4567732" y="1960904"/>
        <a:ext cx="1811667" cy="1524724"/>
      </dsp:txXfrm>
    </dsp:sp>
    <dsp:sp modelId="{C4EF9848-F21A-4FD7-88C4-5DE1A1AC998A}">
      <dsp:nvSpPr>
        <dsp:cNvPr id="0" name=""/>
        <dsp:cNvSpPr/>
      </dsp:nvSpPr>
      <dsp:spPr>
        <a:xfrm rot="16755020">
          <a:off x="5567391" y="1550354"/>
          <a:ext cx="190982" cy="21016"/>
        </a:xfrm>
        <a:custGeom>
          <a:avLst/>
          <a:gdLst/>
          <a:ahLst/>
          <a:cxnLst/>
          <a:rect l="0" t="0" r="0" b="0"/>
          <a:pathLst>
            <a:path>
              <a:moveTo>
                <a:pt x="0" y="10508"/>
              </a:moveTo>
              <a:lnTo>
                <a:pt x="190982"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2F528F"/>
            </a:solidFill>
          </a:endParaRPr>
        </a:p>
      </dsp:txBody>
      <dsp:txXfrm>
        <a:off x="5658107" y="1556087"/>
        <a:ext cx="9549" cy="9549"/>
      </dsp:txXfrm>
    </dsp:sp>
    <dsp:sp modelId="{21EBD8F3-48E5-4D0A-81E0-08454D9FDBB2}">
      <dsp:nvSpPr>
        <dsp:cNvPr id="0" name=""/>
        <dsp:cNvSpPr/>
      </dsp:nvSpPr>
      <dsp:spPr>
        <a:xfrm>
          <a:off x="4026509" y="34476"/>
          <a:ext cx="3536438" cy="1433693"/>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cap="all" baseline="0" dirty="0">
              <a:solidFill>
                <a:schemeClr val="bg1"/>
              </a:solidFill>
              <a:effectLst/>
              <a:latin typeface="+mn-lt"/>
              <a:cs typeface="Arial" panose="020B0604020202020204" pitchFamily="34" charset="0"/>
            </a:rPr>
            <a:t>Positive Solutions for Families: The Pyramid Model for Supporting Social Emotional Competence in Infants and Young Children</a:t>
          </a:r>
        </a:p>
      </dsp:txBody>
      <dsp:txXfrm>
        <a:off x="4026509" y="34476"/>
        <a:ext cx="3536438" cy="1433693"/>
      </dsp:txXfrm>
    </dsp:sp>
    <dsp:sp modelId="{A3E9C562-0F3A-4494-9649-BB2319173FB7}">
      <dsp:nvSpPr>
        <dsp:cNvPr id="0" name=""/>
        <dsp:cNvSpPr/>
      </dsp:nvSpPr>
      <dsp:spPr>
        <a:xfrm rot="20131612">
          <a:off x="6512142" y="1793038"/>
          <a:ext cx="1964151" cy="21016"/>
        </a:xfrm>
        <a:custGeom>
          <a:avLst/>
          <a:gdLst/>
          <a:ahLst/>
          <a:cxnLst/>
          <a:rect l="0" t="0" r="0" b="0"/>
          <a:pathLst>
            <a:path>
              <a:moveTo>
                <a:pt x="0" y="10508"/>
              </a:moveTo>
              <a:lnTo>
                <a:pt x="1964151"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2F528F"/>
            </a:solidFill>
          </a:endParaRPr>
        </a:p>
      </dsp:txBody>
      <dsp:txXfrm>
        <a:off x="7445114" y="1754443"/>
        <a:ext cx="98207" cy="98207"/>
      </dsp:txXfrm>
    </dsp:sp>
    <dsp:sp modelId="{7B24D9E4-26A1-4963-901F-8B9012B3BA4C}">
      <dsp:nvSpPr>
        <dsp:cNvPr id="0" name=""/>
        <dsp:cNvSpPr/>
      </dsp:nvSpPr>
      <dsp:spPr>
        <a:xfrm>
          <a:off x="8211751" y="254630"/>
          <a:ext cx="2134476" cy="1473118"/>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cap="all" baseline="0" dirty="0">
              <a:solidFill>
                <a:schemeClr val="bg1"/>
              </a:solidFill>
              <a:effectLst/>
              <a:latin typeface="+mn-lt"/>
            </a:rPr>
            <a:t>Specially Designed Instruction (SDI) for Families</a:t>
          </a:r>
        </a:p>
      </dsp:txBody>
      <dsp:txXfrm>
        <a:off x="8211751" y="254630"/>
        <a:ext cx="2134476" cy="1473118"/>
      </dsp:txXfrm>
    </dsp:sp>
    <dsp:sp modelId="{7A00D4E5-BAFF-4280-9AC9-1A0FC464B409}">
      <dsp:nvSpPr>
        <dsp:cNvPr id="0" name=""/>
        <dsp:cNvSpPr/>
      </dsp:nvSpPr>
      <dsp:spPr>
        <a:xfrm rot="21583259">
          <a:off x="6754570" y="2699802"/>
          <a:ext cx="2759375" cy="21016"/>
        </a:xfrm>
        <a:custGeom>
          <a:avLst/>
          <a:gdLst/>
          <a:ahLst/>
          <a:cxnLst/>
          <a:rect l="0" t="0" r="0" b="0"/>
          <a:pathLst>
            <a:path>
              <a:moveTo>
                <a:pt x="0" y="10508"/>
              </a:moveTo>
              <a:lnTo>
                <a:pt x="2759375"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solidFill>
              <a:srgbClr val="2F528F"/>
            </a:solidFill>
          </a:endParaRPr>
        </a:p>
      </dsp:txBody>
      <dsp:txXfrm>
        <a:off x="8065274" y="2641325"/>
        <a:ext cx="137968" cy="137968"/>
      </dsp:txXfrm>
    </dsp:sp>
    <dsp:sp modelId="{42C3D2F0-1E32-4868-BC6E-9E8BC0BC1FFD}">
      <dsp:nvSpPr>
        <dsp:cNvPr id="0" name=""/>
        <dsp:cNvSpPr/>
      </dsp:nvSpPr>
      <dsp:spPr>
        <a:xfrm>
          <a:off x="9513914" y="1898862"/>
          <a:ext cx="1874120" cy="1600331"/>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cap="all" baseline="0" dirty="0">
              <a:solidFill>
                <a:schemeClr val="bg1"/>
              </a:solidFill>
              <a:effectLst/>
              <a:latin typeface="+mn-lt"/>
            </a:rPr>
            <a:t>       What Does it Mean to Be Culturally Responsive?</a:t>
          </a:r>
        </a:p>
      </dsp:txBody>
      <dsp:txXfrm>
        <a:off x="9513914" y="1898862"/>
        <a:ext cx="1874120" cy="1600331"/>
      </dsp:txXfrm>
    </dsp:sp>
    <dsp:sp modelId="{07759773-CA5D-4DB3-BDDA-9F6B405B3E9C}">
      <dsp:nvSpPr>
        <dsp:cNvPr id="0" name=""/>
        <dsp:cNvSpPr/>
      </dsp:nvSpPr>
      <dsp:spPr>
        <a:xfrm rot="1488694">
          <a:off x="6532357" y="3522805"/>
          <a:ext cx="1386758" cy="21016"/>
        </a:xfrm>
        <a:custGeom>
          <a:avLst/>
          <a:gdLst/>
          <a:ahLst/>
          <a:cxnLst/>
          <a:rect l="0" t="0" r="0" b="0"/>
          <a:pathLst>
            <a:path>
              <a:moveTo>
                <a:pt x="0" y="10508"/>
              </a:moveTo>
              <a:lnTo>
                <a:pt x="1386758"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2F528F"/>
            </a:solidFill>
          </a:endParaRPr>
        </a:p>
      </dsp:txBody>
      <dsp:txXfrm>
        <a:off x="7191067" y="3498644"/>
        <a:ext cx="69337" cy="69337"/>
      </dsp:txXfrm>
    </dsp:sp>
    <dsp:sp modelId="{4220E36E-2746-4C51-9B90-D95256CD15AB}">
      <dsp:nvSpPr>
        <dsp:cNvPr id="0" name=""/>
        <dsp:cNvSpPr/>
      </dsp:nvSpPr>
      <dsp:spPr>
        <a:xfrm>
          <a:off x="6873507" y="3705748"/>
          <a:ext cx="4451879" cy="1387599"/>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i="0" kern="1200" cap="all" baseline="0" dirty="0">
              <a:solidFill>
                <a:srgbClr val="0D0D0D"/>
              </a:solidFill>
              <a:effectLst/>
              <a:latin typeface="Arial Narrow" panose="020B0606020202030204" pitchFamily="34" charset="0"/>
            </a:rPr>
            <a:t> </a:t>
          </a:r>
          <a:r>
            <a:rPr lang="en-US" sz="1600" b="1" i="0" kern="1200" cap="all" baseline="0" dirty="0">
              <a:solidFill>
                <a:srgbClr val="0D0D0D"/>
              </a:solidFill>
              <a:effectLst/>
              <a:latin typeface="+mn-lt"/>
            </a:rPr>
            <a:t>Parent and Family Engagement within the Functional Behavioral Assessment (FBA) &amp; Behavioral Intervention Plan (BIP) Process</a:t>
          </a:r>
        </a:p>
      </dsp:txBody>
      <dsp:txXfrm>
        <a:off x="6873507" y="3705748"/>
        <a:ext cx="4451879" cy="1387599"/>
      </dsp:txXfrm>
    </dsp:sp>
    <dsp:sp modelId="{D11B7E90-CB8D-4E10-A108-93EF2684D8B5}">
      <dsp:nvSpPr>
        <dsp:cNvPr id="0" name=""/>
        <dsp:cNvSpPr/>
      </dsp:nvSpPr>
      <dsp:spPr>
        <a:xfrm rot="8373548">
          <a:off x="3978734" y="3698972"/>
          <a:ext cx="675415" cy="21016"/>
        </a:xfrm>
        <a:custGeom>
          <a:avLst/>
          <a:gdLst/>
          <a:ahLst/>
          <a:cxnLst/>
          <a:rect l="0" t="0" r="0" b="0"/>
          <a:pathLst>
            <a:path>
              <a:moveTo>
                <a:pt x="0" y="10508"/>
              </a:moveTo>
              <a:lnTo>
                <a:pt x="675415"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2F528F"/>
            </a:solidFill>
          </a:endParaRPr>
        </a:p>
      </dsp:txBody>
      <dsp:txXfrm rot="10800000">
        <a:off x="4299556" y="3692595"/>
        <a:ext cx="33770" cy="33770"/>
      </dsp:txXfrm>
    </dsp:sp>
    <dsp:sp modelId="{6CC65E54-71E4-4F3C-8066-BF5ACF8F5479}">
      <dsp:nvSpPr>
        <dsp:cNvPr id="0" name=""/>
        <dsp:cNvSpPr/>
      </dsp:nvSpPr>
      <dsp:spPr>
        <a:xfrm>
          <a:off x="2457050" y="3625015"/>
          <a:ext cx="1828942" cy="1779636"/>
        </a:xfrm>
        <a:prstGeom prst="rect">
          <a:avLst/>
        </a:prstGeom>
        <a:solidFill>
          <a:schemeClr val="accent1">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cap="all" baseline="0" dirty="0">
              <a:solidFill>
                <a:srgbClr val="0D0D0D"/>
              </a:solidFill>
              <a:effectLst/>
              <a:latin typeface="+mn-lt"/>
            </a:rPr>
            <a:t>Student-Directed Individualized Education Program (IEP) for Families</a:t>
          </a:r>
        </a:p>
      </dsp:txBody>
      <dsp:txXfrm>
        <a:off x="2457050" y="3625015"/>
        <a:ext cx="1828942" cy="1779636"/>
      </dsp:txXfrm>
    </dsp:sp>
    <dsp:sp modelId="{04F9EAAD-FC76-4101-9F2E-86A9EFD54125}">
      <dsp:nvSpPr>
        <dsp:cNvPr id="0" name=""/>
        <dsp:cNvSpPr/>
      </dsp:nvSpPr>
      <dsp:spPr>
        <a:xfrm rot="10699609">
          <a:off x="2912263" y="2768863"/>
          <a:ext cx="1281303" cy="21016"/>
        </a:xfrm>
        <a:custGeom>
          <a:avLst/>
          <a:gdLst/>
          <a:ahLst/>
          <a:cxnLst/>
          <a:rect l="0" t="0" r="0" b="0"/>
          <a:pathLst>
            <a:path>
              <a:moveTo>
                <a:pt x="0" y="10508"/>
              </a:moveTo>
              <a:lnTo>
                <a:pt x="1281303"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2F528F"/>
            </a:solidFill>
          </a:endParaRPr>
        </a:p>
      </dsp:txBody>
      <dsp:txXfrm rot="10800000">
        <a:off x="3520882" y="2747338"/>
        <a:ext cx="64065" cy="64065"/>
      </dsp:txXfrm>
    </dsp:sp>
    <dsp:sp modelId="{3B3533E6-C1BE-4B64-8BA3-BD5B21D2912F}">
      <dsp:nvSpPr>
        <dsp:cNvPr id="0" name=""/>
        <dsp:cNvSpPr/>
      </dsp:nvSpPr>
      <dsp:spPr>
        <a:xfrm>
          <a:off x="524972" y="2207722"/>
          <a:ext cx="2389420" cy="1250397"/>
        </a:xfrm>
        <a:prstGeom prst="rect">
          <a:avLst/>
        </a:prstGeom>
        <a:solidFill>
          <a:schemeClr val="accent1">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cap="all" baseline="0" dirty="0">
              <a:solidFill>
                <a:schemeClr val="bg1"/>
              </a:solidFill>
              <a:effectLst/>
              <a:latin typeface="+mn-lt"/>
            </a:rPr>
            <a:t>Family Engagement: Communication &amp; Culture</a:t>
          </a:r>
        </a:p>
      </dsp:txBody>
      <dsp:txXfrm>
        <a:off x="524972" y="2207722"/>
        <a:ext cx="2389420" cy="1250397"/>
      </dsp:txXfrm>
    </dsp:sp>
    <dsp:sp modelId="{17BE2C76-93F3-4C3B-8C7D-DD3D899AA0AE}">
      <dsp:nvSpPr>
        <dsp:cNvPr id="0" name=""/>
        <dsp:cNvSpPr/>
      </dsp:nvSpPr>
      <dsp:spPr>
        <a:xfrm rot="12409811">
          <a:off x="3176039" y="1871290"/>
          <a:ext cx="1267756" cy="21016"/>
        </a:xfrm>
        <a:custGeom>
          <a:avLst/>
          <a:gdLst/>
          <a:ahLst/>
          <a:cxnLst/>
          <a:rect l="0" t="0" r="0" b="0"/>
          <a:pathLst>
            <a:path>
              <a:moveTo>
                <a:pt x="0" y="10508"/>
              </a:moveTo>
              <a:lnTo>
                <a:pt x="1267756" y="1050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rgbClr val="2F528F"/>
            </a:solidFill>
          </a:endParaRPr>
        </a:p>
      </dsp:txBody>
      <dsp:txXfrm rot="10800000">
        <a:off x="3778224" y="1850104"/>
        <a:ext cx="63387" cy="63387"/>
      </dsp:txXfrm>
    </dsp:sp>
    <dsp:sp modelId="{1D1F4565-E7FE-4A66-9977-9F736E1CEE92}">
      <dsp:nvSpPr>
        <dsp:cNvPr id="0" name=""/>
        <dsp:cNvSpPr/>
      </dsp:nvSpPr>
      <dsp:spPr>
        <a:xfrm>
          <a:off x="1041839" y="345545"/>
          <a:ext cx="2485066" cy="1529270"/>
        </a:xfrm>
        <a:prstGeom prst="rect">
          <a:avLst/>
        </a:prstGeom>
        <a:solidFill>
          <a:schemeClr val="accent1">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i="0" kern="1200" cap="all" baseline="0" dirty="0">
              <a:solidFill>
                <a:schemeClr val="bg1"/>
              </a:solidFill>
              <a:effectLst/>
              <a:latin typeface="+mn-lt"/>
            </a:rPr>
            <a:t>Understanding the IEP Process for Parents of Preschoolers</a:t>
          </a:r>
          <a:endParaRPr lang="en-US" sz="1800" b="1" i="0" kern="1200" cap="all" baseline="0" dirty="0">
            <a:solidFill>
              <a:schemeClr val="bg1"/>
            </a:solidFill>
            <a:latin typeface="+mn-lt"/>
          </a:endParaRPr>
        </a:p>
      </dsp:txBody>
      <dsp:txXfrm>
        <a:off x="1041839" y="345545"/>
        <a:ext cx="2485066" cy="15292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5487A-0F03-46F7-94F0-AADF8AAB0973}">
      <dsp:nvSpPr>
        <dsp:cNvPr id="0" name=""/>
        <dsp:cNvSpPr/>
      </dsp:nvSpPr>
      <dsp:spPr>
        <a:xfrm>
          <a:off x="1933168" y="1769"/>
          <a:ext cx="1666157" cy="1666157"/>
        </a:xfrm>
        <a:prstGeom prst="ellipse">
          <a:avLst/>
        </a:prstGeom>
        <a:solidFill>
          <a:schemeClr val="accent4">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3E60CB-33BC-4806-A29B-0B53FE314817}">
      <dsp:nvSpPr>
        <dsp:cNvPr id="0" name=""/>
        <dsp:cNvSpPr/>
      </dsp:nvSpPr>
      <dsp:spPr>
        <a:xfrm>
          <a:off x="2766247" y="1769"/>
          <a:ext cx="8889561" cy="1666157"/>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rPr>
            <a:t>    </a:t>
          </a:r>
          <a:r>
            <a:rPr lang="en-US" sz="2000" b="1" kern="1200" dirty="0">
              <a:solidFill>
                <a:srgbClr val="0D0D0D"/>
              </a:solidFill>
            </a:rPr>
            <a:t>Workshops for families on early childhood or postsecondary transition     </a:t>
          </a:r>
        </a:p>
      </dsp:txBody>
      <dsp:txXfrm>
        <a:off x="2766247" y="1769"/>
        <a:ext cx="8889561" cy="1666157"/>
      </dsp:txXfrm>
    </dsp:sp>
    <dsp:sp modelId="{0AE25EAD-4EB7-406D-A164-85E7A06198EC}">
      <dsp:nvSpPr>
        <dsp:cNvPr id="0" name=""/>
        <dsp:cNvSpPr/>
      </dsp:nvSpPr>
      <dsp:spPr>
        <a:xfrm>
          <a:off x="1933168" y="1667927"/>
          <a:ext cx="1666157" cy="1666157"/>
        </a:xfrm>
        <a:prstGeom prst="ellipse">
          <a:avLst/>
        </a:prstGeom>
        <a:solidFill>
          <a:srgbClr val="7030A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BFF9618-D9F6-4E66-AC27-0174192B51C9}">
      <dsp:nvSpPr>
        <dsp:cNvPr id="0" name=""/>
        <dsp:cNvSpPr/>
      </dsp:nvSpPr>
      <dsp:spPr>
        <a:xfrm>
          <a:off x="2766247" y="1667927"/>
          <a:ext cx="8889561" cy="1666157"/>
        </a:xfrm>
        <a:prstGeom prst="rect">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0" tIns="25400" rIns="0" bIns="25400" numCol="1" spcCol="1270" anchor="ctr" anchorCtr="0">
          <a:noAutofit/>
        </a:bodyPr>
        <a:lstStyle/>
        <a:p>
          <a:pPr marL="0" lvl="0" indent="0" algn="l" defTabSz="889000" eaLnBrk="1" latinLnBrk="0">
            <a:lnSpc>
              <a:spcPct val="90000"/>
            </a:lnSpc>
            <a:spcBef>
              <a:spcPct val="0"/>
            </a:spcBef>
            <a:spcAft>
              <a:spcPct val="35000"/>
            </a:spcAft>
            <a:buNone/>
          </a:pPr>
          <a:r>
            <a:rPr lang="en-US" sz="2000" b="1" kern="1200" dirty="0">
              <a:solidFill>
                <a:schemeClr val="bg1"/>
              </a:solidFill>
            </a:rPr>
            <a:t>    </a:t>
          </a:r>
        </a:p>
        <a:p>
          <a:pPr marL="0" lvl="0" indent="0" algn="l" defTabSz="889000" eaLnBrk="1" latinLnBrk="0">
            <a:lnSpc>
              <a:spcPct val="90000"/>
            </a:lnSpc>
            <a:spcBef>
              <a:spcPct val="0"/>
            </a:spcBef>
            <a:spcAft>
              <a:spcPct val="35000"/>
            </a:spcAft>
            <a:buNone/>
          </a:pPr>
          <a:r>
            <a:rPr lang="en-US" sz="2000" b="1" kern="1200">
              <a:solidFill>
                <a:schemeClr val="bg1"/>
              </a:solidFill>
            </a:rPr>
            <a:t>    Providing </a:t>
          </a:r>
          <a:r>
            <a:rPr lang="en-US" sz="2000" b="1" kern="1200" dirty="0">
              <a:solidFill>
                <a:schemeClr val="bg1"/>
              </a:solidFill>
            </a:rPr>
            <a:t>NYSED materials such as Procedural Safeguards in English and</a:t>
          </a:r>
          <a:br>
            <a:rPr lang="en-US" sz="2000" b="1" kern="1200" dirty="0">
              <a:solidFill>
                <a:schemeClr val="bg1"/>
              </a:solidFill>
            </a:rPr>
          </a:br>
          <a:r>
            <a:rPr lang="en-US" sz="2000" b="1" kern="1200" dirty="0">
              <a:solidFill>
                <a:schemeClr val="bg1"/>
              </a:solidFill>
            </a:rPr>
            <a:t>    the  six identified high frequency languages</a:t>
          </a:r>
          <a:r>
            <a:rPr lang="en-US" sz="2700" b="1" kern="1200" dirty="0">
              <a:solidFill>
                <a:schemeClr val="bg1"/>
              </a:solidFill>
            </a:rPr>
            <a:t>.</a:t>
          </a:r>
        </a:p>
        <a:p>
          <a:pPr marL="0" lvl="0" indent="0" algn="l" defTabSz="889000">
            <a:lnSpc>
              <a:spcPct val="90000"/>
            </a:lnSpc>
            <a:spcBef>
              <a:spcPct val="0"/>
            </a:spcBef>
            <a:spcAft>
              <a:spcPct val="35000"/>
            </a:spcAft>
            <a:buNone/>
          </a:pPr>
          <a:endParaRPr lang="en-US" sz="2700" kern="1200" dirty="0"/>
        </a:p>
      </dsp:txBody>
      <dsp:txXfrm>
        <a:off x="2766247" y="1667927"/>
        <a:ext cx="8889561" cy="1666157"/>
      </dsp:txXfrm>
    </dsp:sp>
    <dsp:sp modelId="{EA5855F6-D3C1-4BEB-8B48-34C41E48CEEC}">
      <dsp:nvSpPr>
        <dsp:cNvPr id="0" name=""/>
        <dsp:cNvSpPr/>
      </dsp:nvSpPr>
      <dsp:spPr>
        <a:xfrm>
          <a:off x="1933168" y="3334085"/>
          <a:ext cx="1666157" cy="1666157"/>
        </a:xfrm>
        <a:prstGeom prst="ellipse">
          <a:avLst/>
        </a:prstGeom>
        <a:solidFill>
          <a:schemeClr val="tx1">
            <a:lumMod val="50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6C7D36E-2546-4A90-893B-A0A0B85BCFC9}">
      <dsp:nvSpPr>
        <dsp:cNvPr id="0" name=""/>
        <dsp:cNvSpPr/>
      </dsp:nvSpPr>
      <dsp:spPr>
        <a:xfrm>
          <a:off x="2766247" y="3334085"/>
          <a:ext cx="8889561" cy="1666157"/>
        </a:xfrm>
        <a:prstGeom prst="rect">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dsp:spPr>
      <dsp:style>
        <a:lnRef idx="1">
          <a:schemeClr val="accent1"/>
        </a:lnRef>
        <a:fillRef idx="3">
          <a:schemeClr val="accent1"/>
        </a:fillRef>
        <a:effectRef idx="2">
          <a:schemeClr val="accent1"/>
        </a:effectRef>
        <a:fontRef idx="minor">
          <a:schemeClr val="lt1"/>
        </a:fontRef>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    Dissemination of relevant NYSED materials and resources to    </a:t>
          </a:r>
          <a:br>
            <a:rPr lang="en-US" sz="2000" b="1" kern="1200" dirty="0">
              <a:solidFill>
                <a:schemeClr val="bg1"/>
              </a:solidFill>
            </a:rPr>
          </a:br>
          <a:r>
            <a:rPr lang="en-US" sz="2000" b="1" kern="1200" dirty="0">
              <a:solidFill>
                <a:schemeClr val="bg1"/>
              </a:solidFill>
            </a:rPr>
            <a:t>    established community  networks that can reach stakeholders, community </a:t>
          </a:r>
          <a:br>
            <a:rPr lang="en-US" sz="2000" b="1" kern="1200" dirty="0">
              <a:solidFill>
                <a:schemeClr val="bg1"/>
              </a:solidFill>
            </a:rPr>
          </a:br>
          <a:r>
            <a:rPr lang="en-US" sz="2000" b="1" kern="1200" dirty="0">
              <a:solidFill>
                <a:schemeClr val="bg1"/>
              </a:solidFill>
            </a:rPr>
            <a:t>    groups, developers, government workers (and the agencies they represent), </a:t>
          </a:r>
          <a:br>
            <a:rPr lang="en-US" sz="2000" b="1" kern="1200" dirty="0">
              <a:solidFill>
                <a:schemeClr val="bg1"/>
              </a:solidFill>
            </a:rPr>
          </a:br>
          <a:r>
            <a:rPr lang="en-US" sz="2000" b="1" kern="1200" dirty="0">
              <a:solidFill>
                <a:schemeClr val="bg1"/>
              </a:solidFill>
            </a:rPr>
            <a:t>    business owners, medical community, neighborhood leaders, etc.</a:t>
          </a:r>
        </a:p>
      </dsp:txBody>
      <dsp:txXfrm>
        <a:off x="2766247" y="3334085"/>
        <a:ext cx="8889561" cy="166615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BA3CB-10B2-44CA-ADF8-4DF16252CDCC}">
      <dsp:nvSpPr>
        <dsp:cNvPr id="0" name=""/>
        <dsp:cNvSpPr/>
      </dsp:nvSpPr>
      <dsp:spPr>
        <a:xfrm>
          <a:off x="0" y="1204424"/>
          <a:ext cx="11590421"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35035F-735E-425F-9104-E6D4AF5B9368}">
      <dsp:nvSpPr>
        <dsp:cNvPr id="0" name=""/>
        <dsp:cNvSpPr/>
      </dsp:nvSpPr>
      <dsp:spPr>
        <a:xfrm>
          <a:off x="579521" y="850184"/>
          <a:ext cx="811329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63" tIns="0" rIns="306663" bIns="0" numCol="1" spcCol="1270" anchor="ctr" anchorCtr="0">
          <a:noAutofit/>
        </a:bodyPr>
        <a:lstStyle/>
        <a:p>
          <a:pPr marL="0" lvl="0" indent="0" algn="l" defTabSz="1066800">
            <a:lnSpc>
              <a:spcPct val="90000"/>
            </a:lnSpc>
            <a:spcBef>
              <a:spcPct val="0"/>
            </a:spcBef>
            <a:spcAft>
              <a:spcPct val="35000"/>
            </a:spcAft>
            <a:buNone/>
          </a:pPr>
          <a:r>
            <a:rPr lang="en-US" sz="2400" b="0" i="0" kern="1200" dirty="0">
              <a:effectLst/>
              <a:latin typeface="+mn-lt"/>
            </a:rPr>
            <a:t>Improving survey distribution methods</a:t>
          </a:r>
          <a:endParaRPr lang="en-US" sz="2400" kern="1200" dirty="0"/>
        </a:p>
      </dsp:txBody>
      <dsp:txXfrm>
        <a:off x="614106" y="884769"/>
        <a:ext cx="8044124" cy="639310"/>
      </dsp:txXfrm>
    </dsp:sp>
    <dsp:sp modelId="{965BC343-6E2D-4E9F-B03E-9C614D3763BB}">
      <dsp:nvSpPr>
        <dsp:cNvPr id="0" name=""/>
        <dsp:cNvSpPr/>
      </dsp:nvSpPr>
      <dsp:spPr>
        <a:xfrm>
          <a:off x="0" y="2293064"/>
          <a:ext cx="11590421"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4D02C-DB59-45F8-B940-9077F6289C7F}">
      <dsp:nvSpPr>
        <dsp:cNvPr id="0" name=""/>
        <dsp:cNvSpPr/>
      </dsp:nvSpPr>
      <dsp:spPr>
        <a:xfrm>
          <a:off x="579521" y="1938824"/>
          <a:ext cx="811329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63" tIns="0" rIns="306663" bIns="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n-lt"/>
              <a:cs typeface="Arial"/>
            </a:rPr>
            <a:t>Improving district follow up with survey parents </a:t>
          </a:r>
          <a:endParaRPr lang="en-US" sz="2400" kern="1200" dirty="0"/>
        </a:p>
      </dsp:txBody>
      <dsp:txXfrm>
        <a:off x="614106" y="1973409"/>
        <a:ext cx="8044124" cy="639310"/>
      </dsp:txXfrm>
    </dsp:sp>
    <dsp:sp modelId="{72A8FE51-BF98-49D2-9B1D-EE49B0B71DBB}">
      <dsp:nvSpPr>
        <dsp:cNvPr id="0" name=""/>
        <dsp:cNvSpPr/>
      </dsp:nvSpPr>
      <dsp:spPr>
        <a:xfrm>
          <a:off x="0" y="3284288"/>
          <a:ext cx="11590421"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3ADD4-68A5-4118-9517-EA5295A6670E}">
      <dsp:nvSpPr>
        <dsp:cNvPr id="0" name=""/>
        <dsp:cNvSpPr/>
      </dsp:nvSpPr>
      <dsp:spPr>
        <a:xfrm>
          <a:off x="561411" y="3027464"/>
          <a:ext cx="11018746" cy="6110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6663" tIns="0" rIns="306663" bIns="0" numCol="1" spcCol="1270" anchor="ctr" anchorCtr="0">
          <a:noAutofit/>
        </a:bodyPr>
        <a:lstStyle/>
        <a:p>
          <a:pPr marL="0" lvl="0" indent="0" algn="l" defTabSz="1066800">
            <a:lnSpc>
              <a:spcPct val="90000"/>
            </a:lnSpc>
            <a:spcBef>
              <a:spcPct val="0"/>
            </a:spcBef>
            <a:spcAft>
              <a:spcPct val="35000"/>
            </a:spcAft>
            <a:buNone/>
          </a:pPr>
          <a:r>
            <a:rPr lang="en-US" sz="2400" b="0" kern="1200" dirty="0">
              <a:latin typeface="+mn-lt"/>
              <a:cs typeface="Arial"/>
            </a:rPr>
            <a:t>Technical assistance to districts with low response rates or low satisfaction levels</a:t>
          </a:r>
          <a:endParaRPr lang="en-US" sz="2400" kern="1200" dirty="0"/>
        </a:p>
      </dsp:txBody>
      <dsp:txXfrm>
        <a:off x="591241" y="3057294"/>
        <a:ext cx="10959086" cy="5514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95042-1576-4AF0-8B05-D9E26825510F}">
      <dsp:nvSpPr>
        <dsp:cNvPr id="0" name=""/>
        <dsp:cNvSpPr/>
      </dsp:nvSpPr>
      <dsp:spPr>
        <a:xfrm>
          <a:off x="-6035691" y="-937410"/>
          <a:ext cx="7293488" cy="7293488"/>
        </a:xfrm>
        <a:prstGeom prst="blockArc">
          <a:avLst>
            <a:gd name="adj1" fmla="val 18900000"/>
            <a:gd name="adj2" fmla="val 2700000"/>
            <a:gd name="adj3" fmla="val 296"/>
          </a:avLst>
        </a:prstGeom>
        <a:noFill/>
        <a:ln w="1270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B3A2000F-FCCD-41E2-9CF5-8333BD4456E6}">
      <dsp:nvSpPr>
        <dsp:cNvPr id="0" name=""/>
        <dsp:cNvSpPr/>
      </dsp:nvSpPr>
      <dsp:spPr>
        <a:xfrm>
          <a:off x="722735" y="1865819"/>
          <a:ext cx="10120841" cy="1699145"/>
        </a:xfrm>
        <a:prstGeom prst="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3"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0" kern="1200" dirty="0">
              <a:solidFill>
                <a:srgbClr val="0D0D0D"/>
              </a:solidFill>
              <a:latin typeface="+mn-lt"/>
            </a:rPr>
            <a:t>Introduction to Indicator : </a:t>
          </a:r>
        </a:p>
        <a:p>
          <a:pPr marL="0" lvl="0" indent="0" algn="l" defTabSz="1600200">
            <a:lnSpc>
              <a:spcPct val="90000"/>
            </a:lnSpc>
            <a:spcBef>
              <a:spcPct val="0"/>
            </a:spcBef>
            <a:spcAft>
              <a:spcPct val="35000"/>
            </a:spcAft>
            <a:buNone/>
          </a:pPr>
          <a:r>
            <a:rPr lang="en-US" sz="3600" b="0" kern="1200" dirty="0">
              <a:solidFill>
                <a:srgbClr val="0D0D0D"/>
              </a:solidFill>
              <a:latin typeface="+mn-lt"/>
            </a:rPr>
            <a:t>How Do We Measure Parent Satisfaction?</a:t>
          </a:r>
        </a:p>
      </dsp:txBody>
      <dsp:txXfrm>
        <a:off x="722735" y="1865819"/>
        <a:ext cx="10120841" cy="1699145"/>
      </dsp:txXfrm>
    </dsp:sp>
    <dsp:sp modelId="{3BDC3C53-3B2D-4F4B-99B3-0248D3ED57DA}">
      <dsp:nvSpPr>
        <dsp:cNvPr id="0" name=""/>
        <dsp:cNvSpPr/>
      </dsp:nvSpPr>
      <dsp:spPr>
        <a:xfrm>
          <a:off x="120545" y="1699648"/>
          <a:ext cx="2023659" cy="2129164"/>
        </a:xfrm>
        <a:prstGeom prst="ellipse">
          <a:avLst/>
        </a:prstGeom>
        <a:solidFill>
          <a:schemeClr val="lt1">
            <a:hueOff val="0"/>
            <a:satOff val="0"/>
            <a:lumOff val="0"/>
            <a:alphaOff val="0"/>
          </a:schemeClr>
        </a:solid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EB0D3-F1A9-4358-B9A8-E130688D522E}">
      <dsp:nvSpPr>
        <dsp:cNvPr id="0" name=""/>
        <dsp:cNvSpPr/>
      </dsp:nvSpPr>
      <dsp:spPr>
        <a:xfrm>
          <a:off x="0" y="30225"/>
          <a:ext cx="7730813" cy="1668689"/>
        </a:xfrm>
        <a:prstGeom prst="rect">
          <a:avLst/>
        </a:prstGeom>
        <a:gradFill rotWithShape="0">
          <a:gsLst>
            <a:gs pos="100000">
              <a:schemeClr val="accent1">
                <a:lumMod val="5000"/>
                <a:lumOff val="95000"/>
              </a:schemeClr>
            </a:gs>
            <a:gs pos="100000">
              <a:schemeClr val="accent1">
                <a:lumMod val="45000"/>
                <a:lumOff val="55000"/>
              </a:schemeClr>
            </a:gs>
            <a:gs pos="100000">
              <a:schemeClr val="accent1">
                <a:lumMod val="45000"/>
                <a:lumOff val="55000"/>
              </a:schemeClr>
            </a:gs>
            <a:gs pos="12900">
              <a:srgbClr val="D5B1C3"/>
            </a:gs>
            <a:gs pos="96000">
              <a:schemeClr val="accent6">
                <a:lumMod val="40000"/>
                <a:lumOff val="60000"/>
              </a:schemeClr>
            </a:gs>
          </a:gsLst>
          <a:lin ang="5400000" scaled="1"/>
        </a:gra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D0D0D"/>
              </a:solidFill>
            </a:rPr>
            <a:t>Follow up post-survey to evaluate         nonresponse bias</a:t>
          </a:r>
        </a:p>
      </dsp:txBody>
      <dsp:txXfrm>
        <a:off x="0" y="30225"/>
        <a:ext cx="7730813" cy="1668689"/>
      </dsp:txXfrm>
    </dsp:sp>
    <dsp:sp modelId="{9CF5062F-C805-4AB2-9E8E-5DA5D7993C07}">
      <dsp:nvSpPr>
        <dsp:cNvPr id="0" name=""/>
        <dsp:cNvSpPr/>
      </dsp:nvSpPr>
      <dsp:spPr>
        <a:xfrm>
          <a:off x="0" y="1783119"/>
          <a:ext cx="7727702" cy="2587434"/>
        </a:xfrm>
        <a:prstGeom prst="rect">
          <a:avLst/>
        </a:prstGeom>
        <a:solidFill>
          <a:srgbClr val="7030A0"/>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Target large districts and outlier districts with the lowest response rates to provide technical assistance on the method of survey distribution and follow up, including discussion of what staff will be used for follow up </a:t>
          </a:r>
        </a:p>
      </dsp:txBody>
      <dsp:txXfrm>
        <a:off x="0" y="1783119"/>
        <a:ext cx="7727702" cy="2587434"/>
      </dsp:txXfrm>
    </dsp:sp>
    <dsp:sp modelId="{E4D979B7-52CF-41D1-B648-9D594C3003F5}">
      <dsp:nvSpPr>
        <dsp:cNvPr id="0" name=""/>
        <dsp:cNvSpPr/>
      </dsp:nvSpPr>
      <dsp:spPr>
        <a:xfrm>
          <a:off x="0" y="4450378"/>
          <a:ext cx="7730813" cy="1851118"/>
        </a:xfrm>
        <a:prstGeom prst="rect">
          <a:avLst/>
        </a:prstGeom>
        <a:solidFill>
          <a:schemeClr val="accent5"/>
        </a:solidFill>
        <a:ln>
          <a:noFill/>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3">
          <a:scrgbClr r="0" g="0" b="0"/>
        </a:fillRef>
        <a:effectRef idx="2">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D0D0D"/>
              </a:solidFill>
            </a:rPr>
            <a:t>Use a web portal or electronic submission as the initial/main responder submission method</a:t>
          </a:r>
        </a:p>
      </dsp:txBody>
      <dsp:txXfrm>
        <a:off x="0" y="4450378"/>
        <a:ext cx="7730813" cy="185111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492B90-B102-4F90-AC6D-531C6AE4A645}">
      <dsp:nvSpPr>
        <dsp:cNvPr id="0" name=""/>
        <dsp:cNvSpPr/>
      </dsp:nvSpPr>
      <dsp:spPr>
        <a:xfrm>
          <a:off x="-3792684" y="-676760"/>
          <a:ext cx="5256781" cy="5256781"/>
        </a:xfrm>
        <a:prstGeom prst="blockArc">
          <a:avLst>
            <a:gd name="adj1" fmla="val 18900000"/>
            <a:gd name="adj2" fmla="val 2700000"/>
            <a:gd name="adj3" fmla="val 41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7A6DB2-B26E-4878-833C-1956B1C030B8}">
      <dsp:nvSpPr>
        <dsp:cNvPr id="0" name=""/>
        <dsp:cNvSpPr/>
      </dsp:nvSpPr>
      <dsp:spPr>
        <a:xfrm>
          <a:off x="1718070" y="1107847"/>
          <a:ext cx="9144001" cy="18288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9106" tIns="96520" rIns="96520" bIns="96520" numCol="1" spcCol="1270" anchor="ctr" anchorCtr="0">
          <a:noAutofit/>
        </a:bodyPr>
        <a:lstStyle/>
        <a:p>
          <a:pPr marL="0" lvl="0" indent="0" algn="l" defTabSz="1689100">
            <a:lnSpc>
              <a:spcPct val="90000"/>
            </a:lnSpc>
            <a:spcBef>
              <a:spcPct val="0"/>
            </a:spcBef>
            <a:spcAft>
              <a:spcPct val="35000"/>
            </a:spcAft>
            <a:buNone/>
          </a:pPr>
          <a:r>
            <a:rPr lang="en-US" sz="3800" b="1" kern="1200" dirty="0">
              <a:solidFill>
                <a:schemeClr val="accent4">
                  <a:lumMod val="40000"/>
                  <a:lumOff val="60000"/>
                </a:schemeClr>
              </a:solidFill>
            </a:rPr>
            <a:t>Are</a:t>
          </a:r>
          <a:r>
            <a:rPr lang="en-US" sz="3800" b="1" kern="1200" dirty="0">
              <a:solidFill>
                <a:schemeClr val="accent4">
                  <a:lumMod val="40000"/>
                  <a:lumOff val="60000"/>
                </a:schemeClr>
              </a:solidFill>
              <a:ea typeface="+mj-lt"/>
              <a:cs typeface="+mj-lt"/>
            </a:rPr>
            <a:t> Our Proposed Targets Reasonable and   </a:t>
          </a:r>
          <a:br>
            <a:rPr lang="en-US" sz="3800" b="1" kern="1200" dirty="0">
              <a:solidFill>
                <a:schemeClr val="accent4">
                  <a:lumMod val="40000"/>
                  <a:lumOff val="60000"/>
                </a:schemeClr>
              </a:solidFill>
              <a:ea typeface="+mj-lt"/>
              <a:cs typeface="+mj-lt"/>
            </a:rPr>
          </a:br>
          <a:r>
            <a:rPr lang="en-US" sz="3800" b="1" kern="1200" dirty="0">
              <a:solidFill>
                <a:schemeClr val="accent4">
                  <a:lumMod val="40000"/>
                  <a:lumOff val="60000"/>
                </a:schemeClr>
              </a:solidFill>
              <a:ea typeface="+mj-lt"/>
              <a:cs typeface="+mj-lt"/>
            </a:rPr>
            <a:t>Appropriate?</a:t>
          </a:r>
          <a:endParaRPr lang="en-US" sz="3800" kern="1200" dirty="0">
            <a:solidFill>
              <a:schemeClr val="accent4">
                <a:lumMod val="40000"/>
                <a:lumOff val="60000"/>
              </a:schemeClr>
            </a:solidFill>
          </a:endParaRPr>
        </a:p>
      </dsp:txBody>
      <dsp:txXfrm>
        <a:off x="1718070" y="1107847"/>
        <a:ext cx="9144001" cy="1828808"/>
      </dsp:txXfrm>
    </dsp:sp>
    <dsp:sp modelId="{56A57A8F-9E65-44A9-8167-CD5BCDB6301E}">
      <dsp:nvSpPr>
        <dsp:cNvPr id="0" name=""/>
        <dsp:cNvSpPr/>
      </dsp:nvSpPr>
      <dsp:spPr>
        <a:xfrm>
          <a:off x="63743" y="580028"/>
          <a:ext cx="2743202" cy="27432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dirty="0">
              <a:solidFill>
                <a:srgbClr val="0D0D0D"/>
              </a:solidFill>
            </a:rPr>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lumMod val="40000"/>
            <a:lumOff val="6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dirty="0">
              <a:solidFill>
                <a:srgbClr val="0D0D0D"/>
              </a:solidFill>
            </a:rPr>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66BE2-6F52-4B56-9BAC-B4E0F84FD433}">
      <dsp:nvSpPr>
        <dsp:cNvPr id="0" name=""/>
        <dsp:cNvSpPr/>
      </dsp:nvSpPr>
      <dsp:spPr>
        <a:xfrm>
          <a:off x="0" y="1464691"/>
          <a:ext cx="6185117" cy="549258"/>
        </a:xfrm>
        <a:prstGeom prst="roundRect">
          <a:avLst/>
        </a:prstGeom>
        <a:noFill/>
        <a:ln w="28575"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tx1">
                  <a:lumMod val="50000"/>
                </a:schemeClr>
              </a:solidFill>
              <a:latin typeface="+mn-lt"/>
              <a:ea typeface="+mn-lt"/>
              <a:cs typeface="+mn-lt"/>
            </a:rPr>
            <a:t>Measures the percent of parents with a child receiving special education services who report that schools facilitated parent involvement as a means of improving services and results for children with disabilities.</a:t>
          </a:r>
          <a:endParaRPr lang="en-US" sz="3200" b="0" kern="1200" dirty="0"/>
        </a:p>
      </dsp:txBody>
      <dsp:txXfrm>
        <a:off x="26813" y="1491504"/>
        <a:ext cx="6131491" cy="495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51BF-F68E-452D-BAE0-D20862EF2D94}">
      <dsp:nvSpPr>
        <dsp:cNvPr id="0" name=""/>
        <dsp:cNvSpPr/>
      </dsp:nvSpPr>
      <dsp:spPr>
        <a:xfrm>
          <a:off x="0" y="0"/>
          <a:ext cx="8679542" cy="1398684"/>
        </a:xfrm>
        <a:prstGeom prst="rect">
          <a:avLst/>
        </a:prstGeom>
        <a:solidFill>
          <a:schemeClr val="accent2">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endParaRPr lang="en-US" sz="3200" b="1" kern="1200" dirty="0">
            <a:latin typeface="+mj-lt"/>
          </a:endParaRPr>
        </a:p>
        <a:p>
          <a:pPr marL="0" lvl="0" indent="0" algn="ctr" defTabSz="1422400">
            <a:lnSpc>
              <a:spcPct val="90000"/>
            </a:lnSpc>
            <a:spcBef>
              <a:spcPct val="0"/>
            </a:spcBef>
            <a:spcAft>
              <a:spcPct val="35000"/>
            </a:spcAft>
            <a:buNone/>
          </a:pPr>
          <a:r>
            <a:rPr lang="en-US" sz="3600" b="1" kern="1200" dirty="0">
              <a:solidFill>
                <a:srgbClr val="0D0D0D"/>
              </a:solidFill>
              <a:latin typeface="+mj-lt"/>
            </a:rPr>
            <a:t>New York State  Education Department </a:t>
          </a:r>
          <a:br>
            <a:rPr lang="en-US" sz="3600" b="1" kern="1200" dirty="0">
              <a:solidFill>
                <a:srgbClr val="0D0D0D"/>
              </a:solidFill>
              <a:latin typeface="+mj-lt"/>
            </a:rPr>
          </a:br>
          <a:r>
            <a:rPr lang="en-US" sz="3600" b="1" kern="1200" dirty="0">
              <a:solidFill>
                <a:srgbClr val="0D0D0D"/>
              </a:solidFill>
              <a:latin typeface="+mj-lt"/>
            </a:rPr>
            <a:t>Parent Survey </a:t>
          </a:r>
          <a:endParaRPr lang="en-US" sz="3600" kern="1200" dirty="0">
            <a:solidFill>
              <a:srgbClr val="0D0D0D"/>
            </a:solidFill>
          </a:endParaRPr>
        </a:p>
      </dsp:txBody>
      <dsp:txXfrm>
        <a:off x="0" y="0"/>
        <a:ext cx="8679542" cy="755289"/>
      </dsp:txXfrm>
    </dsp:sp>
    <dsp:sp modelId="{1C6BA46D-4979-4C0C-A155-8CCF81C62654}">
      <dsp:nvSpPr>
        <dsp:cNvPr id="0" name=""/>
        <dsp:cNvSpPr/>
      </dsp:nvSpPr>
      <dsp:spPr>
        <a:xfrm>
          <a:off x="0" y="1460644"/>
          <a:ext cx="8679542" cy="3719744"/>
        </a:xfrm>
        <a:prstGeom prst="rect">
          <a:avLst/>
        </a:prstGeom>
        <a:solidFill>
          <a:schemeClr val="accent2">
            <a:lumMod val="20000"/>
            <a:lumOff val="80000"/>
            <a:alpha val="9000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txBody>
        <a:bodyPr spcFirstLastPara="0" vert="horz" wrap="square" lIns="227584" tIns="40640" rIns="227584" bIns="40640" numCol="1" spcCol="1270" anchor="ctr" anchorCtr="0">
          <a:noAutofit/>
        </a:bodyPr>
        <a:lstStyle/>
        <a:p>
          <a:pPr marL="0" lvl="0" indent="0" algn="l" defTabSz="1422400">
            <a:lnSpc>
              <a:spcPct val="90000"/>
            </a:lnSpc>
            <a:spcBef>
              <a:spcPct val="0"/>
            </a:spcBef>
            <a:spcAft>
              <a:spcPct val="35000"/>
            </a:spcAft>
            <a:buFont typeface="Wingdings" panose="05000000000000000000" pitchFamily="2" charset="2"/>
            <a:buNone/>
          </a:pPr>
          <a:r>
            <a:rPr lang="en-US" sz="3200" b="0" kern="1200" dirty="0">
              <a:latin typeface="+mj-lt"/>
            </a:rPr>
            <a:t>1. </a:t>
          </a:r>
          <a:r>
            <a:rPr lang="en-US" sz="3200" b="0" kern="1200" dirty="0">
              <a:latin typeface="+mn-lt"/>
            </a:rPr>
            <a:t>Modified model survey developed </a:t>
          </a:r>
          <a:br>
            <a:rPr lang="en-US" sz="3200" b="0" kern="1200" dirty="0">
              <a:latin typeface="+mn-lt"/>
            </a:rPr>
          </a:br>
          <a:r>
            <a:rPr lang="en-US" sz="3200" b="0" kern="1200" dirty="0">
              <a:latin typeface="+mn-lt"/>
            </a:rPr>
            <a:t>by </a:t>
          </a:r>
          <a:r>
            <a:rPr lang="en-US" sz="3200" b="0" kern="1200" dirty="0">
              <a:effectLst/>
              <a:latin typeface="+mn-lt"/>
              <a:ea typeface="+mn-ea"/>
              <a:cs typeface="+mn-cs"/>
            </a:rPr>
            <a:t>the National Center for Special Education Accountability Measures (NCSEAM)</a:t>
          </a:r>
        </a:p>
        <a:p>
          <a:pPr marL="0" lvl="0" indent="0" algn="l" defTabSz="1422400">
            <a:lnSpc>
              <a:spcPct val="90000"/>
            </a:lnSpc>
            <a:spcBef>
              <a:spcPct val="0"/>
            </a:spcBef>
            <a:spcAft>
              <a:spcPct val="35000"/>
            </a:spcAft>
            <a:buFont typeface="Wingdings" panose="05000000000000000000" pitchFamily="2" charset="2"/>
            <a:buNone/>
          </a:pPr>
          <a:r>
            <a:rPr lang="en-US" sz="3200" b="0" kern="1200" dirty="0">
              <a:latin typeface="+mn-lt"/>
            </a:rPr>
            <a:t>2. Sample Size</a:t>
          </a:r>
        </a:p>
        <a:p>
          <a:pPr marL="0" lvl="0" indent="0" algn="l" defTabSz="1422400">
            <a:lnSpc>
              <a:spcPct val="90000"/>
            </a:lnSpc>
            <a:spcBef>
              <a:spcPct val="0"/>
            </a:spcBef>
            <a:spcAft>
              <a:spcPct val="35000"/>
            </a:spcAft>
            <a:buFont typeface="Wingdings" panose="05000000000000000000" pitchFamily="2" charset="2"/>
            <a:buNone/>
          </a:pPr>
          <a:r>
            <a:rPr lang="en-US" sz="3200" b="0" kern="1200" dirty="0">
              <a:latin typeface="+mn-lt"/>
            </a:rPr>
            <a:t>3. Random sampling of parents</a:t>
          </a:r>
        </a:p>
        <a:p>
          <a:pPr marL="0" lvl="0" indent="0" algn="l" defTabSz="1422400">
            <a:lnSpc>
              <a:spcPct val="90000"/>
            </a:lnSpc>
            <a:spcBef>
              <a:spcPct val="0"/>
            </a:spcBef>
            <a:spcAft>
              <a:spcPct val="35000"/>
            </a:spcAft>
            <a:buFont typeface="Wingdings" panose="05000000000000000000" pitchFamily="2" charset="2"/>
            <a:buNone/>
          </a:pPr>
          <a:r>
            <a:rPr lang="en-US" sz="3200" b="0" kern="1200" dirty="0">
              <a:latin typeface="+mn-lt"/>
            </a:rPr>
            <a:t>4. Survey distribution  </a:t>
          </a:r>
        </a:p>
      </dsp:txBody>
      <dsp:txXfrm>
        <a:off x="0" y="1460644"/>
        <a:ext cx="8679542" cy="37197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94DF5-EECC-48E6-AD96-AE020FD5A78B}">
      <dsp:nvSpPr>
        <dsp:cNvPr id="0" name=""/>
        <dsp:cNvSpPr/>
      </dsp:nvSpPr>
      <dsp:spPr>
        <a:xfrm>
          <a:off x="796042" y="22340"/>
          <a:ext cx="6535915" cy="2123737"/>
        </a:xfrm>
        <a:prstGeom prst="rect">
          <a:avLst/>
        </a:prstGeom>
        <a:solidFill>
          <a:schemeClr val="accent2">
            <a:alpha val="9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mj-lt"/>
            </a:rPr>
            <a:t>Potsdam Institute of Applied Research (PIAR) </a:t>
          </a:r>
        </a:p>
      </dsp:txBody>
      <dsp:txXfrm>
        <a:off x="796042" y="22340"/>
        <a:ext cx="6535915" cy="2123737"/>
      </dsp:txXfrm>
    </dsp:sp>
    <dsp:sp modelId="{893382C7-B8F4-4F53-80B3-57CA9A2762BF}">
      <dsp:nvSpPr>
        <dsp:cNvPr id="0" name=""/>
        <dsp:cNvSpPr/>
      </dsp:nvSpPr>
      <dsp:spPr>
        <a:xfrm>
          <a:off x="796042" y="1856049"/>
          <a:ext cx="6535915" cy="3540276"/>
        </a:xfrm>
        <a:prstGeom prst="rect">
          <a:avLst/>
        </a:prstGeom>
        <a:solidFill>
          <a:schemeClr val="accent2">
            <a:alpha val="90000"/>
            <a:tint val="40000"/>
            <a:hueOff val="0"/>
            <a:satOff val="0"/>
            <a:lumOff val="0"/>
            <a:alphaOff val="0"/>
          </a:schemeClr>
        </a:solidFill>
        <a:ln w="12700" cap="flat" cmpd="sng" algn="ctr">
          <a:noFill/>
          <a:prstDash val="solid"/>
          <a:miter lim="800000"/>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effectLst/>
              <a:latin typeface="+mn-lt"/>
              <a:ea typeface="+mn-ea"/>
              <a:cs typeface="+mn-cs"/>
            </a:rPr>
            <a:t>PIAR receives, inputs and tracks the responses electronically.</a:t>
          </a:r>
          <a:endParaRPr lang="en-US" sz="3200" kern="1200" dirty="0"/>
        </a:p>
        <a:p>
          <a:pPr marL="285750" lvl="1" indent="-285750" algn="l" defTabSz="1422400">
            <a:lnSpc>
              <a:spcPct val="90000"/>
            </a:lnSpc>
            <a:spcBef>
              <a:spcPct val="0"/>
            </a:spcBef>
            <a:spcAft>
              <a:spcPct val="15000"/>
            </a:spcAft>
            <a:buChar char="•"/>
          </a:pPr>
          <a:r>
            <a:rPr lang="en-US" sz="3200" kern="1200" dirty="0">
              <a:effectLst/>
              <a:latin typeface="+mn-lt"/>
              <a:ea typeface="+mn-ea"/>
              <a:cs typeface="+mn-cs"/>
            </a:rPr>
            <a:t>Each fall, non-responders are contacted via email and again asked to submit the survey, which can now be made electronically. </a:t>
          </a:r>
          <a:endParaRPr lang="en-US" sz="3200" kern="1200" dirty="0"/>
        </a:p>
      </dsp:txBody>
      <dsp:txXfrm>
        <a:off x="796042" y="1856049"/>
        <a:ext cx="6535915" cy="35402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C5AC-E9E3-400F-91C2-D354C6A5D49E}">
      <dsp:nvSpPr>
        <dsp:cNvPr id="0" name=""/>
        <dsp:cNvSpPr/>
      </dsp:nvSpPr>
      <dsp:spPr>
        <a:xfrm>
          <a:off x="0" y="36824"/>
          <a:ext cx="7725130" cy="78975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D0D0D"/>
              </a:solidFill>
              <a:latin typeface="+mn-lt"/>
              <a:cs typeface="Arial"/>
            </a:rPr>
            <a:t>At the IEP meeting, we discussed accommodations and modifications that my child would need.</a:t>
          </a:r>
        </a:p>
      </dsp:txBody>
      <dsp:txXfrm>
        <a:off x="38552" y="75376"/>
        <a:ext cx="7648026" cy="712646"/>
      </dsp:txXfrm>
    </dsp:sp>
    <dsp:sp modelId="{A14AEE69-49DA-4DA9-8D73-0D9BA106FCD5}">
      <dsp:nvSpPr>
        <dsp:cNvPr id="0" name=""/>
        <dsp:cNvSpPr/>
      </dsp:nvSpPr>
      <dsp:spPr>
        <a:xfrm>
          <a:off x="0" y="896169"/>
          <a:ext cx="7725130" cy="78975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rgbClr val="0D0D0D"/>
              </a:solidFill>
              <a:latin typeface="+mn-lt"/>
              <a:cs typeface="Arial"/>
            </a:rPr>
            <a:t>The School gives me the help I need to play an active role in my child's education.   </a:t>
          </a:r>
          <a:endParaRPr lang="en-US" sz="2000" kern="1200" dirty="0">
            <a:solidFill>
              <a:srgbClr val="0D0D0D"/>
            </a:solidFill>
            <a:latin typeface="+mn-lt"/>
          </a:endParaRPr>
        </a:p>
      </dsp:txBody>
      <dsp:txXfrm>
        <a:off x="38552" y="934721"/>
        <a:ext cx="7648026" cy="712646"/>
      </dsp:txXfrm>
    </dsp:sp>
    <dsp:sp modelId="{4FEA66C5-8428-4072-BDCE-913361E19FD0}">
      <dsp:nvSpPr>
        <dsp:cNvPr id="0" name=""/>
        <dsp:cNvSpPr/>
      </dsp:nvSpPr>
      <dsp:spPr>
        <a:xfrm>
          <a:off x="0" y="1793993"/>
          <a:ext cx="7725130" cy="789750"/>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90000"/>
            </a:lnSpc>
            <a:spcBef>
              <a:spcPct val="0"/>
            </a:spcBef>
            <a:spcAft>
              <a:spcPct val="35000"/>
            </a:spcAft>
            <a:buNone/>
          </a:pPr>
          <a:r>
            <a:rPr lang="en-US" sz="2000" b="1" kern="1200" dirty="0">
              <a:solidFill>
                <a:srgbClr val="0D0D0D"/>
              </a:solidFill>
              <a:latin typeface="+mn-lt"/>
              <a:cs typeface="Arial" panose="020B0604020202020204" pitchFamily="34" charset="0"/>
            </a:rPr>
            <a:t>Teachers and school staff treat me as a team member. </a:t>
          </a:r>
          <a:endParaRPr lang="en-US" sz="2000" b="0" kern="1200" dirty="0">
            <a:solidFill>
              <a:srgbClr val="0D0D0D"/>
            </a:solidFill>
            <a:latin typeface="+mn-lt"/>
            <a:cs typeface="Arial" panose="020B0604020202020204" pitchFamily="34" charset="0"/>
          </a:endParaRPr>
        </a:p>
      </dsp:txBody>
      <dsp:txXfrm>
        <a:off x="38552" y="1832545"/>
        <a:ext cx="7648026" cy="712646"/>
      </dsp:txXfrm>
    </dsp:sp>
    <dsp:sp modelId="{47622060-CE6E-41C3-A8B4-FE802D88EE60}">
      <dsp:nvSpPr>
        <dsp:cNvPr id="0" name=""/>
        <dsp:cNvSpPr/>
      </dsp:nvSpPr>
      <dsp:spPr>
        <a:xfrm>
          <a:off x="0" y="2645352"/>
          <a:ext cx="7725130" cy="867232"/>
        </a:xfrm>
        <a:prstGeom prst="round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rtl="0">
            <a:lnSpc>
              <a:spcPct val="90000"/>
            </a:lnSpc>
            <a:spcBef>
              <a:spcPct val="0"/>
            </a:spcBef>
            <a:spcAft>
              <a:spcPct val="35000"/>
            </a:spcAft>
            <a:buNone/>
          </a:pPr>
          <a:r>
            <a:rPr lang="en-US" sz="2000" b="1" kern="1200" dirty="0">
              <a:solidFill>
                <a:srgbClr val="0D0D0D"/>
              </a:solidFill>
              <a:latin typeface="+mn-lt"/>
              <a:cs typeface="Arial" panose="020B0604020202020204" pitchFamily="34" charset="0"/>
            </a:rPr>
            <a:t>I have been asked for (or given a chance to share) my opinion about how well special education services are meeting my child's needs.</a:t>
          </a:r>
          <a:endParaRPr lang="en-US" sz="2000" b="0" kern="1200" dirty="0">
            <a:solidFill>
              <a:srgbClr val="0D0D0D"/>
            </a:solidFill>
            <a:latin typeface="+mn-lt"/>
            <a:cs typeface="Arial" panose="020B0604020202020204" pitchFamily="34" charset="0"/>
          </a:endParaRPr>
        </a:p>
      </dsp:txBody>
      <dsp:txXfrm>
        <a:off x="42335" y="2687687"/>
        <a:ext cx="7640460" cy="7825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EBD2C-D76A-45CF-91EE-667C32B0701A}">
      <dsp:nvSpPr>
        <dsp:cNvPr id="0" name=""/>
        <dsp:cNvSpPr/>
      </dsp:nvSpPr>
      <dsp:spPr>
        <a:xfrm>
          <a:off x="1473" y="-8106"/>
          <a:ext cx="3044086" cy="3490933"/>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solidFill>
                <a:srgbClr val="0D0D0D"/>
              </a:solidFill>
              <a:latin typeface="+mn-lt"/>
            </a:rPr>
            <a:t>The number of surveys with an overall positive parental involvement rating</a:t>
          </a:r>
          <a:r>
            <a:rPr lang="en-US" sz="2400" b="1" i="0" kern="1200" baseline="0" dirty="0">
              <a:solidFill>
                <a:srgbClr val="0D0D0D"/>
              </a:solidFill>
              <a:latin typeface="Arial Nova" panose="020B0504020202020204" pitchFamily="34" charset="0"/>
            </a:rPr>
            <a:t>                                                               </a:t>
          </a:r>
          <a:endParaRPr lang="en-US" sz="2400" b="1" kern="1200" dirty="0">
            <a:solidFill>
              <a:srgbClr val="0D0D0D"/>
            </a:solidFill>
            <a:latin typeface="Arial Nova" panose="020B0504020202020204" pitchFamily="34" charset="0"/>
          </a:endParaRPr>
        </a:p>
      </dsp:txBody>
      <dsp:txXfrm>
        <a:off x="1473" y="-8106"/>
        <a:ext cx="3044086" cy="3490933"/>
      </dsp:txXfrm>
    </dsp:sp>
    <dsp:sp modelId="{A26907FE-34AE-4CD6-84FC-453243A057D4}">
      <dsp:nvSpPr>
        <dsp:cNvPr id="0" name=""/>
        <dsp:cNvSpPr/>
      </dsp:nvSpPr>
      <dsp:spPr>
        <a:xfrm>
          <a:off x="3105912" y="1385263"/>
          <a:ext cx="571441" cy="704192"/>
        </a:xfrm>
        <a:prstGeom prst="mathDivide">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181657" y="1654546"/>
        <a:ext cx="419951" cy="165626"/>
      </dsp:txXfrm>
    </dsp:sp>
    <dsp:sp modelId="{FD59478B-0A2C-448E-A32A-0656C4C9F263}">
      <dsp:nvSpPr>
        <dsp:cNvPr id="0" name=""/>
        <dsp:cNvSpPr/>
      </dsp:nvSpPr>
      <dsp:spPr>
        <a:xfrm>
          <a:off x="3751817" y="0"/>
          <a:ext cx="2834642" cy="34747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en-US" sz="1800" b="0" i="0" kern="1200" baseline="0" dirty="0">
            <a:solidFill>
              <a:srgbClr val="0D0D0D"/>
            </a:solidFill>
            <a:latin typeface="Arial Black" panose="020B0A04020102020204" pitchFamily="34" charset="0"/>
          </a:endParaRPr>
        </a:p>
        <a:p>
          <a:pPr marL="171450" lvl="1" indent="0" algn="l" defTabSz="800100">
            <a:lnSpc>
              <a:spcPct val="90000"/>
            </a:lnSpc>
            <a:spcBef>
              <a:spcPct val="0"/>
            </a:spcBef>
            <a:spcAft>
              <a:spcPct val="15000"/>
            </a:spcAft>
            <a:buChar char="•"/>
          </a:pPr>
          <a:endParaRPr lang="en-US" sz="1800" b="1" i="0" kern="1200" baseline="0" dirty="0">
            <a:solidFill>
              <a:srgbClr val="0D0D0D"/>
            </a:solidFill>
            <a:latin typeface="Arial Nova" panose="020B0504020202020204" pitchFamily="34" charset="0"/>
          </a:endParaRPr>
        </a:p>
        <a:p>
          <a:pPr marL="171450" marR="0" lvl="1" indent="0" algn="l" defTabSz="800100" eaLnBrk="1" fontAlgn="auto" latinLnBrk="0" hangingPunct="1">
            <a:lnSpc>
              <a:spcPct val="90000"/>
            </a:lnSpc>
            <a:spcBef>
              <a:spcPct val="0"/>
            </a:spcBef>
            <a:spcAft>
              <a:spcPct val="15000"/>
            </a:spcAft>
            <a:buClrTx/>
            <a:buSzTx/>
            <a:buFontTx/>
            <a:buNone/>
            <a:tabLst/>
            <a:defRPr/>
          </a:pPr>
          <a:r>
            <a:rPr lang="en-US" sz="2400" b="1" i="0" kern="1200" baseline="0" dirty="0">
              <a:solidFill>
                <a:srgbClr val="0D0D0D"/>
              </a:solidFill>
              <a:latin typeface="+mn-lt"/>
            </a:rPr>
            <a:t>All surveys returned with at least 15 of the 25 questions answered</a:t>
          </a:r>
        </a:p>
        <a:p>
          <a:pPr marL="171450" lvl="1" indent="0" algn="l" defTabSz="800100">
            <a:lnSpc>
              <a:spcPct val="90000"/>
            </a:lnSpc>
            <a:spcBef>
              <a:spcPct val="0"/>
            </a:spcBef>
            <a:spcAft>
              <a:spcPct val="15000"/>
            </a:spcAft>
          </a:pPr>
          <a:endParaRPr lang="en-US" sz="1800" b="0" i="0" kern="1200" baseline="0" dirty="0">
            <a:solidFill>
              <a:srgbClr val="0D0D0D"/>
            </a:solidFill>
            <a:latin typeface="Arial Black" panose="020B0A04020102020204" pitchFamily="34" charset="0"/>
          </a:endParaRPr>
        </a:p>
        <a:p>
          <a:pPr marL="171450" lvl="1" indent="0" algn="l" defTabSz="800100">
            <a:lnSpc>
              <a:spcPct val="90000"/>
            </a:lnSpc>
            <a:spcBef>
              <a:spcPct val="0"/>
            </a:spcBef>
            <a:spcAft>
              <a:spcPct val="15000"/>
            </a:spcAft>
          </a:pPr>
          <a:endParaRPr lang="en-US" sz="1800" b="1" i="0" kern="1200" baseline="0" dirty="0">
            <a:solidFill>
              <a:srgbClr val="0D0D0D"/>
            </a:solidFill>
            <a:latin typeface="Arial Nova" panose="020B0504020202020204" pitchFamily="34" charset="0"/>
          </a:endParaRPr>
        </a:p>
      </dsp:txBody>
      <dsp:txXfrm>
        <a:off x="3751817" y="0"/>
        <a:ext cx="2834642" cy="3474720"/>
      </dsp:txXfrm>
    </dsp:sp>
    <dsp:sp modelId="{4A9DAF20-ACE6-49F6-B814-68C855E858DB}">
      <dsp:nvSpPr>
        <dsp:cNvPr id="0" name=""/>
        <dsp:cNvSpPr/>
      </dsp:nvSpPr>
      <dsp:spPr>
        <a:xfrm>
          <a:off x="6669043" y="1414195"/>
          <a:ext cx="625123" cy="577515"/>
        </a:xfrm>
        <a:prstGeom prst="mathMultiply">
          <a:avLst/>
        </a:prstGeom>
        <a:solidFill>
          <a:srgbClr val="00206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669043" y="1529698"/>
        <a:ext cx="451869" cy="346509"/>
      </dsp:txXfrm>
    </dsp:sp>
    <dsp:sp modelId="{273CE686-016C-41D2-AB9B-EDAACD59689C}">
      <dsp:nvSpPr>
        <dsp:cNvPr id="0" name=""/>
        <dsp:cNvSpPr/>
      </dsp:nvSpPr>
      <dsp:spPr>
        <a:xfrm>
          <a:off x="8545986" y="0"/>
          <a:ext cx="2938917" cy="34747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solidFill>
                <a:srgbClr val="0D0D0D"/>
              </a:solidFill>
              <a:latin typeface="+mn-lt"/>
            </a:rPr>
            <a:t>Percent of respondent parents who report schools facilitated parent involvement as a means of improving services and results for children with disabilities</a:t>
          </a:r>
        </a:p>
      </dsp:txBody>
      <dsp:txXfrm>
        <a:off x="8545986" y="0"/>
        <a:ext cx="2938917" cy="34747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95042-1576-4AF0-8B05-D9E26825510F}">
      <dsp:nvSpPr>
        <dsp:cNvPr id="0" name=""/>
        <dsp:cNvSpPr/>
      </dsp:nvSpPr>
      <dsp:spPr>
        <a:xfrm>
          <a:off x="-5629103" y="-937410"/>
          <a:ext cx="7293488" cy="7293488"/>
        </a:xfrm>
        <a:prstGeom prst="blockArc">
          <a:avLst>
            <a:gd name="adj1" fmla="val 18900000"/>
            <a:gd name="adj2" fmla="val 2700000"/>
            <a:gd name="adj3" fmla="val 296"/>
          </a:avLst>
        </a:prstGeom>
        <a:noFill/>
        <a:ln w="12700" cap="flat" cmpd="sng" algn="ctr">
          <a:solidFill>
            <a:srgbClr val="E33030"/>
          </a:solidFill>
          <a:prstDash val="solid"/>
          <a:miter lim="800000"/>
        </a:ln>
        <a:effectLst/>
      </dsp:spPr>
      <dsp:style>
        <a:lnRef idx="2">
          <a:scrgbClr r="0" g="0" b="0"/>
        </a:lnRef>
        <a:fillRef idx="0">
          <a:scrgbClr r="0" g="0" b="0"/>
        </a:fillRef>
        <a:effectRef idx="0">
          <a:scrgbClr r="0" g="0" b="0"/>
        </a:effectRef>
        <a:fontRef idx="minor"/>
      </dsp:style>
    </dsp:sp>
    <dsp:sp modelId="{B3A2000F-FCCD-41E2-9CF5-8333BD4456E6}">
      <dsp:nvSpPr>
        <dsp:cNvPr id="0" name=""/>
        <dsp:cNvSpPr/>
      </dsp:nvSpPr>
      <dsp:spPr>
        <a:xfrm>
          <a:off x="1382743" y="1664509"/>
          <a:ext cx="9143966" cy="1828792"/>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3"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bg1"/>
              </a:solidFill>
            </a:rPr>
            <a:t>Is Our Sampling Method Representative of Our Families and Fair </a:t>
          </a:r>
          <a:br>
            <a:rPr lang="en-US" sz="3200" b="0" kern="1200" dirty="0">
              <a:solidFill>
                <a:schemeClr val="bg1"/>
              </a:solidFill>
            </a:rPr>
          </a:br>
          <a:r>
            <a:rPr lang="en-US" sz="3200" b="0" kern="1200" dirty="0">
              <a:solidFill>
                <a:schemeClr val="bg1"/>
              </a:solidFill>
            </a:rPr>
            <a:t>to All Districts?</a:t>
          </a:r>
        </a:p>
      </dsp:txBody>
      <dsp:txXfrm>
        <a:off x="1382743" y="1664509"/>
        <a:ext cx="9143966" cy="1828792"/>
      </dsp:txXfrm>
    </dsp:sp>
    <dsp:sp modelId="{3BDC3C53-3B2D-4F4B-99B3-0248D3ED57DA}">
      <dsp:nvSpPr>
        <dsp:cNvPr id="0" name=""/>
        <dsp:cNvSpPr/>
      </dsp:nvSpPr>
      <dsp:spPr>
        <a:xfrm>
          <a:off x="167359" y="1392626"/>
          <a:ext cx="2743208" cy="2743208"/>
        </a:xfrm>
        <a:prstGeom prst="ellipse">
          <a:avLst/>
        </a:prstGeom>
        <a:solidFill>
          <a:schemeClr val="lt1">
            <a:hueOff val="0"/>
            <a:satOff val="0"/>
            <a:lumOff val="0"/>
            <a:alphaOff val="0"/>
          </a:schemeClr>
        </a:solidFill>
        <a:ln w="381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49A3E-AADC-4EEC-931B-210814B3ADB9}">
      <dsp:nvSpPr>
        <dsp:cNvPr id="0" name=""/>
        <dsp:cNvSpPr/>
      </dsp:nvSpPr>
      <dsp:spPr>
        <a:xfrm>
          <a:off x="0" y="0"/>
          <a:ext cx="2879341" cy="4728589"/>
        </a:xfrm>
        <a:prstGeom prst="roundRect">
          <a:avLst>
            <a:gd name="adj" fmla="val 10000"/>
          </a:avLst>
        </a:prstGeom>
        <a:gradFill rotWithShape="0">
          <a:gsLst>
            <a:gs pos="0">
              <a:schemeClr val="accent3">
                <a:tint val="40000"/>
                <a:hueOff val="0"/>
                <a:satOff val="0"/>
                <a:lumOff val="0"/>
                <a:alphaOff val="0"/>
                <a:satMod val="103000"/>
                <a:lumMod val="102000"/>
                <a:tint val="94000"/>
              </a:schemeClr>
            </a:gs>
            <a:gs pos="50000">
              <a:schemeClr val="accent3">
                <a:tint val="40000"/>
                <a:hueOff val="0"/>
                <a:satOff val="0"/>
                <a:lumOff val="0"/>
                <a:alphaOff val="0"/>
                <a:satMod val="110000"/>
                <a:lumMod val="100000"/>
                <a:shade val="100000"/>
              </a:schemeClr>
            </a:gs>
            <a:gs pos="100000">
              <a:schemeClr val="accent3">
                <a:tint val="40000"/>
                <a:hueOff val="0"/>
                <a:satOff val="0"/>
                <a:lumOff val="0"/>
                <a:alphaOff val="0"/>
                <a:lumMod val="99000"/>
                <a:satMod val="120000"/>
                <a:shade val="78000"/>
              </a:schemeClr>
            </a:gs>
          </a:gsLst>
          <a:lin ang="5400000" scaled="0"/>
        </a:gradFill>
        <a:ln>
          <a:noFill/>
        </a:ln>
        <a:effectLst/>
        <a:scene3d>
          <a:camera prst="orthographicFront">
            <a:rot lat="0" lon="0" rev="0"/>
          </a:camera>
          <a:lightRig rig="chilly" dir="t">
            <a:rot lat="0" lon="0" rev="18480000"/>
          </a:lightRig>
        </a:scene3d>
        <a:sp3d z="-190500" prstMaterial="clear">
          <a:bevelT h="63500"/>
        </a:sp3d>
      </dsp:spPr>
      <dsp:style>
        <a:lnRef idx="0">
          <a:scrgbClr r="0" g="0" b="0"/>
        </a:lnRef>
        <a:fillRef idx="3">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mn-lt"/>
              <a:cs typeface="Arial" panose="020B0604020202020204" pitchFamily="34" charset="0"/>
            </a:rPr>
            <a:t>NAME</a:t>
          </a:r>
        </a:p>
      </dsp:txBody>
      <dsp:txXfrm>
        <a:off x="0" y="0"/>
        <a:ext cx="2879341" cy="1418576"/>
      </dsp:txXfrm>
    </dsp:sp>
    <dsp:sp modelId="{D22EDDB0-FD77-422E-9475-901D0B8F0574}">
      <dsp:nvSpPr>
        <dsp:cNvPr id="0" name=""/>
        <dsp:cNvSpPr/>
      </dsp:nvSpPr>
      <dsp:spPr>
        <a:xfrm>
          <a:off x="370235" y="1420344"/>
          <a:ext cx="2141339" cy="55265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NEW YORK CITY</a:t>
          </a:r>
        </a:p>
      </dsp:txBody>
      <dsp:txXfrm>
        <a:off x="386422" y="1436531"/>
        <a:ext cx="2108965" cy="520279"/>
      </dsp:txXfrm>
    </dsp:sp>
    <dsp:sp modelId="{7E9D0D5B-B839-4F15-8718-9D5D77F7FC2F}">
      <dsp:nvSpPr>
        <dsp:cNvPr id="0" name=""/>
        <dsp:cNvSpPr/>
      </dsp:nvSpPr>
      <dsp:spPr>
        <a:xfrm>
          <a:off x="370235" y="1977882"/>
          <a:ext cx="2141339" cy="5380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SOUTH COLONIE</a:t>
          </a:r>
        </a:p>
      </dsp:txBody>
      <dsp:txXfrm>
        <a:off x="385995" y="1993642"/>
        <a:ext cx="2109819" cy="506564"/>
      </dsp:txXfrm>
    </dsp:sp>
    <dsp:sp modelId="{97045B20-20CF-4A0A-8F5C-09DAF7A95655}">
      <dsp:nvSpPr>
        <dsp:cNvPr id="0" name=""/>
        <dsp:cNvSpPr/>
      </dsp:nvSpPr>
      <dsp:spPr>
        <a:xfrm>
          <a:off x="370235" y="2520851"/>
          <a:ext cx="2141339" cy="52158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BETHLEHEM</a:t>
          </a:r>
        </a:p>
      </dsp:txBody>
      <dsp:txXfrm>
        <a:off x="385512" y="2536128"/>
        <a:ext cx="2110785" cy="491030"/>
      </dsp:txXfrm>
    </dsp:sp>
    <dsp:sp modelId="{8B792859-971D-4A2E-99F6-C8385A32A862}">
      <dsp:nvSpPr>
        <dsp:cNvPr id="0" name=""/>
        <dsp:cNvSpPr/>
      </dsp:nvSpPr>
      <dsp:spPr>
        <a:xfrm>
          <a:off x="370235" y="3047320"/>
          <a:ext cx="2141339" cy="501917"/>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ALBANY</a:t>
          </a:r>
        </a:p>
      </dsp:txBody>
      <dsp:txXfrm>
        <a:off x="384936" y="3062021"/>
        <a:ext cx="2111937" cy="472515"/>
      </dsp:txXfrm>
    </dsp:sp>
    <dsp:sp modelId="{E333EEA2-4578-42BD-8C46-190D9ED6E442}">
      <dsp:nvSpPr>
        <dsp:cNvPr id="0" name=""/>
        <dsp:cNvSpPr/>
      </dsp:nvSpPr>
      <dsp:spPr>
        <a:xfrm>
          <a:off x="370235" y="3554122"/>
          <a:ext cx="2141339" cy="479139"/>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BUFFALO</a:t>
          </a:r>
        </a:p>
      </dsp:txBody>
      <dsp:txXfrm>
        <a:off x="384269" y="3568156"/>
        <a:ext cx="2113271" cy="451071"/>
      </dsp:txXfrm>
    </dsp:sp>
    <dsp:sp modelId="{3BE55BE9-C8D9-4B74-85DD-6D548FF58ECE}">
      <dsp:nvSpPr>
        <dsp:cNvPr id="0" name=""/>
        <dsp:cNvSpPr/>
      </dsp:nvSpPr>
      <dsp:spPr>
        <a:xfrm>
          <a:off x="370235" y="4038146"/>
          <a:ext cx="2141339" cy="45224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n-lt"/>
              <a:cs typeface="Arial" panose="020B0604020202020204" pitchFamily="34" charset="0"/>
            </a:rPr>
            <a:t>ROCHESTER</a:t>
          </a:r>
        </a:p>
      </dsp:txBody>
      <dsp:txXfrm>
        <a:off x="383481" y="4051392"/>
        <a:ext cx="2114847" cy="425752"/>
      </dsp:txXfrm>
    </dsp:sp>
    <dsp:sp modelId="{319524A2-B524-409D-9B22-8758DB5FB071}">
      <dsp:nvSpPr>
        <dsp:cNvPr id="0" name=""/>
        <dsp:cNvSpPr/>
      </dsp:nvSpPr>
      <dsp:spPr>
        <a:xfrm>
          <a:off x="3076698" y="0"/>
          <a:ext cx="1280162" cy="4728589"/>
        </a:xfrm>
        <a:prstGeom prst="roundRect">
          <a:avLst>
            <a:gd name="adj" fmla="val 10000"/>
          </a:avLst>
        </a:prstGeom>
        <a:solidFill>
          <a:schemeClr val="accent3">
            <a:lumMod val="40000"/>
            <a:lumOff val="6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z="-190500">
          <a:bevelT w="190500" h="381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2011-2012</a:t>
          </a:r>
        </a:p>
      </dsp:txBody>
      <dsp:txXfrm>
        <a:off x="3076698" y="0"/>
        <a:ext cx="1280162" cy="1418576"/>
      </dsp:txXfrm>
    </dsp:sp>
    <dsp:sp modelId="{0CF64765-6048-4D91-A667-AA1D36502A53}">
      <dsp:nvSpPr>
        <dsp:cNvPr id="0" name=""/>
        <dsp:cNvSpPr/>
      </dsp:nvSpPr>
      <dsp:spPr>
        <a:xfrm>
          <a:off x="3001470" y="1419833"/>
          <a:ext cx="1289543" cy="4522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endParaRPr lang="en-US" sz="1800" kern="1200" dirty="0"/>
        </a:p>
      </dsp:txBody>
      <dsp:txXfrm>
        <a:off x="3014716" y="1433079"/>
        <a:ext cx="1263051" cy="425751"/>
      </dsp:txXfrm>
    </dsp:sp>
    <dsp:sp modelId="{6831F55D-193F-49F5-B3FC-B570134C7DE4}">
      <dsp:nvSpPr>
        <dsp:cNvPr id="0" name=""/>
        <dsp:cNvSpPr/>
      </dsp:nvSpPr>
      <dsp:spPr>
        <a:xfrm>
          <a:off x="3001470" y="1952079"/>
          <a:ext cx="1289543" cy="43287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014149" y="1964758"/>
        <a:ext cx="1264185" cy="407520"/>
      </dsp:txXfrm>
    </dsp:sp>
    <dsp:sp modelId="{CAE20BDB-2BFF-4BAF-A14B-54B64600F621}">
      <dsp:nvSpPr>
        <dsp:cNvPr id="0" name=""/>
        <dsp:cNvSpPr/>
      </dsp:nvSpPr>
      <dsp:spPr>
        <a:xfrm>
          <a:off x="3001470" y="2464961"/>
          <a:ext cx="1289543" cy="44017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014362" y="2477853"/>
        <a:ext cx="1263759" cy="414390"/>
      </dsp:txXfrm>
    </dsp:sp>
    <dsp:sp modelId="{CFEB9D0A-813E-4E2A-BC0D-A582A2B9DCCA}">
      <dsp:nvSpPr>
        <dsp:cNvPr id="0" name=""/>
        <dsp:cNvSpPr/>
      </dsp:nvSpPr>
      <dsp:spPr>
        <a:xfrm>
          <a:off x="3001470" y="2985138"/>
          <a:ext cx="1289543" cy="445811"/>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3014527" y="2998195"/>
        <a:ext cx="1263429" cy="419697"/>
      </dsp:txXfrm>
    </dsp:sp>
    <dsp:sp modelId="{F13FCAC1-6C3E-4748-A137-09BBDB7C5126}">
      <dsp:nvSpPr>
        <dsp:cNvPr id="0" name=""/>
        <dsp:cNvSpPr/>
      </dsp:nvSpPr>
      <dsp:spPr>
        <a:xfrm>
          <a:off x="3001470" y="3510952"/>
          <a:ext cx="1289543" cy="449004"/>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014621" y="3524103"/>
        <a:ext cx="1263241" cy="422702"/>
      </dsp:txXfrm>
    </dsp:sp>
    <dsp:sp modelId="{1E7BAF5D-2D39-4086-9868-C0A700BDBF27}">
      <dsp:nvSpPr>
        <dsp:cNvPr id="0" name=""/>
        <dsp:cNvSpPr/>
      </dsp:nvSpPr>
      <dsp:spPr>
        <a:xfrm>
          <a:off x="3001470" y="4039959"/>
          <a:ext cx="1289543" cy="45094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3014678" y="4053167"/>
        <a:ext cx="1263127" cy="424527"/>
      </dsp:txXfrm>
    </dsp:sp>
    <dsp:sp modelId="{1BCE7134-47DD-4163-8284-1ED38D96ADF1}">
      <dsp:nvSpPr>
        <dsp:cNvPr id="0" name=""/>
        <dsp:cNvSpPr/>
      </dsp:nvSpPr>
      <dsp:spPr>
        <a:xfrm>
          <a:off x="4415495" y="0"/>
          <a:ext cx="1282370" cy="4728589"/>
        </a:xfrm>
        <a:prstGeom prst="roundRect">
          <a:avLst>
            <a:gd name="adj" fmla="val 10000"/>
          </a:avLst>
        </a:prstGeom>
        <a:solidFill>
          <a:schemeClr val="accent3">
            <a:lumMod val="40000"/>
            <a:lumOff val="6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2012-2013</a:t>
          </a:r>
        </a:p>
      </dsp:txBody>
      <dsp:txXfrm>
        <a:off x="4415495" y="0"/>
        <a:ext cx="1282370" cy="1418576"/>
      </dsp:txXfrm>
    </dsp:sp>
    <dsp:sp modelId="{AEFA450B-944B-4688-918C-979000FBC9E8}">
      <dsp:nvSpPr>
        <dsp:cNvPr id="0" name=""/>
        <dsp:cNvSpPr/>
      </dsp:nvSpPr>
      <dsp:spPr>
        <a:xfrm>
          <a:off x="4411908" y="141880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endParaRPr lang="en-US" sz="1800" kern="1200" dirty="0"/>
        </a:p>
      </dsp:txBody>
      <dsp:txXfrm>
        <a:off x="4425205" y="1432104"/>
        <a:ext cx="1262949" cy="427389"/>
      </dsp:txXfrm>
    </dsp:sp>
    <dsp:sp modelId="{33A0D571-522D-4332-9099-522FBD1A3CDD}">
      <dsp:nvSpPr>
        <dsp:cNvPr id="0" name=""/>
        <dsp:cNvSpPr/>
      </dsp:nvSpPr>
      <dsp:spPr>
        <a:xfrm>
          <a:off x="4411908" y="1942635"/>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425205" y="1955932"/>
        <a:ext cx="1262949" cy="427389"/>
      </dsp:txXfrm>
    </dsp:sp>
    <dsp:sp modelId="{805F10A7-F5AA-406D-8B61-68232CF3EC4A}">
      <dsp:nvSpPr>
        <dsp:cNvPr id="0" name=""/>
        <dsp:cNvSpPr/>
      </dsp:nvSpPr>
      <dsp:spPr>
        <a:xfrm>
          <a:off x="4411908" y="2466462"/>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425205" y="2479759"/>
        <a:ext cx="1262949" cy="427389"/>
      </dsp:txXfrm>
    </dsp:sp>
    <dsp:sp modelId="{6922D215-14E6-495D-8119-A8709C79A7A0}">
      <dsp:nvSpPr>
        <dsp:cNvPr id="0" name=""/>
        <dsp:cNvSpPr/>
      </dsp:nvSpPr>
      <dsp:spPr>
        <a:xfrm>
          <a:off x="4411908" y="2990289"/>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4425205" y="3003586"/>
        <a:ext cx="1262949" cy="427389"/>
      </dsp:txXfrm>
    </dsp:sp>
    <dsp:sp modelId="{C675FBA1-F260-4D4D-BE4F-41F1D88E8A04}">
      <dsp:nvSpPr>
        <dsp:cNvPr id="0" name=""/>
        <dsp:cNvSpPr/>
      </dsp:nvSpPr>
      <dsp:spPr>
        <a:xfrm>
          <a:off x="4411908" y="351411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4425205" y="3527414"/>
        <a:ext cx="1262949" cy="427389"/>
      </dsp:txXfrm>
    </dsp:sp>
    <dsp:sp modelId="{08368CED-D059-4727-9506-2782672E2117}">
      <dsp:nvSpPr>
        <dsp:cNvPr id="0" name=""/>
        <dsp:cNvSpPr/>
      </dsp:nvSpPr>
      <dsp:spPr>
        <a:xfrm>
          <a:off x="4411908" y="4037944"/>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425205" y="4051241"/>
        <a:ext cx="1262949" cy="427389"/>
      </dsp:txXfrm>
    </dsp:sp>
    <dsp:sp modelId="{530828B3-D820-4D96-B89A-041F1912136E}">
      <dsp:nvSpPr>
        <dsp:cNvPr id="0" name=""/>
        <dsp:cNvSpPr/>
      </dsp:nvSpPr>
      <dsp:spPr>
        <a:xfrm>
          <a:off x="5824829" y="0"/>
          <a:ext cx="1284579" cy="4728589"/>
        </a:xfrm>
        <a:prstGeom prst="roundRect">
          <a:avLst>
            <a:gd name="adj" fmla="val 10000"/>
          </a:avLst>
        </a:prstGeom>
        <a:solidFill>
          <a:schemeClr val="accent3">
            <a:lumMod val="40000"/>
            <a:lumOff val="6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2013-</a:t>
          </a:r>
          <a:br>
            <a:rPr lang="en-US" sz="2000" b="1" kern="1200" dirty="0">
              <a:latin typeface="Arial" panose="020B0604020202020204" pitchFamily="34" charset="0"/>
              <a:cs typeface="Arial" panose="020B0604020202020204" pitchFamily="34" charset="0"/>
            </a:rPr>
          </a:br>
          <a:r>
            <a:rPr lang="en-US" sz="2000" b="1" kern="1200" dirty="0">
              <a:latin typeface="Arial" panose="020B0604020202020204" pitchFamily="34" charset="0"/>
              <a:cs typeface="Arial" panose="020B0604020202020204" pitchFamily="34" charset="0"/>
            </a:rPr>
            <a:t>2014</a:t>
          </a:r>
        </a:p>
      </dsp:txBody>
      <dsp:txXfrm>
        <a:off x="5824829" y="0"/>
        <a:ext cx="1284579" cy="1418576"/>
      </dsp:txXfrm>
    </dsp:sp>
    <dsp:sp modelId="{4AB548FB-D362-478A-95BE-B1522BECAC12}">
      <dsp:nvSpPr>
        <dsp:cNvPr id="0" name=""/>
        <dsp:cNvSpPr/>
      </dsp:nvSpPr>
      <dsp:spPr>
        <a:xfrm>
          <a:off x="5822347" y="141880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5835644" y="1432104"/>
        <a:ext cx="1262949" cy="427389"/>
      </dsp:txXfrm>
    </dsp:sp>
    <dsp:sp modelId="{B582BE97-17D2-4368-841D-9DA9DD7DDEAD}">
      <dsp:nvSpPr>
        <dsp:cNvPr id="0" name=""/>
        <dsp:cNvSpPr/>
      </dsp:nvSpPr>
      <dsp:spPr>
        <a:xfrm>
          <a:off x="5822347" y="1942635"/>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835644" y="1955932"/>
        <a:ext cx="1262949" cy="427389"/>
      </dsp:txXfrm>
    </dsp:sp>
    <dsp:sp modelId="{7B28B499-A858-48EC-9693-6C3E5767634C}">
      <dsp:nvSpPr>
        <dsp:cNvPr id="0" name=""/>
        <dsp:cNvSpPr/>
      </dsp:nvSpPr>
      <dsp:spPr>
        <a:xfrm>
          <a:off x="5822347" y="2466462"/>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835644" y="2479759"/>
        <a:ext cx="1262949" cy="427389"/>
      </dsp:txXfrm>
    </dsp:sp>
    <dsp:sp modelId="{919B70F2-6BCB-4581-B9CA-70659AB1DA92}">
      <dsp:nvSpPr>
        <dsp:cNvPr id="0" name=""/>
        <dsp:cNvSpPr/>
      </dsp:nvSpPr>
      <dsp:spPr>
        <a:xfrm>
          <a:off x="5822347" y="2990289"/>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5835644" y="3003586"/>
        <a:ext cx="1262949" cy="427389"/>
      </dsp:txXfrm>
    </dsp:sp>
    <dsp:sp modelId="{CD1AC7F1-A263-41D8-9AEB-4827F0AF14A7}">
      <dsp:nvSpPr>
        <dsp:cNvPr id="0" name=""/>
        <dsp:cNvSpPr/>
      </dsp:nvSpPr>
      <dsp:spPr>
        <a:xfrm>
          <a:off x="5822347" y="351411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835644" y="3527414"/>
        <a:ext cx="1262949" cy="427389"/>
      </dsp:txXfrm>
    </dsp:sp>
    <dsp:sp modelId="{6BDC48DC-5618-45B9-B0C1-ABFFD83E8DFD}">
      <dsp:nvSpPr>
        <dsp:cNvPr id="0" name=""/>
        <dsp:cNvSpPr/>
      </dsp:nvSpPr>
      <dsp:spPr>
        <a:xfrm>
          <a:off x="5822347" y="4037944"/>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835644" y="4051241"/>
        <a:ext cx="1262949" cy="427389"/>
      </dsp:txXfrm>
    </dsp:sp>
    <dsp:sp modelId="{B1B80472-280E-4B80-A3A2-E6D691C60E63}">
      <dsp:nvSpPr>
        <dsp:cNvPr id="0" name=""/>
        <dsp:cNvSpPr/>
      </dsp:nvSpPr>
      <dsp:spPr>
        <a:xfrm>
          <a:off x="7236372" y="0"/>
          <a:ext cx="1282370" cy="4728589"/>
        </a:xfrm>
        <a:prstGeom prst="roundRect">
          <a:avLst>
            <a:gd name="adj" fmla="val 10000"/>
          </a:avLst>
        </a:prstGeom>
        <a:solidFill>
          <a:schemeClr val="accent3">
            <a:lumMod val="40000"/>
            <a:lumOff val="6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2014-2015</a:t>
          </a:r>
        </a:p>
      </dsp:txBody>
      <dsp:txXfrm>
        <a:off x="7236372" y="0"/>
        <a:ext cx="1282370" cy="1418576"/>
      </dsp:txXfrm>
    </dsp:sp>
    <dsp:sp modelId="{7312D50C-E607-4299-966E-47F0F7A78E38}">
      <dsp:nvSpPr>
        <dsp:cNvPr id="0" name=""/>
        <dsp:cNvSpPr/>
      </dsp:nvSpPr>
      <dsp:spPr>
        <a:xfrm>
          <a:off x="7232785" y="141880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endParaRPr lang="en-US" sz="1800" kern="1200" dirty="0"/>
        </a:p>
      </dsp:txBody>
      <dsp:txXfrm>
        <a:off x="7246082" y="1432104"/>
        <a:ext cx="1262949" cy="427389"/>
      </dsp:txXfrm>
    </dsp:sp>
    <dsp:sp modelId="{3AA8E193-9201-4F84-8446-670CA40D4CDD}">
      <dsp:nvSpPr>
        <dsp:cNvPr id="0" name=""/>
        <dsp:cNvSpPr/>
      </dsp:nvSpPr>
      <dsp:spPr>
        <a:xfrm>
          <a:off x="7232785" y="1942635"/>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246082" y="1955932"/>
        <a:ext cx="1262949" cy="427389"/>
      </dsp:txXfrm>
    </dsp:sp>
    <dsp:sp modelId="{07B47E6B-0D45-4BC3-B401-940900FB073E}">
      <dsp:nvSpPr>
        <dsp:cNvPr id="0" name=""/>
        <dsp:cNvSpPr/>
      </dsp:nvSpPr>
      <dsp:spPr>
        <a:xfrm>
          <a:off x="7232785" y="2466462"/>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246082" y="2479759"/>
        <a:ext cx="1262949" cy="427389"/>
      </dsp:txXfrm>
    </dsp:sp>
    <dsp:sp modelId="{9FFEC5D2-18F0-4E72-91A0-1E58602654DD}">
      <dsp:nvSpPr>
        <dsp:cNvPr id="0" name=""/>
        <dsp:cNvSpPr/>
      </dsp:nvSpPr>
      <dsp:spPr>
        <a:xfrm>
          <a:off x="7232785" y="2990289"/>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7246082" y="3003586"/>
        <a:ext cx="1262949" cy="427389"/>
      </dsp:txXfrm>
    </dsp:sp>
    <dsp:sp modelId="{1ADBD592-B7A1-406E-917E-0217B819DF3D}">
      <dsp:nvSpPr>
        <dsp:cNvPr id="0" name=""/>
        <dsp:cNvSpPr/>
      </dsp:nvSpPr>
      <dsp:spPr>
        <a:xfrm>
          <a:off x="7232785" y="351411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246082" y="3527414"/>
        <a:ext cx="1262949" cy="427389"/>
      </dsp:txXfrm>
    </dsp:sp>
    <dsp:sp modelId="{A1980C68-F28C-435C-BFA4-38D3223A815A}">
      <dsp:nvSpPr>
        <dsp:cNvPr id="0" name=""/>
        <dsp:cNvSpPr/>
      </dsp:nvSpPr>
      <dsp:spPr>
        <a:xfrm>
          <a:off x="7232785" y="4037944"/>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246082" y="4051241"/>
        <a:ext cx="1262949" cy="427389"/>
      </dsp:txXfrm>
    </dsp:sp>
    <dsp:sp modelId="{CEC3B5F8-CB55-4146-9EC2-A5BFF33A70FA}">
      <dsp:nvSpPr>
        <dsp:cNvPr id="0" name=""/>
        <dsp:cNvSpPr/>
      </dsp:nvSpPr>
      <dsp:spPr>
        <a:xfrm>
          <a:off x="8645706" y="0"/>
          <a:ext cx="1284579" cy="4728589"/>
        </a:xfrm>
        <a:prstGeom prst="roundRect">
          <a:avLst>
            <a:gd name="adj" fmla="val 10000"/>
          </a:avLst>
        </a:prstGeom>
        <a:solidFill>
          <a:schemeClr val="accent3">
            <a:lumMod val="40000"/>
            <a:lumOff val="6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2015-2016</a:t>
          </a:r>
        </a:p>
      </dsp:txBody>
      <dsp:txXfrm>
        <a:off x="8645706" y="0"/>
        <a:ext cx="1284579" cy="1418576"/>
      </dsp:txXfrm>
    </dsp:sp>
    <dsp:sp modelId="{0AD628EE-A8A3-486A-A79B-6FFDFB7AC4E6}">
      <dsp:nvSpPr>
        <dsp:cNvPr id="0" name=""/>
        <dsp:cNvSpPr/>
      </dsp:nvSpPr>
      <dsp:spPr>
        <a:xfrm>
          <a:off x="8643224" y="141880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endParaRPr lang="en-US" sz="1800" kern="1200" dirty="0"/>
        </a:p>
      </dsp:txBody>
      <dsp:txXfrm>
        <a:off x="8656521" y="1432104"/>
        <a:ext cx="1262949" cy="427389"/>
      </dsp:txXfrm>
    </dsp:sp>
    <dsp:sp modelId="{81377339-F74B-4D40-8D32-943C2EBEBE6D}">
      <dsp:nvSpPr>
        <dsp:cNvPr id="0" name=""/>
        <dsp:cNvSpPr/>
      </dsp:nvSpPr>
      <dsp:spPr>
        <a:xfrm>
          <a:off x="8643224" y="1942635"/>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8656521" y="1955932"/>
        <a:ext cx="1262949" cy="427389"/>
      </dsp:txXfrm>
    </dsp:sp>
    <dsp:sp modelId="{0F6E2BA7-9FDE-4F2B-A415-40640A468AB2}">
      <dsp:nvSpPr>
        <dsp:cNvPr id="0" name=""/>
        <dsp:cNvSpPr/>
      </dsp:nvSpPr>
      <dsp:spPr>
        <a:xfrm>
          <a:off x="8643224" y="2466462"/>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p>
      </dsp:txBody>
      <dsp:txXfrm>
        <a:off x="8656521" y="2479759"/>
        <a:ext cx="1262949" cy="427389"/>
      </dsp:txXfrm>
    </dsp:sp>
    <dsp:sp modelId="{0243D9E3-CEF6-4AC4-BF48-98CB9CEEA818}">
      <dsp:nvSpPr>
        <dsp:cNvPr id="0" name=""/>
        <dsp:cNvSpPr/>
      </dsp:nvSpPr>
      <dsp:spPr>
        <a:xfrm>
          <a:off x="8643224" y="2990289"/>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8656521" y="3003586"/>
        <a:ext cx="1262949" cy="427389"/>
      </dsp:txXfrm>
    </dsp:sp>
    <dsp:sp modelId="{77388198-A256-4958-B097-E28705F0274D}">
      <dsp:nvSpPr>
        <dsp:cNvPr id="0" name=""/>
        <dsp:cNvSpPr/>
      </dsp:nvSpPr>
      <dsp:spPr>
        <a:xfrm>
          <a:off x="8643224" y="351411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8656521" y="3527414"/>
        <a:ext cx="1262949" cy="427389"/>
      </dsp:txXfrm>
    </dsp:sp>
    <dsp:sp modelId="{91686BE6-7B91-43D8-8314-A47DFC845415}">
      <dsp:nvSpPr>
        <dsp:cNvPr id="0" name=""/>
        <dsp:cNvSpPr/>
      </dsp:nvSpPr>
      <dsp:spPr>
        <a:xfrm>
          <a:off x="8643224" y="4037944"/>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8656521" y="4051241"/>
        <a:ext cx="1262949" cy="427389"/>
      </dsp:txXfrm>
    </dsp:sp>
    <dsp:sp modelId="{3E602EF5-1C31-44AD-98E0-5F39E8B74919}">
      <dsp:nvSpPr>
        <dsp:cNvPr id="0" name=""/>
        <dsp:cNvSpPr/>
      </dsp:nvSpPr>
      <dsp:spPr>
        <a:xfrm>
          <a:off x="10062069" y="0"/>
          <a:ext cx="1282370" cy="4728589"/>
        </a:xfrm>
        <a:prstGeom prst="roundRect">
          <a:avLst>
            <a:gd name="adj" fmla="val 10000"/>
          </a:avLst>
        </a:prstGeom>
        <a:solidFill>
          <a:schemeClr val="accent3">
            <a:lumMod val="40000"/>
            <a:lumOff val="6000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2016-2017</a:t>
          </a:r>
        </a:p>
      </dsp:txBody>
      <dsp:txXfrm>
        <a:off x="10062069" y="0"/>
        <a:ext cx="1282370" cy="1418576"/>
      </dsp:txXfrm>
    </dsp:sp>
    <dsp:sp modelId="{5E40EDA4-17B2-4D00-9A07-A08E2454C821}">
      <dsp:nvSpPr>
        <dsp:cNvPr id="0" name=""/>
        <dsp:cNvSpPr/>
      </dsp:nvSpPr>
      <dsp:spPr>
        <a:xfrm>
          <a:off x="10053662" y="141880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SPP 8</a:t>
          </a:r>
          <a:endParaRPr lang="en-US" sz="1800" kern="1200" dirty="0"/>
        </a:p>
      </dsp:txBody>
      <dsp:txXfrm>
        <a:off x="10066959" y="1432104"/>
        <a:ext cx="1262949" cy="427389"/>
      </dsp:txXfrm>
    </dsp:sp>
    <dsp:sp modelId="{3A35079C-C250-4719-8A6D-CFF1FAB8795A}">
      <dsp:nvSpPr>
        <dsp:cNvPr id="0" name=""/>
        <dsp:cNvSpPr/>
      </dsp:nvSpPr>
      <dsp:spPr>
        <a:xfrm>
          <a:off x="10053662" y="1942635"/>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0066959" y="1955932"/>
        <a:ext cx="1262949" cy="427389"/>
      </dsp:txXfrm>
    </dsp:sp>
    <dsp:sp modelId="{27C4E2DB-3E32-4F2D-85F9-01A2CFF94282}">
      <dsp:nvSpPr>
        <dsp:cNvPr id="0" name=""/>
        <dsp:cNvSpPr/>
      </dsp:nvSpPr>
      <dsp:spPr>
        <a:xfrm>
          <a:off x="10053662" y="2466462"/>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0066959" y="2479759"/>
        <a:ext cx="1262949" cy="427389"/>
      </dsp:txXfrm>
    </dsp:sp>
    <dsp:sp modelId="{D4E9E015-1936-47E5-8D61-D5AEE7FFB787}">
      <dsp:nvSpPr>
        <dsp:cNvPr id="0" name=""/>
        <dsp:cNvSpPr/>
      </dsp:nvSpPr>
      <dsp:spPr>
        <a:xfrm>
          <a:off x="10053662" y="2990289"/>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Arial" panose="020B0604020202020204" pitchFamily="34" charset="0"/>
            <a:cs typeface="Arial" panose="020B0604020202020204" pitchFamily="34" charset="0"/>
          </a:endParaRPr>
        </a:p>
      </dsp:txBody>
      <dsp:txXfrm>
        <a:off x="10066959" y="3003586"/>
        <a:ext cx="1262949" cy="427389"/>
      </dsp:txXfrm>
    </dsp:sp>
    <dsp:sp modelId="{1202E632-2C8A-4854-8BB4-0D3872AC2880}">
      <dsp:nvSpPr>
        <dsp:cNvPr id="0" name=""/>
        <dsp:cNvSpPr/>
      </dsp:nvSpPr>
      <dsp:spPr>
        <a:xfrm>
          <a:off x="10053662" y="3514117"/>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0066959" y="3527414"/>
        <a:ext cx="1262949" cy="427389"/>
      </dsp:txXfrm>
    </dsp:sp>
    <dsp:sp modelId="{7B70B4FB-4452-4B5C-8B18-9629A5D50BF8}">
      <dsp:nvSpPr>
        <dsp:cNvPr id="0" name=""/>
        <dsp:cNvSpPr/>
      </dsp:nvSpPr>
      <dsp:spPr>
        <a:xfrm>
          <a:off x="10053662" y="4037944"/>
          <a:ext cx="1289543" cy="45398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10066959" y="4051241"/>
        <a:ext cx="1262949" cy="42738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0.12381</cdr:x>
      <cdr:y>0.17749</cdr:y>
    </cdr:from>
    <cdr:to>
      <cdr:x>0.6254</cdr:x>
      <cdr:y>0.39394</cdr:y>
    </cdr:to>
    <cdr:sp macro="" textlink="">
      <cdr:nvSpPr>
        <cdr:cNvPr id="3" name="TextBox 2">
          <a:extLst xmlns:a="http://schemas.openxmlformats.org/drawingml/2006/main">
            <a:ext uri="{FF2B5EF4-FFF2-40B4-BE49-F238E27FC236}">
              <a16:creationId xmlns:a16="http://schemas.microsoft.com/office/drawing/2014/main" id="{6ED98E49-55C6-4E98-B016-FF1A8DF231AF}"/>
            </a:ext>
          </a:extLst>
        </cdr:cNvPr>
        <cdr:cNvSpPr txBox="1"/>
      </cdr:nvSpPr>
      <cdr:spPr>
        <a:xfrm xmlns:a="http://schemas.openxmlformats.org/drawingml/2006/main">
          <a:off x="566057" y="892623"/>
          <a:ext cx="2293258" cy="10885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0.0344</cdr:x>
      <cdr:y>0.16594</cdr:y>
    </cdr:from>
    <cdr:to>
      <cdr:x>0.0744</cdr:x>
      <cdr:y>0.2023</cdr:y>
    </cdr:to>
    <cdr:sp macro="" textlink="">
      <cdr:nvSpPr>
        <cdr:cNvPr id="4" name="Rectangle 3">
          <a:extLst xmlns:a="http://schemas.openxmlformats.org/drawingml/2006/main">
            <a:ext uri="{FF2B5EF4-FFF2-40B4-BE49-F238E27FC236}">
              <a16:creationId xmlns:a16="http://schemas.microsoft.com/office/drawing/2014/main" id="{F7871E61-7643-4DD4-875C-7A97BCED60EE}"/>
            </a:ext>
          </a:extLst>
        </cdr:cNvPr>
        <cdr:cNvSpPr/>
      </cdr:nvSpPr>
      <cdr:spPr>
        <a:xfrm xmlns:a="http://schemas.openxmlformats.org/drawingml/2006/main">
          <a:off x="157277" y="834545"/>
          <a:ext cx="182880" cy="182880"/>
        </a:xfrm>
        <a:prstGeom xmlns:a="http://schemas.openxmlformats.org/drawingml/2006/main" prst="rect">
          <a:avLst/>
        </a:prstGeom>
        <a:solidFill xmlns:a="http://schemas.openxmlformats.org/drawingml/2006/main">
          <a:srgbClr val="FFC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0.52857</cdr:x>
      <cdr:y>0.16244</cdr:y>
    </cdr:from>
    <cdr:to>
      <cdr:x>0.56857</cdr:x>
      <cdr:y>0.1988</cdr:y>
    </cdr:to>
    <cdr:sp macro="" textlink="">
      <cdr:nvSpPr>
        <cdr:cNvPr id="5" name="Rectangle 4">
          <a:extLst xmlns:a="http://schemas.openxmlformats.org/drawingml/2006/main">
            <a:ext uri="{FF2B5EF4-FFF2-40B4-BE49-F238E27FC236}">
              <a16:creationId xmlns:a16="http://schemas.microsoft.com/office/drawing/2014/main" id="{CC9ED877-D31F-42B0-BC58-0F0A47BD63BB}"/>
            </a:ext>
          </a:extLst>
        </cdr:cNvPr>
        <cdr:cNvSpPr/>
      </cdr:nvSpPr>
      <cdr:spPr>
        <a:xfrm xmlns:a="http://schemas.openxmlformats.org/drawingml/2006/main">
          <a:off x="2416622" y="816943"/>
          <a:ext cx="182880" cy="182880"/>
        </a:xfrm>
        <a:prstGeom xmlns:a="http://schemas.openxmlformats.org/drawingml/2006/main" prst="rect">
          <a:avLst/>
        </a:prstGeom>
        <a:solidFill xmlns:a="http://schemas.openxmlformats.org/drawingml/2006/main">
          <a:schemeClr val="accent2"/>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0.08692</cdr:x>
      <cdr:y>0.14802</cdr:y>
    </cdr:from>
    <cdr:to>
      <cdr:x>0.51644</cdr:x>
      <cdr:y>0.22882</cdr:y>
    </cdr:to>
    <cdr:sp macro="" textlink="">
      <cdr:nvSpPr>
        <cdr:cNvPr id="6" name="TextBox 5">
          <a:extLst xmlns:a="http://schemas.openxmlformats.org/drawingml/2006/main">
            <a:ext uri="{FF2B5EF4-FFF2-40B4-BE49-F238E27FC236}">
              <a16:creationId xmlns:a16="http://schemas.microsoft.com/office/drawing/2014/main" id="{E45F144B-8F45-47A3-9419-B27900C87D76}"/>
            </a:ext>
          </a:extLst>
        </cdr:cNvPr>
        <cdr:cNvSpPr txBox="1"/>
      </cdr:nvSpPr>
      <cdr:spPr>
        <a:xfrm xmlns:a="http://schemas.openxmlformats.org/drawingml/2006/main">
          <a:off x="397392" y="744399"/>
          <a:ext cx="1963783" cy="40639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latin typeface="Arial Black" panose="020B0A04020102020204" pitchFamily="34" charset="0"/>
            </a:rPr>
            <a:t>Rest of State</a:t>
          </a:r>
        </a:p>
      </cdr:txBody>
    </cdr:sp>
  </cdr:relSizeAnchor>
  <cdr:relSizeAnchor xmlns:cdr="http://schemas.openxmlformats.org/drawingml/2006/chartDrawing">
    <cdr:from>
      <cdr:x>0.5798</cdr:x>
      <cdr:y>0.14358</cdr:y>
    </cdr:from>
    <cdr:to>
      <cdr:x>1</cdr:x>
      <cdr:y>0.3254</cdr:y>
    </cdr:to>
    <cdr:sp macro="" textlink="">
      <cdr:nvSpPr>
        <cdr:cNvPr id="7" name="TextBox 6">
          <a:extLst xmlns:a="http://schemas.openxmlformats.org/drawingml/2006/main">
            <a:ext uri="{FF2B5EF4-FFF2-40B4-BE49-F238E27FC236}">
              <a16:creationId xmlns:a16="http://schemas.microsoft.com/office/drawing/2014/main" id="{12544F75-4DAE-41E0-A036-9C1C9A67EB61}"/>
            </a:ext>
          </a:extLst>
        </cdr:cNvPr>
        <cdr:cNvSpPr txBox="1"/>
      </cdr:nvSpPr>
      <cdr:spPr>
        <a:xfrm xmlns:a="http://schemas.openxmlformats.org/drawingml/2006/main">
          <a:off x="2650831" y="722085"/>
          <a:ext cx="1921169"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a:latin typeface="Arial Black" panose="020B0A04020102020204" pitchFamily="34" charset="0"/>
            </a:rPr>
            <a:t>New York City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26543D-1265-4989-8652-79B28234AD67}" type="datetime1">
              <a:rPr lang="en-US" smtClean="0"/>
              <a:t>10/6/2021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52146F-B309-47FA-B92D-594EF2F8B060}" type="datetime1">
              <a:rPr lang="en-US" smtClean="0"/>
              <a:t>10/6/2021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parentsurvey.potsdam.edu/"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p12.nysed.gov/specialed/sp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a:t>
            </a:r>
            <a:r>
              <a:rPr kumimoji="0" lang="en-US" sz="4300" b="0" i="0" u="none" strike="noStrike" kern="1200" cap="none" spc="0" normalizeH="0" baseline="0" noProof="0" dirty="0">
                <a:ln>
                  <a:noFill/>
                </a:ln>
                <a:solidFill>
                  <a:prstClr val="white"/>
                </a:solidFill>
                <a:effectLst/>
                <a:uLnTx/>
                <a:uFillTx/>
                <a:latin typeface="Corbel" panose="020B0503020204020204"/>
                <a:ea typeface="+mj-ea"/>
                <a:cs typeface="+mj-cs"/>
              </a:rPr>
              <a:t>State Performance Plan (SPP) 8/Annual Performance Report (APR) 2020-2025 presentation.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
        <p:nvSpPr>
          <p:cNvPr id="5" name="Date Placeholder 4">
            <a:extLst>
              <a:ext uri="{FF2B5EF4-FFF2-40B4-BE49-F238E27FC236}">
                <a16:creationId xmlns:a16="http://schemas.microsoft.com/office/drawing/2014/main" id="{D48E5578-8255-4A4F-B7D5-0030E6D98869}"/>
              </a:ext>
            </a:extLst>
          </p:cNvPr>
          <p:cNvSpPr>
            <a:spLocks noGrp="1"/>
          </p:cNvSpPr>
          <p:nvPr>
            <p:ph type="dt" idx="1"/>
          </p:nvPr>
        </p:nvSpPr>
        <p:spPr/>
        <p:txBody>
          <a:bodyPr/>
          <a:lstStyle/>
          <a:p>
            <a:fld id="{45C547A1-EBC7-4D37-A567-BF81F62FED95}" type="datetime1">
              <a:rPr lang="en-US" smtClean="0"/>
              <a:t>10/6/2021</a:t>
            </a:fld>
            <a:endParaRPr lang="en-US"/>
          </a:p>
        </p:txBody>
      </p:sp>
      <p:sp>
        <p:nvSpPr>
          <p:cNvPr id="6" name="Header Placeholder 5">
            <a:extLst>
              <a:ext uri="{FF2B5EF4-FFF2-40B4-BE49-F238E27FC236}">
                <a16:creationId xmlns:a16="http://schemas.microsoft.com/office/drawing/2014/main" id="{D586AA7F-A5C9-4781-B3F7-E648D6B4A36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0" kern="1200" dirty="0">
                <a:solidFill>
                  <a:schemeClr val="tx1"/>
                </a:solidFill>
                <a:effectLst/>
                <a:latin typeface="+mn-lt"/>
                <a:ea typeface="+mn-ea"/>
                <a:cs typeface="+mn-cs"/>
              </a:rPr>
              <a:t>The slide shows a screen shot of the survey distributed to parents with sample questions that either apply to the school district or the school the child attends. </a:t>
            </a:r>
          </a:p>
          <a:p>
            <a:pPr lvl="0" rtl="0"/>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It also shows sample survey questions such as:  </a:t>
            </a:r>
          </a:p>
          <a:p>
            <a:pPr marL="171450" lvl="0" indent="-171450" rtl="0">
              <a:buFont typeface="Arial" panose="020B0604020202020204" pitchFamily="34" charset="0"/>
              <a:buChar char="•"/>
            </a:pPr>
            <a:r>
              <a:rPr lang="en-US" sz="1200" b="0" dirty="0">
                <a:latin typeface="Arial"/>
                <a:cs typeface="Arial"/>
              </a:rPr>
              <a:t>At the IEP meeting, we discussed accommodations and modifications that my child would need.</a:t>
            </a:r>
          </a:p>
          <a:p>
            <a:pPr marL="171450" lvl="0" indent="-171450" rtl="0">
              <a:buFont typeface="Arial" panose="020B0604020202020204" pitchFamily="34" charset="0"/>
              <a:buChar char="•"/>
            </a:pPr>
            <a:r>
              <a:rPr lang="en-US" b="0" dirty="0">
                <a:latin typeface="Arial"/>
                <a:cs typeface="Arial"/>
              </a:rPr>
              <a:t>The school gives me the help I need to play an active role in my child's education.   </a:t>
            </a:r>
            <a:endParaRPr lang="en-US" sz="1200" b="0" dirty="0">
              <a:latin typeface="+mn-lt"/>
              <a:cs typeface="+mn-cs"/>
            </a:endParaRPr>
          </a:p>
          <a:p>
            <a:pPr marL="171450" lvl="0" indent="-171450" rtl="0">
              <a:buFont typeface="Arial" panose="020B0604020202020204" pitchFamily="34" charset="0"/>
              <a:buChar char="•"/>
            </a:pPr>
            <a:r>
              <a:rPr lang="en-US" sz="1200" b="0" dirty="0">
                <a:latin typeface="Arial" panose="020B0604020202020204" pitchFamily="34" charset="0"/>
                <a:cs typeface="Arial" panose="020B0604020202020204" pitchFamily="34" charset="0"/>
              </a:rPr>
              <a:t>Teachers and school staff treat me as a team member. </a:t>
            </a:r>
          </a:p>
          <a:p>
            <a:pPr marL="171450" lvl="0" indent="-171450" rtl="0">
              <a:buFont typeface="Arial" panose="020B0604020202020204" pitchFamily="34" charset="0"/>
              <a:buChar char="•"/>
            </a:pPr>
            <a:r>
              <a:rPr lang="en-US" b="0" dirty="0">
                <a:latin typeface="Arial" panose="020B0604020202020204" pitchFamily="34" charset="0"/>
                <a:cs typeface="Arial" panose="020B0604020202020204" pitchFamily="34" charset="0"/>
              </a:rPr>
              <a:t>I have been asked for (or given a chance to share) my opinion about how well special education services are meeting my child's needs.</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marL="0" lvl="0" indent="0" rtl="0">
              <a:buFont typeface="Arial" panose="020B0604020202020204" pitchFamily="34" charset="0"/>
              <a:buNone/>
            </a:pPr>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Parents are asked to rate each question with a response indicating that they </a:t>
            </a:r>
            <a:r>
              <a:rPr lang="en-US" b="0" dirty="0">
                <a:solidFill>
                  <a:srgbClr val="0D0D0D"/>
                </a:solidFill>
              </a:rPr>
              <a:t>“agree”, “strongly agree”, “very strongly agree”, “disagree”, “strongly disagree” or “very strongly disagree”. </a:t>
            </a:r>
          </a:p>
          <a:p>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New York State, the surveys are available in English and in six predominant languages, namely Spanish, Russian, Simplified Chinese, Haitian Creole, Bengali, and Urdu.  NYSED requires the school districts to provide translations to ensure that parents who do not read or understand one of these languages have an opportunity to participate in the survey.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10</a:t>
            </a:fld>
            <a:endParaRPr lang="en-US"/>
          </a:p>
        </p:txBody>
      </p:sp>
      <p:sp>
        <p:nvSpPr>
          <p:cNvPr id="5" name="Date Placeholder 4">
            <a:extLst>
              <a:ext uri="{FF2B5EF4-FFF2-40B4-BE49-F238E27FC236}">
                <a16:creationId xmlns:a16="http://schemas.microsoft.com/office/drawing/2014/main" id="{31AC1143-B89D-4EED-ACE3-9EEC13FA25D4}"/>
              </a:ext>
            </a:extLst>
          </p:cNvPr>
          <p:cNvSpPr>
            <a:spLocks noGrp="1"/>
          </p:cNvSpPr>
          <p:nvPr>
            <p:ph type="dt" idx="1"/>
          </p:nvPr>
        </p:nvSpPr>
        <p:spPr/>
        <p:txBody>
          <a:bodyPr/>
          <a:lstStyle/>
          <a:p>
            <a:fld id="{8110A9EC-F816-4F91-A459-237040FA6ABA}" type="datetime1">
              <a:rPr lang="en-US" smtClean="0"/>
              <a:t>10/6/2021</a:t>
            </a:fld>
            <a:endParaRPr lang="en-US"/>
          </a:p>
        </p:txBody>
      </p:sp>
      <p:sp>
        <p:nvSpPr>
          <p:cNvPr id="6" name="Header Placeholder 5">
            <a:extLst>
              <a:ext uri="{FF2B5EF4-FFF2-40B4-BE49-F238E27FC236}">
                <a16:creationId xmlns:a16="http://schemas.microsoft.com/office/drawing/2014/main" id="{10CEBA2D-8C3C-4742-B3CD-3A45823D6733}"/>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2945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0D0D0D"/>
                </a:solidFill>
              </a:rPr>
              <a:t>Indicator 8 measurement is calculated based on results of the Parent Survey. </a:t>
            </a:r>
          </a:p>
          <a:p>
            <a:endParaRPr lang="en-US" b="0" i="0" dirty="0">
              <a:solidFill>
                <a:srgbClr val="000000"/>
              </a:solidFill>
              <a:effectLst/>
              <a:latin typeface="Nunito" panose="020B0604020202020204" pitchFamily="2" charset="0"/>
            </a:endParaRPr>
          </a:p>
          <a:p>
            <a:r>
              <a:rPr lang="en-US" b="0" i="0" dirty="0">
                <a:solidFill>
                  <a:srgbClr val="000000"/>
                </a:solidFill>
                <a:effectLst/>
                <a:latin typeface="Nunito" panose="020B0604020202020204" pitchFamily="2" charset="0"/>
              </a:rPr>
              <a:t>The  measurement calculation is the number of respondent parents who reported </a:t>
            </a:r>
            <a:r>
              <a:rPr lang="en-US" b="0" dirty="0">
                <a:solidFill>
                  <a:srgbClr val="0D0D0D"/>
                </a:solidFill>
              </a:rPr>
              <a:t>positive parental involvement rating </a:t>
            </a:r>
            <a:r>
              <a:rPr lang="en-US" b="0" i="0" dirty="0">
                <a:solidFill>
                  <a:srgbClr val="000000"/>
                </a:solidFill>
                <a:effectLst/>
                <a:latin typeface="Nunito" panose="020B0604020202020204" pitchFamily="2" charset="0"/>
              </a:rPr>
              <a:t>divided by the total number of returned surveys where at least 15 out of 25 questions were answered, times 100. </a:t>
            </a:r>
            <a:endParaRPr lang="en-US" b="0" dirty="0">
              <a:solidFill>
                <a:srgbClr val="0D0D0D"/>
              </a:solidFill>
            </a:endParaRPr>
          </a:p>
          <a:p>
            <a:endParaRPr lang="en-US" b="0" dirty="0">
              <a:solidFill>
                <a:srgbClr val="0D0D0D"/>
              </a:solidFill>
            </a:endParaRPr>
          </a:p>
          <a:p>
            <a:r>
              <a:rPr lang="en-US" b="0" dirty="0">
                <a:solidFill>
                  <a:srgbClr val="0D0D0D"/>
                </a:solidFill>
              </a:rPr>
              <a:t>A positive parental involvement rating means that the parent indicated that they “agree”, “strongly agree” or “very strongly agree” for at least 51% of the questions they responded to on the survey.    </a:t>
            </a:r>
          </a:p>
          <a:p>
            <a:endParaRPr lang="en-US" b="0" dirty="0">
              <a:solidFill>
                <a:srgbClr val="0D0D0D"/>
              </a:solidFill>
            </a:endParaRPr>
          </a:p>
          <a:p>
            <a:r>
              <a:rPr lang="en-US" b="0" dirty="0">
                <a:solidFill>
                  <a:srgbClr val="0D0D0D"/>
                </a:solidFill>
              </a:rPr>
              <a:t>Only surveys that are returned with at least 15 of the 25 questions answered are counted.</a:t>
            </a:r>
            <a:r>
              <a:rPr lang="en-US" sz="1200" kern="1200" dirty="0">
                <a:solidFill>
                  <a:schemeClr val="tx1"/>
                </a:solidFill>
                <a:effectLst/>
                <a:latin typeface="+mn-lt"/>
                <a:ea typeface="+mn-ea"/>
                <a:cs typeface="+mn-cs"/>
              </a:rPr>
              <a:t> All questions are weighted equally.  Unlike some other states, New York State does not include an option of “no” or “I don’t know.”</a:t>
            </a:r>
            <a:endParaRPr lang="en-US" b="0" dirty="0">
              <a:solidFill>
                <a:srgbClr val="0D0D0D"/>
              </a:solidFill>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give each school district’s positive response rate a proportional weight relative to their sample size in the State’s average, the percent of positive responses is weighted by the sample size of each school district. This is necessary because many school districts received a response that was well above the minimum sample size required and, in other school districts, the minimum response required was not achieved. </a:t>
            </a:r>
            <a:endParaRPr lang="en-US" dirty="0"/>
          </a:p>
          <a:p>
            <a:pPr marL="0" indent="0">
              <a:buFont typeface="Arial,Sans-Serif"/>
              <a:buNone/>
            </a:pPr>
            <a:endParaRPr lang="en-US" dirty="0"/>
          </a:p>
          <a:p>
            <a:endParaRPr lang="en-US" dirty="0">
              <a:latin typeface="Calibri"/>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11</a:t>
            </a:fld>
            <a:endParaRPr lang="en-US"/>
          </a:p>
        </p:txBody>
      </p:sp>
      <p:sp>
        <p:nvSpPr>
          <p:cNvPr id="5" name="Date Placeholder 4">
            <a:extLst>
              <a:ext uri="{FF2B5EF4-FFF2-40B4-BE49-F238E27FC236}">
                <a16:creationId xmlns:a16="http://schemas.microsoft.com/office/drawing/2014/main" id="{AE79D373-631A-43F8-95F3-40B1160844D1}"/>
              </a:ext>
            </a:extLst>
          </p:cNvPr>
          <p:cNvSpPr>
            <a:spLocks noGrp="1"/>
          </p:cNvSpPr>
          <p:nvPr>
            <p:ph type="dt" idx="1"/>
          </p:nvPr>
        </p:nvSpPr>
        <p:spPr/>
        <p:txBody>
          <a:bodyPr/>
          <a:lstStyle/>
          <a:p>
            <a:fld id="{DEEA2361-A878-4430-9034-F270FC6DDAD7}" type="datetime1">
              <a:rPr lang="en-US" smtClean="0"/>
              <a:t>10/6/2021</a:t>
            </a:fld>
            <a:endParaRPr lang="en-US"/>
          </a:p>
        </p:txBody>
      </p:sp>
      <p:sp>
        <p:nvSpPr>
          <p:cNvPr id="6" name="Header Placeholder 5">
            <a:extLst>
              <a:ext uri="{FF2B5EF4-FFF2-40B4-BE49-F238E27FC236}">
                <a16:creationId xmlns:a16="http://schemas.microsoft.com/office/drawing/2014/main" id="{DE56429D-5A49-4A44-A961-A63BD2D75FE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2901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virtual meetings, we are now going to pause and have the facilitator check to ensure the information we presented regarding the measurement was clear and understandable.  The questions in this section are designed to ask whether you have an understanding of how Indicator 8 is measured.</a:t>
            </a:r>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63398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are going to discuss how all districts within New York State are represented in the Indicator 8 sample over the course of a six-year cycle of measurement and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D0D0D"/>
              </a:solidFill>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13</a:t>
            </a:fld>
            <a:endParaRPr lang="en-US"/>
          </a:p>
        </p:txBody>
      </p:sp>
      <p:sp>
        <p:nvSpPr>
          <p:cNvPr id="5" name="Date Placeholder 4">
            <a:extLst>
              <a:ext uri="{FF2B5EF4-FFF2-40B4-BE49-F238E27FC236}">
                <a16:creationId xmlns:a16="http://schemas.microsoft.com/office/drawing/2014/main" id="{54E99320-8705-4574-8B6B-216E8FFBA410}"/>
              </a:ext>
            </a:extLst>
          </p:cNvPr>
          <p:cNvSpPr>
            <a:spLocks noGrp="1"/>
          </p:cNvSpPr>
          <p:nvPr>
            <p:ph type="dt" idx="1"/>
          </p:nvPr>
        </p:nvSpPr>
        <p:spPr/>
        <p:txBody>
          <a:bodyPr/>
          <a:lstStyle/>
          <a:p>
            <a:fld id="{D9E00C0E-4EAE-4591-88C0-105B535B1BD8}" type="datetime1">
              <a:rPr lang="en-US" smtClean="0"/>
              <a:t>10/6/2021</a:t>
            </a:fld>
            <a:endParaRPr lang="en-US"/>
          </a:p>
        </p:txBody>
      </p:sp>
      <p:sp>
        <p:nvSpPr>
          <p:cNvPr id="6" name="Header Placeholder 5">
            <a:extLst>
              <a:ext uri="{FF2B5EF4-FFF2-40B4-BE49-F238E27FC236}">
                <a16:creationId xmlns:a16="http://schemas.microsoft.com/office/drawing/2014/main" id="{8DB62A1C-E78F-4D7E-BD53-55042EDC83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3960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0D0D0D"/>
                </a:solidFill>
              </a:rPr>
              <a:t>Indicator 8 is one of the six indicators where New York State collects data for a student sample.  In order to reduce the burden on most districts, so that they only need to gather data for one indicator sample per year, the New York State Education Department developed a six-year rotational calendar.  Using this six-year rotational calendar, NYS collects data on Indicator 8 each year, but only from a subset of districts so that each district provides data once per cycle.  The exception is New York City – due to NYC’s </a:t>
            </a:r>
            <a:r>
              <a:rPr lang="en-US" sz="1200" b="0" dirty="0"/>
              <a:t>total enrollment of over 50,000 students</a:t>
            </a:r>
            <a:r>
              <a:rPr lang="en-US" sz="1200" b="0" dirty="0">
                <a:solidFill>
                  <a:srgbClr val="0D0D0D"/>
                </a:solidFill>
              </a:rPr>
              <a:t>, OSEP requires that this district be part of the sample each year.</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14</a:t>
            </a:fld>
            <a:endParaRPr lang="en-US"/>
          </a:p>
        </p:txBody>
      </p:sp>
      <p:sp>
        <p:nvSpPr>
          <p:cNvPr id="5" name="Date Placeholder 4">
            <a:extLst>
              <a:ext uri="{FF2B5EF4-FFF2-40B4-BE49-F238E27FC236}">
                <a16:creationId xmlns:a16="http://schemas.microsoft.com/office/drawing/2014/main" id="{A6733078-F848-4CBC-BA49-34267BE88F9C}"/>
              </a:ext>
            </a:extLst>
          </p:cNvPr>
          <p:cNvSpPr>
            <a:spLocks noGrp="1"/>
          </p:cNvSpPr>
          <p:nvPr>
            <p:ph type="dt" idx="1"/>
          </p:nvPr>
        </p:nvSpPr>
        <p:spPr/>
        <p:txBody>
          <a:bodyPr/>
          <a:lstStyle/>
          <a:p>
            <a:fld id="{1E618D02-7F5C-458F-BEFD-63C0F157624A}" type="datetime1">
              <a:rPr lang="en-US" smtClean="0"/>
              <a:t>10/6/2021</a:t>
            </a:fld>
            <a:endParaRPr lang="en-US"/>
          </a:p>
        </p:txBody>
      </p:sp>
      <p:sp>
        <p:nvSpPr>
          <p:cNvPr id="6" name="Header Placeholder 5">
            <a:extLst>
              <a:ext uri="{FF2B5EF4-FFF2-40B4-BE49-F238E27FC236}">
                <a16:creationId xmlns:a16="http://schemas.microsoft.com/office/drawing/2014/main" id="{3DF39E54-BD45-44D4-929F-8798CF0BBB0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45810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latin typeface="+mn-lt"/>
                <a:cs typeface="Arial"/>
              </a:rPr>
              <a:t>The chart shows that in 2019:</a:t>
            </a:r>
          </a:p>
          <a:p>
            <a:endParaRPr lang="en-US" sz="1800" b="0" dirty="0">
              <a:latin typeface="+mn-lt"/>
              <a:cs typeface="Arial"/>
            </a:endParaRPr>
          </a:p>
          <a:p>
            <a:r>
              <a:rPr lang="en-US" sz="1800" b="0" dirty="0">
                <a:latin typeface="+mn-lt"/>
                <a:cs typeface="Arial"/>
              </a:rPr>
              <a:t>New York City sampled a minimum of 96 parents, despite having a student with a disability population of over 50,000 in 32 community school districts including District 75 and 79 families who are counted under the community school district in which they live. </a:t>
            </a:r>
          </a:p>
          <a:p>
            <a:endParaRPr lang="en-US" sz="1800" b="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mn-lt"/>
                <a:cs typeface="Arial"/>
              </a:rPr>
              <a:t>Each year, for four out of six years of the rotational calendar one of the Big Four Cities (namely Yonkers, Buffalo, Rochester and Syracuse) sampled a minimum of 95 parents. </a:t>
            </a:r>
          </a:p>
          <a:p>
            <a:endParaRPr lang="en-US" sz="1800" b="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As per the 2018 SPP/APR data, surveys were distributed to 47,389 parents across the state with an </a:t>
            </a:r>
            <a:r>
              <a:rPr lang="en-US" b="0" dirty="0">
                <a:latin typeface="+mn-lt"/>
              </a:rPr>
              <a:t>overall return rate </a:t>
            </a:r>
            <a:r>
              <a:rPr lang="en-US" dirty="0">
                <a:latin typeface="+mn-lt"/>
              </a:rPr>
              <a:t>of 20.47%.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cs typeface="Calibri"/>
              </a:rPr>
              <a:t>Under the current sample method, a small district with approximately 100 students with a disability would be required to have a minimum sample of 49 parents, which is roughly 50% of their student with a disability population.  Whereas,  New York City is required to have a minimum sample of 96 parents each year, which is less than 0.2% of their student with a disability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cs typeface="Arial"/>
              </a:rPr>
              <a:t>Therefore, the parents in a small district have a greater likelihood of being sampled and affecting the demographic representation of the results reported</a:t>
            </a:r>
            <a:r>
              <a:rPr lang="en-US" sz="1200" b="1" dirty="0">
                <a:latin typeface="+mn-lt"/>
                <a:cs typeface="Arial"/>
              </a:rPr>
              <a:t>.  </a:t>
            </a:r>
            <a:endParaRPr lang="en-US" sz="1200" b="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15</a:t>
            </a:fld>
            <a:endParaRPr lang="en-US"/>
          </a:p>
        </p:txBody>
      </p:sp>
      <p:sp>
        <p:nvSpPr>
          <p:cNvPr id="5" name="Date Placeholder 4">
            <a:extLst>
              <a:ext uri="{FF2B5EF4-FFF2-40B4-BE49-F238E27FC236}">
                <a16:creationId xmlns:a16="http://schemas.microsoft.com/office/drawing/2014/main" id="{3DD0F21D-698E-477E-A719-65FEDE9E4DBF}"/>
              </a:ext>
            </a:extLst>
          </p:cNvPr>
          <p:cNvSpPr>
            <a:spLocks noGrp="1"/>
          </p:cNvSpPr>
          <p:nvPr>
            <p:ph type="dt" idx="1"/>
          </p:nvPr>
        </p:nvSpPr>
        <p:spPr/>
        <p:txBody>
          <a:bodyPr/>
          <a:lstStyle/>
          <a:p>
            <a:fld id="{0418FED6-336D-4EAB-8341-1AF09E106449}" type="datetime1">
              <a:rPr lang="en-US" smtClean="0"/>
              <a:t>10/6/2021</a:t>
            </a:fld>
            <a:endParaRPr lang="en-US"/>
          </a:p>
        </p:txBody>
      </p:sp>
      <p:sp>
        <p:nvSpPr>
          <p:cNvPr id="6" name="Header Placeholder 5">
            <a:extLst>
              <a:ext uri="{FF2B5EF4-FFF2-40B4-BE49-F238E27FC236}">
                <a16:creationId xmlns:a16="http://schemas.microsoft.com/office/drawing/2014/main" id="{EA8CDE1F-8A22-4965-9147-D84D94DE38A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76602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NYC and the other Big 4 cities comprise most of the ethnic, racial and linguistic diversity of the State, and their low overall contribution to the sample, as a result of the sample calculator, has had a significant contribution to lack of demographic representativeness on Indicator 8. The source of this data is the NYSED SPP/APR Part B Reporting on FFY2019. </a:t>
            </a:r>
          </a:p>
          <a:p>
            <a:pPr marL="171450" indent="-171450">
              <a:buFont typeface="Arial" panose="020B0604020202020204" pitchFamily="34" charset="0"/>
              <a:buChar char="•"/>
            </a:pPr>
            <a:endParaRPr lang="en-US"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latin typeface="+mn-lt"/>
              </a:rPr>
              <a:t>One consideration to keep in mind about the way we currently sample districts is that </a:t>
            </a:r>
            <a:r>
              <a:rPr lang="en-US" sz="1200" dirty="0">
                <a:latin typeface="+mn-lt"/>
                <a:ea typeface="+mn-lt"/>
                <a:cs typeface="+mn-lt"/>
              </a:rPr>
              <a:t>NYC and the other Big Four account for 2.5% of the sample for 4 of the years in the 6-year cycle, and 1.3%  of the sample in the years when the Big Four are not included. </a:t>
            </a:r>
            <a:r>
              <a:rPr lang="en-US" sz="1200" b="0" dirty="0">
                <a:latin typeface="+mn-lt"/>
              </a:rPr>
              <a:t>In 2019, NYC alone made up 49.5 % of students with disabilities Statewide but made up only 1.3 % of the returns from the Indicator 8 survey.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16</a:t>
            </a:fld>
            <a:endParaRPr lang="en-US"/>
          </a:p>
        </p:txBody>
      </p:sp>
      <p:sp>
        <p:nvSpPr>
          <p:cNvPr id="5" name="Date Placeholder 4">
            <a:extLst>
              <a:ext uri="{FF2B5EF4-FFF2-40B4-BE49-F238E27FC236}">
                <a16:creationId xmlns:a16="http://schemas.microsoft.com/office/drawing/2014/main" id="{422CFBBA-0097-4764-9C0E-56DBB45D2078}"/>
              </a:ext>
            </a:extLst>
          </p:cNvPr>
          <p:cNvSpPr>
            <a:spLocks noGrp="1"/>
          </p:cNvSpPr>
          <p:nvPr>
            <p:ph type="dt" idx="1"/>
          </p:nvPr>
        </p:nvSpPr>
        <p:spPr/>
        <p:txBody>
          <a:bodyPr/>
          <a:lstStyle/>
          <a:p>
            <a:fld id="{F5A729F7-6B68-4D00-AC1F-CBCBCA3B4EE3}" type="datetime1">
              <a:rPr lang="en-US" smtClean="0"/>
              <a:t>10/6/2021</a:t>
            </a:fld>
            <a:endParaRPr lang="en-US"/>
          </a:p>
        </p:txBody>
      </p:sp>
      <p:sp>
        <p:nvSpPr>
          <p:cNvPr id="6" name="Header Placeholder 5">
            <a:extLst>
              <a:ext uri="{FF2B5EF4-FFF2-40B4-BE49-F238E27FC236}">
                <a16:creationId xmlns:a16="http://schemas.microsoft.com/office/drawing/2014/main" id="{D33567BE-7DF8-46B0-91B1-0E3B8168CE4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799771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The </a:t>
            </a:r>
            <a:r>
              <a:rPr lang="en-US" sz="1200" b="0" dirty="0">
                <a:latin typeface="+mn-lt"/>
                <a:ea typeface="+mn-lt"/>
                <a:cs typeface="Arial"/>
              </a:rPr>
              <a:t>New York State 25-question </a:t>
            </a:r>
            <a:r>
              <a:rPr lang="en-US" sz="1200" b="0" dirty="0">
                <a:latin typeface="+mn-lt"/>
              </a:rPr>
              <a:t>survey requests that parents provide data on race, age, disability category, and geographic location.  However, we do not report parent satisfaction rates broken down by these different subcategories.  Reporting on this data and disaggregating might better inform and target our improvement strategies.  </a:t>
            </a:r>
            <a:endParaRPr lang="en-US" dirty="0">
              <a:solidFill>
                <a:srgbClr val="E3EAF6"/>
              </a:solidFill>
              <a:latin typeface="Sans serif"/>
            </a:endParaRPr>
          </a:p>
          <a:p>
            <a:r>
              <a:rPr lang="en-US" dirty="0">
                <a:solidFill>
                  <a:srgbClr val="E3EAF6"/>
                </a:solidFill>
                <a:latin typeface="Sans serif"/>
              </a:rPr>
              <a:t> </a:t>
            </a:r>
            <a:endParaRPr lang="en-US" dirty="0"/>
          </a:p>
          <a:p>
            <a:r>
              <a:rPr lang="en-US" dirty="0"/>
              <a:t>In February 2021, the IDEA Data Center (IDC) published a guidance document entitled, </a:t>
            </a:r>
            <a:r>
              <a:rPr lang="en-US" u="sng" dirty="0"/>
              <a:t>Parent Involvement Data: How to Measure and Improve Representativeness for Indicator 8,  </a:t>
            </a:r>
            <a:r>
              <a:rPr lang="en-US" u="none" dirty="0"/>
              <a:t>which </a:t>
            </a:r>
            <a:r>
              <a:rPr lang="en-US" dirty="0"/>
              <a:t>suggests that states consider comparing results in demographic categories (i.e., race/ethnicity, student gender, student age, disability category, and geographic location) and any additional categories they might wish to explore, such as income level, length of time child received services, or primary language.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17</a:t>
            </a:fld>
            <a:endParaRPr lang="en-US"/>
          </a:p>
        </p:txBody>
      </p:sp>
      <p:sp>
        <p:nvSpPr>
          <p:cNvPr id="5" name="Date Placeholder 4">
            <a:extLst>
              <a:ext uri="{FF2B5EF4-FFF2-40B4-BE49-F238E27FC236}">
                <a16:creationId xmlns:a16="http://schemas.microsoft.com/office/drawing/2014/main" id="{36D015DE-3228-4480-ADED-257475D6C3DF}"/>
              </a:ext>
            </a:extLst>
          </p:cNvPr>
          <p:cNvSpPr>
            <a:spLocks noGrp="1"/>
          </p:cNvSpPr>
          <p:nvPr>
            <p:ph type="dt" idx="1"/>
          </p:nvPr>
        </p:nvSpPr>
        <p:spPr/>
        <p:txBody>
          <a:bodyPr/>
          <a:lstStyle/>
          <a:p>
            <a:fld id="{8B4DF5E0-FCEE-483F-8954-C60153B6E923}" type="datetime1">
              <a:rPr lang="en-US" smtClean="0"/>
              <a:t>10/6/2021</a:t>
            </a:fld>
            <a:endParaRPr lang="en-US"/>
          </a:p>
        </p:txBody>
      </p:sp>
      <p:sp>
        <p:nvSpPr>
          <p:cNvPr id="6" name="Header Placeholder 5">
            <a:extLst>
              <a:ext uri="{FF2B5EF4-FFF2-40B4-BE49-F238E27FC236}">
                <a16:creationId xmlns:a16="http://schemas.microsoft.com/office/drawing/2014/main" id="{1192652F-C27C-4E77-98F4-7CE719C93CA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1328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E3EAF6"/>
                </a:solidFill>
                <a:latin typeface="+mn-lt"/>
              </a:rPr>
              <a:t>NYSED is committed to increasing the voices of diverse parents, families, and communities across New York State. </a:t>
            </a:r>
            <a:r>
              <a:rPr lang="en-US" dirty="0"/>
              <a:t>Your feedback is important to us.  Now that we have discussed how a parent sample is determined and how the survey is distributed, we would like you to consider the following questions regarding whether </a:t>
            </a:r>
            <a:r>
              <a:rPr kumimoji="0" lang="en-US" sz="1200" b="0" i="0" u="none" strike="noStrike" kern="1200" cap="none" spc="0" normalizeH="0" baseline="0" noProof="0" dirty="0">
                <a:ln>
                  <a:noFill/>
                </a:ln>
                <a:solidFill>
                  <a:prstClr val="white"/>
                </a:solidFill>
                <a:effectLst/>
                <a:uLnTx/>
                <a:uFillTx/>
                <a:latin typeface="Corbel" panose="020B0503020204020204"/>
                <a:ea typeface="+mn-ea"/>
                <a:cs typeface="+mn-cs"/>
              </a:rPr>
              <a:t>our sampling method is representative of our families and fair to all districts.</a:t>
            </a:r>
            <a:endParaRPr lang="en-US" b="1" dirty="0">
              <a:latin typeface="+mn-lt"/>
              <a:ea typeface="+mn-lt"/>
              <a:cs typeface="+mn-lt"/>
            </a:endParaRP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AD779F0-E844-4609-8C58-E7AF29EC47A8}" type="datetime1">
              <a:rPr lang="en-US" smtClean="0"/>
              <a:t>10/6/2021</a:t>
            </a:fld>
            <a:endParaRPr lang="en-US"/>
          </a:p>
        </p:txBody>
      </p:sp>
    </p:spTree>
    <p:extLst>
      <p:ext uri="{BB962C8B-B14F-4D97-AF65-F5344CB8AC3E}">
        <p14:creationId xmlns:p14="http://schemas.microsoft.com/office/powerpoint/2010/main" val="1804903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are going to discuss how districts follow up with parents who do not return the paper survey, and the varied ways in which parents can submit their responses.</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19</a:t>
            </a:fld>
            <a:endParaRPr lang="en-US"/>
          </a:p>
        </p:txBody>
      </p:sp>
      <p:sp>
        <p:nvSpPr>
          <p:cNvPr id="5" name="Date Placeholder 4">
            <a:extLst>
              <a:ext uri="{FF2B5EF4-FFF2-40B4-BE49-F238E27FC236}">
                <a16:creationId xmlns:a16="http://schemas.microsoft.com/office/drawing/2014/main" id="{1BE42894-12AD-4F53-ADDD-C0DCE6C235AF}"/>
              </a:ext>
            </a:extLst>
          </p:cNvPr>
          <p:cNvSpPr>
            <a:spLocks noGrp="1"/>
          </p:cNvSpPr>
          <p:nvPr>
            <p:ph type="dt" idx="1"/>
          </p:nvPr>
        </p:nvSpPr>
        <p:spPr/>
        <p:txBody>
          <a:bodyPr/>
          <a:lstStyle/>
          <a:p>
            <a:fld id="{8696ABFB-C1E1-4084-BF78-D0210AF6DC6B}" type="datetime1">
              <a:rPr lang="en-US" smtClean="0"/>
              <a:t>10/6/2021</a:t>
            </a:fld>
            <a:endParaRPr lang="en-US"/>
          </a:p>
        </p:txBody>
      </p:sp>
      <p:sp>
        <p:nvSpPr>
          <p:cNvPr id="6" name="Header Placeholder 5">
            <a:extLst>
              <a:ext uri="{FF2B5EF4-FFF2-40B4-BE49-F238E27FC236}">
                <a16:creationId xmlns:a16="http://schemas.microsoft.com/office/drawing/2014/main" id="{F78A9221-7ACC-47D8-B1DB-06869F06EB0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94004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contains the agenda for our discussion on this topic, which will 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orbel" panose="020B0503020204020204"/>
              </a:rPr>
              <a:t>Introduction to Indicator : How Do We Measure Parent Satisfaction?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FAFDFF"/>
                </a:solidFill>
                <a:latin typeface="Corbel" panose="020B0503020204020204"/>
              </a:rPr>
              <a:t>Is Our Sampling Method Representative of Our Families and Fair to All Districts?</a:t>
            </a:r>
            <a:endParaRPr lang="en-US" b="0" dirty="0">
              <a:solidFill>
                <a:srgbClr val="FAFDFF"/>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lumMod val="50000"/>
                  </a:schemeClr>
                </a:solidFill>
                <a:latin typeface="Corbel" panose="020B0503020204020204"/>
              </a:rPr>
              <a:t>Are Parents Given Response Options that Are Accessible to All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FFFF00"/>
                </a:solidFill>
                <a:latin typeface="Corbel" panose="020B0503020204020204"/>
              </a:rPr>
              <a:t>Should We Consider Additional Improvement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lumMod val="50000"/>
                  </a:schemeClr>
                </a:solidFill>
                <a:latin typeface="Corbel" panose="020B0503020204020204"/>
              </a:rPr>
              <a:t>Are Our Targets Reasonable and Appropriate?</a:t>
            </a:r>
            <a:endParaRPr lang="en-US" b="0" dirty="0">
              <a:solidFill>
                <a:schemeClr val="tx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2</a:t>
            </a:fld>
            <a:endParaRPr lang="en-US"/>
          </a:p>
        </p:txBody>
      </p:sp>
      <p:sp>
        <p:nvSpPr>
          <p:cNvPr id="5" name="Date Placeholder 4">
            <a:extLst>
              <a:ext uri="{FF2B5EF4-FFF2-40B4-BE49-F238E27FC236}">
                <a16:creationId xmlns:a16="http://schemas.microsoft.com/office/drawing/2014/main" id="{8057E05F-96F8-407B-AFA3-0DF70CDE065D}"/>
              </a:ext>
            </a:extLst>
          </p:cNvPr>
          <p:cNvSpPr>
            <a:spLocks noGrp="1"/>
          </p:cNvSpPr>
          <p:nvPr>
            <p:ph type="dt" idx="1"/>
          </p:nvPr>
        </p:nvSpPr>
        <p:spPr/>
        <p:txBody>
          <a:bodyPr/>
          <a:lstStyle/>
          <a:p>
            <a:fld id="{0F20940B-BF26-4A8F-88EB-E64499E58AC3}" type="datetime1">
              <a:rPr lang="en-US" smtClean="0"/>
              <a:t>10/6/2021</a:t>
            </a:fld>
            <a:endParaRPr lang="en-US"/>
          </a:p>
        </p:txBody>
      </p:sp>
      <p:sp>
        <p:nvSpPr>
          <p:cNvPr id="6" name="Header Placeholder 5">
            <a:extLst>
              <a:ext uri="{FF2B5EF4-FFF2-40B4-BE49-F238E27FC236}">
                <a16:creationId xmlns:a16="http://schemas.microsoft.com/office/drawing/2014/main" id="{E5D789DA-4BBF-4B08-B2E5-A2333935F4C7}"/>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53373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Indicator 8 surveys are disseminated by the selected districts between February and August annually. </a:t>
            </a:r>
            <a:r>
              <a:rPr lang="en-US" sz="1200" b="0" dirty="0">
                <a:solidFill>
                  <a:srgbClr val="002060"/>
                </a:solidFill>
                <a:latin typeface="Arial"/>
                <a:cs typeface="Arial"/>
              </a:rPr>
              <a:t>School districts first send a cover letter to parents selected to complete an enclosed </a:t>
            </a:r>
            <a:r>
              <a:rPr lang="en-US" sz="1200" b="0" dirty="0">
                <a:solidFill>
                  <a:srgbClr val="C00000"/>
                </a:solidFill>
                <a:latin typeface="Arial"/>
                <a:cs typeface="Arial"/>
              </a:rPr>
              <a:t>paper survey, and p</a:t>
            </a:r>
            <a:r>
              <a:rPr lang="en-US" sz="1200" b="0" dirty="0">
                <a:solidFill>
                  <a:srgbClr val="002060"/>
                </a:solidFill>
                <a:latin typeface="Arial"/>
                <a:cs typeface="Arial"/>
              </a:rPr>
              <a:t>arents are also informed that they can complete the survey at  </a:t>
            </a:r>
            <a:r>
              <a:rPr lang="en-US" sz="1200" b="0" dirty="0">
                <a:solidFill>
                  <a:srgbClr val="00B050"/>
                </a:solidFill>
                <a:latin typeface="Arial"/>
                <a:cs typeface="Arial"/>
                <a:hlinkClick r:id="rId3">
                  <a:extLst>
                    <a:ext uri="{A12FA001-AC4F-418D-AE19-62706E023703}">
                      <ahyp:hlinkClr xmlns:ahyp="http://schemas.microsoft.com/office/drawing/2018/hyperlinkcolor" val="tx"/>
                    </a:ext>
                  </a:extLst>
                </a:hlinkClick>
              </a:rPr>
              <a:t>http://parentsurvey.potsdam.edu</a:t>
            </a:r>
            <a:r>
              <a:rPr lang="en-US" sz="1200" b="0" dirty="0">
                <a:solidFill>
                  <a:srgbClr val="00B050"/>
                </a:solidFill>
                <a:latin typeface="Aria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Surveys are made available to all parents in the sample in English and six predominant languages in NYS.  NYSED requires the school districts to provide translations to ensure that parents who do not read or understand one of these languages have an opportunity to participate in the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B05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 paper survey and web portal, the school district may also use telephone surveys or have the surveys completed through interview. </a:t>
            </a:r>
            <a:r>
              <a:rPr lang="en-US" sz="1200" b="0" dirty="0">
                <a:latin typeface="Arial"/>
                <a:ea typeface="+mn-lt"/>
                <a:cs typeface="+mn-lt"/>
              </a:rPr>
              <a:t>Each fall, </a:t>
            </a:r>
            <a:r>
              <a:rPr lang="en-US" sz="1200" b="0" dirty="0">
                <a:solidFill>
                  <a:srgbClr val="C00000"/>
                </a:solidFill>
                <a:latin typeface="Arial"/>
                <a:ea typeface="+mn-lt"/>
                <a:cs typeface="+mn-lt"/>
              </a:rPr>
              <a:t>non-responders</a:t>
            </a:r>
            <a:r>
              <a:rPr lang="en-US" sz="1200" b="0" dirty="0">
                <a:latin typeface="Arial"/>
                <a:ea typeface="+mn-lt"/>
                <a:cs typeface="+mn-lt"/>
              </a:rPr>
              <a:t> are contacted via email and again asked to submit the survey electronically </a:t>
            </a:r>
            <a:r>
              <a:rPr lang="en-US" sz="1200" kern="1200" dirty="0">
                <a:solidFill>
                  <a:schemeClr val="tx1"/>
                </a:solidFill>
                <a:effectLst/>
                <a:latin typeface="+mn-lt"/>
                <a:ea typeface="+mn-ea"/>
                <a:cs typeface="+mn-cs"/>
              </a:rPr>
              <a:t>through an internet website made available by NYS. </a:t>
            </a:r>
            <a:endParaRPr lang="en-US" sz="1200" b="1" dirty="0">
              <a:solidFill>
                <a:srgbClr val="C00000"/>
              </a:solidFill>
              <a:latin typeface="Arial"/>
              <a:cs typeface="Arial"/>
            </a:endParaRPr>
          </a:p>
          <a:p>
            <a:endParaRPr lang="en-US" dirty="0">
              <a:latin typeface="Calibri"/>
              <a:cs typeface="Calibri"/>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20</a:t>
            </a:fld>
            <a:endParaRPr lang="en-US"/>
          </a:p>
        </p:txBody>
      </p:sp>
      <p:sp>
        <p:nvSpPr>
          <p:cNvPr id="5" name="Date Placeholder 4">
            <a:extLst>
              <a:ext uri="{FF2B5EF4-FFF2-40B4-BE49-F238E27FC236}">
                <a16:creationId xmlns:a16="http://schemas.microsoft.com/office/drawing/2014/main" id="{F9C06A62-F05C-4FAC-A588-64D3BE46C59C}"/>
              </a:ext>
            </a:extLst>
          </p:cNvPr>
          <p:cNvSpPr>
            <a:spLocks noGrp="1"/>
          </p:cNvSpPr>
          <p:nvPr>
            <p:ph type="dt" idx="1"/>
          </p:nvPr>
        </p:nvSpPr>
        <p:spPr/>
        <p:txBody>
          <a:bodyPr/>
          <a:lstStyle/>
          <a:p>
            <a:fld id="{EF3B62DD-CF62-4155-A53D-51224C4C5D86}" type="datetime1">
              <a:rPr lang="en-US" smtClean="0"/>
              <a:t>10/6/2021</a:t>
            </a:fld>
            <a:endParaRPr lang="en-US"/>
          </a:p>
        </p:txBody>
      </p:sp>
      <p:sp>
        <p:nvSpPr>
          <p:cNvPr id="6" name="Header Placeholder 5">
            <a:extLst>
              <a:ext uri="{FF2B5EF4-FFF2-40B4-BE49-F238E27FC236}">
                <a16:creationId xmlns:a16="http://schemas.microsoft.com/office/drawing/2014/main" id="{AB1EE0DA-3752-443D-B172-1C802E494C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829819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This slide shows the NYSED parent letter  template provided to districts to be disseminated to parents in the sample.  The letter is intended to explain to parents the reason for the confidential survey.</a:t>
            </a:r>
          </a:p>
          <a:p>
            <a:endParaRPr lang="en-US"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September 2019, the Census Bureau released data from the 2018 American Community Survey (ACS), which indicated that 49% of the population of NYC reside in households where a language other than English is spoken.  For New York State overall, 31% of the population live in households where a language other than English is spoken.  As a result, NYS encourages districts to consider all reasonable methods, including face-to-face, telephone, and electronic response gathering.</a:t>
            </a:r>
          </a:p>
          <a:p>
            <a:endParaRPr lang="en-US" dirty="0">
              <a:latin typeface="Calibri"/>
              <a:cs typeface="Calibri"/>
            </a:endParaRPr>
          </a:p>
          <a:p>
            <a:endParaRPr lang="en-US" dirty="0">
              <a:latin typeface="Calibri"/>
              <a:cs typeface="Calibri"/>
            </a:endParaRPr>
          </a:p>
          <a:p>
            <a:endParaRPr lang="en-US" dirty="0">
              <a:latin typeface="Calibri"/>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AC655EAD-03F0-45F8-B533-AE8242231294}" type="datetime1">
              <a:rPr lang="en-US" smtClean="0"/>
              <a:t>10/6/2021</a:t>
            </a:fld>
            <a:endParaRPr lang="en-US"/>
          </a:p>
        </p:txBody>
      </p:sp>
    </p:spTree>
    <p:extLst>
      <p:ext uri="{BB962C8B-B14F-4D97-AF65-F5344CB8AC3E}">
        <p14:creationId xmlns:p14="http://schemas.microsoft.com/office/powerpoint/2010/main" val="2775682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These are questions where we would like to gather feedback now that you have reviewed the parent letter:</a:t>
            </a:r>
          </a:p>
          <a:p>
            <a:pPr marL="228600" indent="-228600">
              <a:buFont typeface="+mj-lt"/>
              <a:buAutoNum type="arabicPeriod"/>
            </a:pPr>
            <a:r>
              <a:rPr lang="en-US" sz="1200" dirty="0">
                <a:ea typeface="+mn-lt"/>
                <a:cs typeface="+mn-lt"/>
              </a:rPr>
              <a:t>Does the letter convey the importance of the survey?</a:t>
            </a:r>
          </a:p>
          <a:p>
            <a:pPr marL="228600" indent="-228600">
              <a:buFont typeface="+mj-lt"/>
              <a:buAutoNum type="arabicPeriod"/>
            </a:pPr>
            <a:r>
              <a:rPr lang="en-US" sz="1200" dirty="0">
                <a:ea typeface="+mn-lt"/>
                <a:cs typeface="+mn-lt"/>
              </a:rPr>
              <a:t>Is it understandable to families of varied cultural and linguistic backgrounds and literacy levels?</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77542409-6A04-4DC6-AC3A-D3758287A8F2}" type="slidenum">
              <a:rPr lang="en-US" smtClean="0"/>
              <a:t>22</a:t>
            </a:fld>
            <a:endParaRPr lang="en-US"/>
          </a:p>
        </p:txBody>
      </p:sp>
    </p:spTree>
    <p:extLst>
      <p:ext uri="{BB962C8B-B14F-4D97-AF65-F5344CB8AC3E}">
        <p14:creationId xmlns:p14="http://schemas.microsoft.com/office/powerpoint/2010/main" val="424771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mn-lt"/>
                <a:cs typeface="+mn-lt"/>
              </a:rPr>
              <a:t>The parent survey contains terminology that may need to be defined for parents, such as: accommodation, modification, cultural heritage. </a:t>
            </a:r>
            <a:r>
              <a:rPr lang="en-US" sz="1200" b="0" dirty="0">
                <a:latin typeface="+mn-lt"/>
                <a:ea typeface="+mn-lt"/>
                <a:cs typeface="+mn-cs"/>
              </a:rPr>
              <a:t> </a:t>
            </a:r>
            <a:r>
              <a:rPr lang="en-US" b="0" dirty="0">
                <a:latin typeface="Calibri"/>
                <a:cs typeface="Calibri"/>
              </a:rPr>
              <a:t>We would like feedback from you as to whether we need to make improvements in the content of the survey or the way it is given to parents.</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a typeface="+mn-lt"/>
              <a:cs typeface="+mn-lt"/>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263A483D-B548-482A-A4EA-931B09531EFB}" type="datetime1">
              <a:rPr lang="en-US" smtClean="0"/>
              <a:t>10/6/2021</a:t>
            </a:fld>
            <a:endParaRPr lang="en-US"/>
          </a:p>
        </p:txBody>
      </p:sp>
    </p:spTree>
    <p:extLst>
      <p:ext uri="{BB962C8B-B14F-4D97-AF65-F5344CB8AC3E}">
        <p14:creationId xmlns:p14="http://schemas.microsoft.com/office/powerpoint/2010/main" val="449998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section we will discuss current and potential improvement activities to increase parent satisfaction with their involvement in the special education process, and to increase the percentage of parents who are responding to the survey.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24</a:t>
            </a:fld>
            <a:endParaRPr lang="en-US"/>
          </a:p>
        </p:txBody>
      </p:sp>
      <p:sp>
        <p:nvSpPr>
          <p:cNvPr id="5" name="Date Placeholder 4">
            <a:extLst>
              <a:ext uri="{FF2B5EF4-FFF2-40B4-BE49-F238E27FC236}">
                <a16:creationId xmlns:a16="http://schemas.microsoft.com/office/drawing/2014/main" id="{2218ED76-8D8A-44DD-B01B-6834398B3E3F}"/>
              </a:ext>
            </a:extLst>
          </p:cNvPr>
          <p:cNvSpPr>
            <a:spLocks noGrp="1"/>
          </p:cNvSpPr>
          <p:nvPr>
            <p:ph type="dt" idx="1"/>
          </p:nvPr>
        </p:nvSpPr>
        <p:spPr/>
        <p:txBody>
          <a:bodyPr/>
          <a:lstStyle/>
          <a:p>
            <a:fld id="{C576E169-95CC-4194-A835-9FAD57675F6E}" type="datetime1">
              <a:rPr lang="en-US" smtClean="0"/>
              <a:t>10/6/2021</a:t>
            </a:fld>
            <a:endParaRPr lang="en-US"/>
          </a:p>
        </p:txBody>
      </p:sp>
      <p:sp>
        <p:nvSpPr>
          <p:cNvPr id="6" name="Header Placeholder 5">
            <a:extLst>
              <a:ext uri="{FF2B5EF4-FFF2-40B4-BE49-F238E27FC236}">
                <a16:creationId xmlns:a16="http://schemas.microsoft.com/office/drawing/2014/main" id="{DA89228F-58C3-42C2-8404-3A1F6E5C020C}"/>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56782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359" y="4400549"/>
            <a:ext cx="6112701" cy="4284663"/>
          </a:xfrm>
        </p:spPr>
        <p:txBody>
          <a:bodyPr/>
          <a:lstStyle/>
          <a:p>
            <a:r>
              <a:rPr lang="en-US" sz="1200" dirty="0"/>
              <a:t>The OSE Educational Partnership is a special education professional development network located in Regional Teams across the State.  Regional Teams are comprised of:</a:t>
            </a:r>
          </a:p>
          <a:p>
            <a:pPr marL="228600" indent="-228600">
              <a:buFont typeface="Arial" panose="020B0604020202020204" pitchFamily="34" charset="0"/>
              <a:buChar char="•"/>
            </a:pPr>
            <a:r>
              <a:rPr lang="en-US" sz="1200" dirty="0"/>
              <a:t>a </a:t>
            </a:r>
            <a:r>
              <a:rPr lang="en-US" sz="1200" b="1" dirty="0"/>
              <a:t>Regional Partnership Center </a:t>
            </a:r>
            <a:r>
              <a:rPr lang="en-US" sz="1200" dirty="0"/>
              <a:t>that has specialists who provide professional development in a range of disciplines including behavior, transition, culturally responsive education, literacy and specially designed instruction, </a:t>
            </a:r>
          </a:p>
          <a:p>
            <a:pPr marL="228600" indent="-228600">
              <a:buFont typeface="Arial" panose="020B0604020202020204" pitchFamily="34" charset="0"/>
              <a:buChar char="•"/>
            </a:pPr>
            <a:r>
              <a:rPr lang="en-US" sz="1200" dirty="0"/>
              <a:t>a </a:t>
            </a:r>
            <a:r>
              <a:rPr lang="en-US" sz="1200" b="1" dirty="0"/>
              <a:t>school aged Family and Community Engagement Center</a:t>
            </a:r>
            <a:r>
              <a:rPr lang="en-US" sz="1200" dirty="0"/>
              <a:t> that has specialists with expertise supporting parents and families of school-aged students with disabilities and </a:t>
            </a:r>
          </a:p>
          <a:p>
            <a:pPr marL="228600" indent="-228600">
              <a:buFont typeface="Arial" panose="020B0604020202020204" pitchFamily="34" charset="0"/>
              <a:buChar char="•"/>
            </a:pPr>
            <a:r>
              <a:rPr lang="en-US" sz="1200" dirty="0"/>
              <a:t>an </a:t>
            </a:r>
            <a:r>
              <a:rPr lang="en-US" sz="1200" b="1" dirty="0"/>
              <a:t>early childhood Family and Community Engagement Center </a:t>
            </a:r>
            <a:r>
              <a:rPr lang="en-US" sz="1200" dirty="0"/>
              <a:t>that supports parents and families of preschool students with disabilities. </a:t>
            </a:r>
          </a:p>
          <a:p>
            <a:r>
              <a:rPr lang="en-US" sz="1200" dirty="0"/>
              <a:t> </a:t>
            </a:r>
          </a:p>
          <a:p>
            <a:r>
              <a:rPr lang="en-US" sz="1200" dirty="0"/>
              <a:t>These Regional Teams provide professional development to stakeholders including parents and families as well as schools, including preschools that serve student with disabilities.   </a:t>
            </a:r>
          </a:p>
          <a:p>
            <a:r>
              <a:rPr lang="en-US" sz="1200" dirty="0"/>
              <a:t> </a:t>
            </a:r>
          </a:p>
          <a:p>
            <a:r>
              <a:rPr lang="en-US" sz="1200" dirty="0"/>
              <a:t>The Regional Teams offer three tiers of support:</a:t>
            </a:r>
          </a:p>
          <a:p>
            <a:r>
              <a:rPr lang="en-US" sz="1200" b="1" dirty="0"/>
              <a:t> </a:t>
            </a:r>
            <a:endParaRPr lang="en-US" sz="1200" dirty="0"/>
          </a:p>
          <a:p>
            <a:pPr marL="171450" indent="-171450">
              <a:buFont typeface="Arial" panose="020B0604020202020204" pitchFamily="34" charset="0"/>
              <a:buChar char="•"/>
            </a:pPr>
            <a:r>
              <a:rPr lang="en-US" sz="1200" b="1" dirty="0"/>
              <a:t>Regional Learnings </a:t>
            </a:r>
            <a:r>
              <a:rPr lang="en-US" sz="1200" dirty="0"/>
              <a:t>are offered to all educational organizations and/or parents and families of students with disabilities in a region.  The trainings may be offered in-person and/or virtually and there are training topics in all areas of special education.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b="1" dirty="0"/>
              <a:t>Targeted Skills Groups </a:t>
            </a:r>
            <a:r>
              <a:rPr lang="en-US" sz="1200" dirty="0"/>
              <a:t>are provided to groups of schools that have a similar performance or compliance issue that requires more intensive professional development and targeted assistance.</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b="1" dirty="0"/>
              <a:t>Support Plans </a:t>
            </a:r>
            <a:r>
              <a:rPr lang="en-US" sz="1200" dirty="0"/>
              <a:t>are the most intensive level of support that includes embedded support from one or more specialists from the Regional Team provided directly to the identified schools.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FACE Centers are one element of the coordinated Partnership network providing technical assistance, professional development and troubleshooting to parents, districts, and schools Statewide.</a:t>
            </a:r>
            <a:endParaRPr lang="en-US" sz="1200" b="0" kern="1200" dirty="0">
              <a:solidFill>
                <a:schemeClr val="tx1"/>
              </a:solidFill>
              <a:effectLst/>
              <a:latin typeface="+mn-lt"/>
              <a:ea typeface="+mn-ea"/>
              <a:cs typeface="+mn-cs"/>
            </a:endParaRP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next slide, we will take a look at trainings currently offered by the Educational Partnership related to our Indicator.</a:t>
            </a:r>
          </a:p>
          <a:p>
            <a:endParaRPr lang="en-US" sz="110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
        <p:nvSpPr>
          <p:cNvPr id="5" name="Date Placeholder 4">
            <a:extLst>
              <a:ext uri="{FF2B5EF4-FFF2-40B4-BE49-F238E27FC236}">
                <a16:creationId xmlns:a16="http://schemas.microsoft.com/office/drawing/2014/main" id="{2669329D-29B0-4374-BAC4-A12CA46EB585}"/>
              </a:ext>
            </a:extLst>
          </p:cNvPr>
          <p:cNvSpPr>
            <a:spLocks noGrp="1"/>
          </p:cNvSpPr>
          <p:nvPr>
            <p:ph type="dt" idx="1"/>
          </p:nvPr>
        </p:nvSpPr>
        <p:spPr/>
        <p:txBody>
          <a:bodyPr/>
          <a:lstStyle/>
          <a:p>
            <a:fld id="{D9D4357F-3702-4E48-AA1B-5E853E943B88}" type="datetime1">
              <a:rPr lang="en-US" smtClean="0"/>
              <a:t>10/6/2021</a:t>
            </a:fld>
            <a:endParaRPr lang="en-US"/>
          </a:p>
        </p:txBody>
      </p:sp>
      <p:sp>
        <p:nvSpPr>
          <p:cNvPr id="6" name="Header Placeholder 5">
            <a:extLst>
              <a:ext uri="{FF2B5EF4-FFF2-40B4-BE49-F238E27FC236}">
                <a16:creationId xmlns:a16="http://schemas.microsoft.com/office/drawing/2014/main" id="{A2577520-86C1-4BA2-9D9C-CDD470CBBEA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896232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sz="1200" b="0" kern="1200" dirty="0">
                <a:solidFill>
                  <a:schemeClr val="tx1"/>
                </a:solidFill>
                <a:effectLst/>
                <a:latin typeface="+mn-lt"/>
                <a:ea typeface="+mn-ea"/>
                <a:cs typeface="+mn-cs"/>
              </a:rPr>
              <a:t>A major way in which New York State supports parent involvement is through offering both parents and educational staff a variety of focused trainings on meaningful parent involvement.</a:t>
            </a:r>
          </a:p>
          <a:p>
            <a:pPr algn="just">
              <a:defRPr/>
            </a:pPr>
            <a:endParaRPr lang="en-US" sz="1200" b="0" kern="1200" dirty="0">
              <a:solidFill>
                <a:schemeClr val="tx1"/>
              </a:solidFill>
              <a:effectLst/>
              <a:latin typeface="+mn-lt"/>
              <a:ea typeface="+mn-ea"/>
              <a:cs typeface="+mn-cs"/>
            </a:endParaRPr>
          </a:p>
          <a:p>
            <a:pPr algn="just">
              <a:defRPr/>
            </a:pPr>
            <a:r>
              <a:rPr lang="en-US" b="0" dirty="0"/>
              <a:t>Some trainings are provided directly to families, while other trainings are provided to district and school staff to ensure that they consider ways to include and expand on meaningful parent participation</a:t>
            </a:r>
          </a:p>
          <a:p>
            <a:pPr algn="just">
              <a:defRPr/>
            </a:pPr>
            <a:endParaRPr lang="en-US" sz="1200" b="0" kern="1200" dirty="0">
              <a:solidFill>
                <a:schemeClr val="tx1"/>
              </a:solidFill>
              <a:effectLst/>
              <a:latin typeface="+mn-lt"/>
              <a:ea typeface="+mn-ea"/>
              <a:cs typeface="+mn-cs"/>
            </a:endParaRPr>
          </a:p>
          <a:p>
            <a:pPr algn="just">
              <a:defRPr/>
            </a:pPr>
            <a:r>
              <a:rPr lang="en-US" sz="1200" b="0" kern="1200" dirty="0">
                <a:solidFill>
                  <a:schemeClr val="tx1"/>
                </a:solidFill>
                <a:effectLst/>
                <a:latin typeface="+mn-lt"/>
                <a:ea typeface="+mn-ea"/>
                <a:cs typeface="+mn-cs"/>
              </a:rPr>
              <a:t>Local Partnership staff work with the Office of Special Education Quality Assurance and district leadership to determine where the trainings should be offered based on local need.    </a:t>
            </a:r>
            <a:endParaRPr lang="en-US" sz="1200" b="1" kern="1200" dirty="0">
              <a:solidFill>
                <a:schemeClr val="tx1"/>
              </a:solidFill>
              <a:effectLst/>
              <a:latin typeface="+mn-lt"/>
              <a:ea typeface="+mn-ea"/>
              <a:cs typeface="+mn-cs"/>
            </a:endParaRPr>
          </a:p>
          <a:p>
            <a:pPr algn="just">
              <a:defRPr/>
            </a:pPr>
            <a:endParaRPr lang="en-US" sz="1200" b="0" kern="1200" dirty="0">
              <a:solidFill>
                <a:schemeClr val="tx1"/>
              </a:solidFill>
              <a:effectLst/>
              <a:latin typeface="+mn-lt"/>
              <a:ea typeface="+mn-ea"/>
              <a:cs typeface="+mn-cs"/>
            </a:endParaRPr>
          </a:p>
          <a:p>
            <a:pPr algn="ju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26</a:t>
            </a:fld>
            <a:endParaRPr lang="en-US"/>
          </a:p>
        </p:txBody>
      </p:sp>
      <p:sp>
        <p:nvSpPr>
          <p:cNvPr id="5" name="Date Placeholder 4">
            <a:extLst>
              <a:ext uri="{FF2B5EF4-FFF2-40B4-BE49-F238E27FC236}">
                <a16:creationId xmlns:a16="http://schemas.microsoft.com/office/drawing/2014/main" id="{0BA05D81-151E-4BF9-97F4-15BDE5071550}"/>
              </a:ext>
            </a:extLst>
          </p:cNvPr>
          <p:cNvSpPr>
            <a:spLocks noGrp="1"/>
          </p:cNvSpPr>
          <p:nvPr>
            <p:ph type="dt" idx="1"/>
          </p:nvPr>
        </p:nvSpPr>
        <p:spPr/>
        <p:txBody>
          <a:bodyPr/>
          <a:lstStyle/>
          <a:p>
            <a:fld id="{1A1B73AA-A953-43A5-96FE-86F42713F2F9}" type="datetime1">
              <a:rPr lang="en-US" smtClean="0"/>
              <a:t>10/6/2021</a:t>
            </a:fld>
            <a:endParaRPr lang="en-US"/>
          </a:p>
        </p:txBody>
      </p:sp>
      <p:sp>
        <p:nvSpPr>
          <p:cNvPr id="6" name="Header Placeholder 5">
            <a:extLst>
              <a:ext uri="{FF2B5EF4-FFF2-40B4-BE49-F238E27FC236}">
                <a16:creationId xmlns:a16="http://schemas.microsoft.com/office/drawing/2014/main" id="{51874E65-41F5-4EAB-A0ED-4C733B2E3D6E}"/>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28815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latin typeface="+mn-lt"/>
              </a:rPr>
              <a:t>The following current NYSED improvement activities also impacts our performance by increasing opportunities for parent engagement:</a:t>
            </a:r>
          </a:p>
          <a:p>
            <a:pPr marL="0" indent="0">
              <a:buFont typeface="Arial" panose="020B0604020202020204" pitchFamily="34" charset="0"/>
              <a:buNone/>
            </a:pPr>
            <a:r>
              <a:rPr lang="en-US" sz="1200" dirty="0">
                <a:latin typeface="+mn-lt"/>
              </a:rPr>
              <a:t>1.   Workshops for families on early childhood or postsecondary transition. </a:t>
            </a:r>
          </a:p>
          <a:p>
            <a:pPr marL="0" indent="0">
              <a:buFont typeface="+mj-lt"/>
              <a:buNone/>
            </a:pPr>
            <a:r>
              <a:rPr lang="en-US" sz="1200" dirty="0">
                <a:latin typeface="+mn-lt"/>
              </a:rPr>
              <a:t>2.   Providing NYSED materials such as Procedural Safeguards in English and the six identified high frequency languages.</a:t>
            </a:r>
          </a:p>
          <a:p>
            <a:pPr marL="228600" indent="-228600">
              <a:buFont typeface="+mj-lt"/>
              <a:buAutoNum type="arabicPeriod" startAt="3"/>
            </a:pPr>
            <a:r>
              <a:rPr lang="en-US" sz="1200" dirty="0">
                <a:latin typeface="+mn-lt"/>
              </a:rPr>
              <a:t>Dissemination of relevant NYSED materials and resources to established community networks that can reach stakeholders, community groups, developers, </a:t>
            </a:r>
          </a:p>
          <a:p>
            <a:pPr marL="0" indent="0">
              <a:buFont typeface="+mj-lt"/>
              <a:buNone/>
            </a:pPr>
            <a:r>
              <a:rPr lang="en-US" sz="1200" dirty="0">
                <a:latin typeface="+mn-lt"/>
              </a:rPr>
              <a:t>      government workers (and the agencies they represent), business owners, medical community, neighborhood leaders, etc.</a:t>
            </a:r>
          </a:p>
          <a:p>
            <a:endParaRPr lang="en-US" b="1"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27</a:t>
            </a:fld>
            <a:endParaRPr lang="en-US"/>
          </a:p>
        </p:txBody>
      </p:sp>
      <p:sp>
        <p:nvSpPr>
          <p:cNvPr id="5" name="Date Placeholder 4">
            <a:extLst>
              <a:ext uri="{FF2B5EF4-FFF2-40B4-BE49-F238E27FC236}">
                <a16:creationId xmlns:a16="http://schemas.microsoft.com/office/drawing/2014/main" id="{BE889312-21C1-4086-B43D-010B96CF5E85}"/>
              </a:ext>
            </a:extLst>
          </p:cNvPr>
          <p:cNvSpPr>
            <a:spLocks noGrp="1"/>
          </p:cNvSpPr>
          <p:nvPr>
            <p:ph type="dt" idx="1"/>
          </p:nvPr>
        </p:nvSpPr>
        <p:spPr/>
        <p:txBody>
          <a:bodyPr/>
          <a:lstStyle/>
          <a:p>
            <a:fld id="{966FBF0A-47FC-47D0-9092-1697486CC840}" type="datetime1">
              <a:rPr lang="en-US" smtClean="0"/>
              <a:t>10/6/2021</a:t>
            </a:fld>
            <a:endParaRPr lang="en-US"/>
          </a:p>
        </p:txBody>
      </p:sp>
      <p:sp>
        <p:nvSpPr>
          <p:cNvPr id="6" name="Header Placeholder 5">
            <a:extLst>
              <a:ext uri="{FF2B5EF4-FFF2-40B4-BE49-F238E27FC236}">
                <a16:creationId xmlns:a16="http://schemas.microsoft.com/office/drawing/2014/main" id="{F9D7814C-601F-413B-B47F-A43F718A121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47373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bg2">
                    <a:lumMod val="10000"/>
                  </a:schemeClr>
                </a:solidFill>
              </a:rPr>
              <a:t>SED can also consider developing new improvement strategies to address:</a:t>
            </a:r>
          </a:p>
          <a:p>
            <a:pPr marL="171450" indent="-171450">
              <a:buFont typeface="Arial" panose="020B0604020202020204" pitchFamily="34" charset="0"/>
              <a:buChar char="•"/>
            </a:pPr>
            <a:r>
              <a:rPr lang="en-US" sz="1200" b="0" dirty="0">
                <a:solidFill>
                  <a:schemeClr val="bg2">
                    <a:lumMod val="10000"/>
                  </a:schemeClr>
                </a:solidFill>
              </a:rPr>
              <a:t>Improving districts’ methods for distributing the survey.</a:t>
            </a:r>
          </a:p>
          <a:p>
            <a:pPr marL="171450" indent="-171450">
              <a:buFont typeface="Arial" panose="020B0604020202020204" pitchFamily="34" charset="0"/>
              <a:buChar char="•"/>
            </a:pPr>
            <a:r>
              <a:rPr lang="en-US" sz="1200" b="0" dirty="0">
                <a:solidFill>
                  <a:schemeClr val="bg2">
                    <a:lumMod val="10000"/>
                  </a:schemeClr>
                </a:solidFill>
              </a:rPr>
              <a:t>Improving districts’ methods for following up with parents who have not yet responded, and </a:t>
            </a:r>
          </a:p>
          <a:p>
            <a:pPr marL="171450" indent="-171450">
              <a:buFont typeface="Arial" panose="020B0604020202020204" pitchFamily="34" charset="0"/>
              <a:buChar char="•"/>
            </a:pPr>
            <a:r>
              <a:rPr lang="en-US" sz="1200" b="0" dirty="0">
                <a:solidFill>
                  <a:schemeClr val="bg2">
                    <a:lumMod val="10000"/>
                  </a:schemeClr>
                </a:solidFill>
              </a:rPr>
              <a:t>Technical assistance to districts with low response rates or low satisfaction levels.</a:t>
            </a:r>
          </a:p>
          <a:p>
            <a:pPr marL="0" indent="0" algn="just">
              <a:buFontTx/>
              <a:buNone/>
            </a:pPr>
            <a:endParaRPr lang="en-US" dirty="0"/>
          </a:p>
          <a:p>
            <a:pPr marL="0" indent="0" algn="just">
              <a:buFontTx/>
              <a:buNone/>
            </a:pPr>
            <a:r>
              <a:rPr lang="en-US" dirty="0"/>
              <a:t> </a:t>
            </a:r>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D452146F-B309-47FA-B92D-594EF2F8B060}" type="datetime1">
              <a:rPr lang="en-US" smtClean="0"/>
              <a:t>10/6/2021</a:t>
            </a:fld>
            <a:endParaRPr lang="en-US"/>
          </a:p>
        </p:txBody>
      </p:sp>
    </p:spTree>
    <p:extLst>
      <p:ext uri="{BB962C8B-B14F-4D97-AF65-F5344CB8AC3E}">
        <p14:creationId xmlns:p14="http://schemas.microsoft.com/office/powerpoint/2010/main" val="1530481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NYSED can additionally consider improvement activities to </a:t>
            </a:r>
            <a:r>
              <a:rPr lang="en-US" b="0" dirty="0"/>
              <a:t>increase the survey response rate.</a:t>
            </a:r>
          </a:p>
          <a:p>
            <a:pPr algn="just"/>
            <a:endParaRPr lang="en-US" dirty="0"/>
          </a:p>
          <a:p>
            <a:pPr algn="just"/>
            <a:r>
              <a:rPr lang="en-US" dirty="0"/>
              <a:t>The IDC federal technical assistance group suggests that districts follow up post-survey to evaluate nonresponse bias.  They recommend looking to see if there are differences between responders and non-responders by continuing outreach to a sample of parents who did not respond during the survey period. The goal would be to see if their responses differ from responses of parents who did participate and explore the reasons for this.</a:t>
            </a:r>
            <a:endParaRPr lang="en-US" b="1" u="sng" dirty="0"/>
          </a:p>
          <a:p>
            <a:pPr marL="0" indent="0" algn="just">
              <a:buFontTx/>
              <a:buNone/>
            </a:pPr>
            <a:endParaRPr lang="en-US" dirty="0"/>
          </a:p>
          <a:p>
            <a:pPr marL="0" indent="0" algn="just">
              <a:buFontTx/>
              <a:buNone/>
            </a:pPr>
            <a:r>
              <a:rPr lang="en-US" dirty="0"/>
              <a:t>Examples of potential future follow up activities could include targeting large districts and outlier districts with the lowest response rates to provide technical assistance on the method of survey distribution and follow up, including discussion of what staff will be used for follow up (ex. CSE administrators, community coordinators, parent members, NYC School Survey office) and, in particular for non-English speaking parents.  If the district’s efforts center around the annual IEP meeting, consideration should be given to outreach to parents who elect not to attend the meeting. </a:t>
            </a:r>
          </a:p>
          <a:p>
            <a:pPr marL="0" indent="0" algn="just">
              <a:buFontTx/>
              <a:buNone/>
            </a:pPr>
            <a:endParaRPr lang="en-US" dirty="0"/>
          </a:p>
          <a:p>
            <a:pPr marL="0" indent="0" algn="just">
              <a:buFontTx/>
              <a:buNone/>
            </a:pPr>
            <a:r>
              <a:rPr lang="en-US" dirty="0"/>
              <a:t>During Covid-19, many NYS districts switched to electronic communications as the main/default communication method with families.  NYSED could consider using a web portal or electronic submission as the initial/main responder submission method. This has become a familiar method of communication for families and also might reassure families that their responses are kept confidential from district staff, and reduce the outreach needed by district staff who will </a:t>
            </a:r>
            <a:r>
              <a:rPr lang="en-US" b="0" dirty="0"/>
              <a:t>only need to follow up with non-responders.  </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02EDAEFA-2F48-4B63-80E0-2169689D6A3E}" type="datetime1">
              <a:rPr lang="en-US" smtClean="0"/>
              <a:t>10/6/2021</a:t>
            </a:fld>
            <a:endParaRPr lang="en-US"/>
          </a:p>
        </p:txBody>
      </p:sp>
    </p:spTree>
    <p:extLst>
      <p:ext uri="{BB962C8B-B14F-4D97-AF65-F5344CB8AC3E}">
        <p14:creationId xmlns:p14="http://schemas.microsoft.com/office/powerpoint/2010/main" val="101759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cs typeface="Arial" panose="020B0604020202020204" pitchFamily="34" charset="0"/>
              </a:rPr>
              <a:t>Here are definitions for some terms commonly used throughout this presentation: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latin typeface="+mn-lt"/>
                <a:cs typeface="Arial" panose="020B0604020202020204" pitchFamily="34" charset="0"/>
              </a:rPr>
              <a:t>The </a:t>
            </a:r>
            <a:r>
              <a:rPr lang="en-US" sz="1200" u="none" dirty="0">
                <a:solidFill>
                  <a:schemeClr val="tx1">
                    <a:lumMod val="50000"/>
                  </a:schemeClr>
                </a:solidFill>
                <a:effectLst/>
                <a:latin typeface="+mn-lt"/>
                <a:cs typeface="Arial" panose="020B0604020202020204" pitchFamily="34" charset="0"/>
              </a:rPr>
              <a:t>State Performance Plan, or SPP, </a:t>
            </a:r>
            <a:r>
              <a:rPr lang="en-US" sz="1200" dirty="0">
                <a:solidFill>
                  <a:schemeClr val="tx1">
                    <a:lumMod val="50000"/>
                  </a:schemeClr>
                </a:solidFill>
                <a:effectLst/>
                <a:latin typeface="+mn-lt"/>
                <a:cs typeface="Arial" panose="020B0604020202020204" pitchFamily="34" charset="0"/>
              </a:rPr>
              <a:t>is a</a:t>
            </a:r>
            <a:r>
              <a:rPr lang="en-US" sz="1200" i="0" kern="1200" dirty="0">
                <a:solidFill>
                  <a:schemeClr val="tx1"/>
                </a:solidFill>
                <a:effectLst/>
                <a:latin typeface="+mn-lt"/>
                <a:cs typeface="Arial" panose="020B0604020202020204" pitchFamily="34" charset="0"/>
              </a:rPr>
              <a:t> six-year plan that the US Department of Education requires states to develop to improve its implementation of the IDEA.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solidFill>
                  <a:schemeClr val="tx1">
                    <a:lumMod val="50000"/>
                  </a:schemeClr>
                </a:solidFill>
                <a:effectLst/>
                <a:latin typeface="+mn-lt"/>
                <a:cs typeface="Arial" panose="020B0604020202020204" pitchFamily="34" charset="0"/>
              </a:rPr>
              <a:t>A </a:t>
            </a:r>
            <a:r>
              <a:rPr lang="en-US" sz="1200" u="none" dirty="0">
                <a:solidFill>
                  <a:schemeClr val="tx1">
                    <a:lumMod val="50000"/>
                  </a:schemeClr>
                </a:solidFill>
                <a:effectLst/>
                <a:latin typeface="+mn-lt"/>
                <a:cs typeface="Arial" panose="020B0604020202020204" pitchFamily="34" charset="0"/>
              </a:rPr>
              <a:t>sample is a</a:t>
            </a:r>
            <a:r>
              <a:rPr lang="en-US" sz="1200" i="0" u="none" strike="noStrike" noProof="0" dirty="0">
                <a:solidFill>
                  <a:schemeClr val="tx1">
                    <a:lumMod val="50000"/>
                  </a:schemeClr>
                </a:solidFill>
                <a:effectLst/>
                <a:latin typeface="+mn-lt"/>
                <a:cs typeface="Arial" panose="020B0604020202020204" pitchFamily="34" charset="0"/>
              </a:rPr>
              <a:t> subset of a population whose characteristics are studied to gain information about the entire population.</a:t>
            </a:r>
            <a:endParaRPr lang="en-US" sz="1200" u="none" dirty="0">
              <a:solidFill>
                <a:schemeClr val="tx1">
                  <a:lumMod val="50000"/>
                </a:schemeClr>
              </a:solidFill>
              <a:latin typeface="+mn-lt"/>
              <a:cs typeface="Arial" panose="020B0604020202020204" pitchFamily="34" charset="0"/>
            </a:endParaRPr>
          </a:p>
          <a:p>
            <a:pPr marL="228600" indent="-228600" rtl="0" latinLnBrk="0">
              <a:spcBef>
                <a:spcPts val="0"/>
              </a:spcBef>
              <a:spcAft>
                <a:spcPts val="0"/>
              </a:spcAft>
              <a:buFont typeface="+mj-lt"/>
              <a:buAutoNum type="arabicPeriod"/>
            </a:pPr>
            <a:r>
              <a:rPr lang="en-US" sz="1200" i="0" u="none" strike="noStrike" noProof="0" dirty="0">
                <a:solidFill>
                  <a:schemeClr val="tx1">
                    <a:lumMod val="50000"/>
                  </a:schemeClr>
                </a:solidFill>
                <a:effectLst/>
                <a:latin typeface="+mn-lt"/>
                <a:cs typeface="Arial" panose="020B0604020202020204" pitchFamily="34" charset="0"/>
              </a:rPr>
              <a:t>A survey is a data collection activity involving observation or questionnaires for a sample of a population. </a:t>
            </a:r>
          </a:p>
          <a:p>
            <a:pPr marL="228600" indent="-228600">
              <a:buAutoNum type="arabicPeriod"/>
            </a:pPr>
            <a:r>
              <a:rPr lang="en-US" u="none" dirty="0">
                <a:latin typeface="+mn-lt"/>
                <a:cs typeface="Arial"/>
              </a:rPr>
              <a:t>For Indicator 8, representativeness refers to the extent to which the demographics of the children and </a:t>
            </a:r>
            <a:r>
              <a:rPr lang="en-US" dirty="0">
                <a:latin typeface="+mn-lt"/>
                <a:cs typeface="Arial"/>
              </a:rPr>
              <a:t>youth whose parents provided data are representative of the demographics of all children and youth receiving special education services in the state.</a:t>
            </a:r>
            <a:endParaRPr lang="en-US" sz="1200" b="1" i="0" u="none" strike="noStrike" noProof="0" dirty="0">
              <a:solidFill>
                <a:schemeClr val="tx1">
                  <a:lumMod val="50000"/>
                </a:schemeClr>
              </a:solidFill>
              <a:effectLst/>
              <a:latin typeface="+mn-lt"/>
              <a:cs typeface="Arial"/>
            </a:endParaRPr>
          </a:p>
          <a:p>
            <a:pPr marL="228600" indent="-228600" rtl="0" latinLnBrk="0">
              <a:spcBef>
                <a:spcPts val="0"/>
              </a:spcBef>
              <a:spcAft>
                <a:spcPts val="0"/>
              </a:spcAft>
              <a:buFont typeface="+mj-lt"/>
              <a:buAutoNum type="arabicPeriod"/>
            </a:pPr>
            <a:endParaRPr lang="en-US" sz="1200" u="sng" dirty="0">
              <a:solidFill>
                <a:schemeClr val="tx1">
                  <a:lumMod val="50000"/>
                </a:schemeClr>
              </a:solidFill>
              <a:effectLst/>
              <a:latin typeface="Arial"/>
            </a:endParaRPr>
          </a:p>
          <a:p>
            <a:pPr marL="0" rtl="0" latinLnBrk="0">
              <a:spcBef>
                <a:spcPts val="0"/>
              </a:spcBef>
              <a:spcAft>
                <a:spcPts val="0"/>
              </a:spcAft>
            </a:pPr>
            <a:endParaRPr lang="en-US" dirty="0">
              <a:solidFill>
                <a:schemeClr val="tx1">
                  <a:lumMod val="50000"/>
                </a:schemeClr>
              </a:solidFill>
              <a:effectLst/>
              <a:latin typeface="Arial"/>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8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5" name="Date Placeholder 4">
            <a:extLst>
              <a:ext uri="{FF2B5EF4-FFF2-40B4-BE49-F238E27FC236}">
                <a16:creationId xmlns:a16="http://schemas.microsoft.com/office/drawing/2014/main" id="{AA66DA09-E400-44CD-82A2-D5630C67955A}"/>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FBBA2-AB9C-4EF6-A8FC-0A9F92150530}" type="datetime1">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10/6/2021</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
        <p:nvSpPr>
          <p:cNvPr id="6" name="Header Placeholder 5">
            <a:extLst>
              <a:ext uri="{FF2B5EF4-FFF2-40B4-BE49-F238E27FC236}">
                <a16:creationId xmlns:a16="http://schemas.microsoft.com/office/drawing/2014/main" id="{51ABD784-8534-491E-8021-9E90A4D27F3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52325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bg1"/>
                </a:solidFill>
                <a:ea typeface="+mn-lt"/>
                <a:cs typeface="+mn-lt"/>
              </a:rPr>
              <a:t>What are your thoughts about the current improvement activities?</a:t>
            </a:r>
            <a:br>
              <a:rPr lang="en-US" sz="1200" b="0" dirty="0">
                <a:solidFill>
                  <a:schemeClr val="bg1"/>
                </a:solidFill>
                <a:ea typeface="+mn-lt"/>
                <a:cs typeface="+mn-lt"/>
              </a:rPr>
            </a:br>
            <a:br>
              <a:rPr lang="en-US" sz="1200" b="0" dirty="0">
                <a:solidFill>
                  <a:schemeClr val="bg1"/>
                </a:solidFill>
                <a:ea typeface="+mn-lt"/>
                <a:cs typeface="+mn-lt"/>
              </a:rPr>
            </a:br>
            <a:r>
              <a:rPr lang="en-US" sz="1200" b="0" dirty="0">
                <a:solidFill>
                  <a:schemeClr val="bg1"/>
                </a:solidFill>
                <a:ea typeface="+mn-lt"/>
                <a:cs typeface="+mn-lt"/>
              </a:rPr>
              <a:t>Do you feel that new improvement activities are needed in any of these areas: </a:t>
            </a:r>
            <a:r>
              <a:rPr lang="en-US" sz="1200" b="0" dirty="0"/>
              <a:t>survey distribution,  monitoring of response rates, or improving the percent of positive response rates?</a:t>
            </a:r>
            <a:endParaRPr lang="en-US" sz="1200" b="0" dirty="0">
              <a:solidFill>
                <a:srgbClr val="0D0D0D"/>
              </a:solidFill>
            </a:endParaRP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4EC70520-8CBE-48FF-8866-7B0E78115E75}" type="datetime1">
              <a:rPr lang="en-US" smtClean="0"/>
              <a:t>10/6/2021</a:t>
            </a:fld>
            <a:endParaRPr lang="en-US"/>
          </a:p>
        </p:txBody>
      </p:sp>
    </p:spTree>
    <p:extLst>
      <p:ext uri="{BB962C8B-B14F-4D97-AF65-F5344CB8AC3E}">
        <p14:creationId xmlns:p14="http://schemas.microsoft.com/office/powerpoint/2010/main" val="3874044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discuss the targets that NYSED has proposed for the percent of parents who report satisfaction on this Indicator each year.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31</a:t>
            </a:fld>
            <a:endParaRPr lang="en-US"/>
          </a:p>
        </p:txBody>
      </p:sp>
      <p:sp>
        <p:nvSpPr>
          <p:cNvPr id="5" name="Date Placeholder 4">
            <a:extLst>
              <a:ext uri="{FF2B5EF4-FFF2-40B4-BE49-F238E27FC236}">
                <a16:creationId xmlns:a16="http://schemas.microsoft.com/office/drawing/2014/main" id="{DA274FC6-1C87-41D4-9BAF-EC8DBBD03F41}"/>
              </a:ext>
            </a:extLst>
          </p:cNvPr>
          <p:cNvSpPr>
            <a:spLocks noGrp="1"/>
          </p:cNvSpPr>
          <p:nvPr>
            <p:ph type="dt" idx="1"/>
          </p:nvPr>
        </p:nvSpPr>
        <p:spPr/>
        <p:txBody>
          <a:bodyPr/>
          <a:lstStyle/>
          <a:p>
            <a:fld id="{7BA8D797-A632-45EF-ADAE-23B451F65B7F}" type="datetime1">
              <a:rPr lang="en-US" smtClean="0"/>
              <a:t>10/6/2021</a:t>
            </a:fld>
            <a:endParaRPr lang="en-US"/>
          </a:p>
        </p:txBody>
      </p:sp>
      <p:sp>
        <p:nvSpPr>
          <p:cNvPr id="6" name="Header Placeholder 5">
            <a:extLst>
              <a:ext uri="{FF2B5EF4-FFF2-40B4-BE49-F238E27FC236}">
                <a16:creationId xmlns:a16="http://schemas.microsoft.com/office/drawing/2014/main" id="{86A556BE-D5D6-4371-95DD-11B4AE67542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982941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D3E2F"/>
                </a:solidFill>
                <a:effectLst/>
                <a:latin typeface="Corbel" panose="020B0503020204020204" pitchFamily="34" charset="0"/>
                <a:ea typeface="Times New Roman" panose="02020603050405020304" pitchFamily="18" charset="0"/>
                <a:cs typeface="Calibri" panose="020F0502020204030204" pitchFamily="34" charset="0"/>
              </a:rPr>
              <a:t>The bar graph demonstrates performance for New York, California, Florida, Pennsylvania, Illinois, Texas, and Ohio. These states are referred to as the PAK-7 States.  The PAK-7 States group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 </a:t>
            </a:r>
            <a:r>
              <a:rPr lang="en-US" sz="1200" dirty="0">
                <a:effectLst/>
                <a:latin typeface="Arial" panose="020B0604020202020204" pitchFamily="34"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r>
              <a:rPr lang="en-US" b="0" dirty="0"/>
              <a:t>Compared to some other states with similar populations and demographics, NYS has both generally higher targets and higher results.  However, it’s hard to do direct comparisons as each state’s  survey/interview tool is different, the way each state determines which parent responses are coded as 'satisfied' is different, and baselines are also different.  </a:t>
            </a:r>
          </a:p>
          <a:p>
            <a:endParaRPr lang="en-US" b="0" dirty="0"/>
          </a:p>
          <a:p>
            <a:r>
              <a:rPr lang="en-US" b="0" dirty="0"/>
              <a:t>The graph on this slide shows that each of the PAK-7 states all reported a relatively flat parent satisfaction rate over the five-year period, meaning that there was not much change in the percent of satisfied parents from one year to the next within a state.</a:t>
            </a:r>
          </a:p>
          <a:p>
            <a:endParaRPr lang="en-US" b="0" dirty="0"/>
          </a:p>
          <a:p>
            <a:endParaRPr lang="en-US" b="0" dirty="0"/>
          </a:p>
          <a:p>
            <a:pPr marL="0" marR="0" fontAlgn="base">
              <a:spcBef>
                <a:spcPts val="0"/>
              </a:spcBef>
              <a:spcAft>
                <a:spcPts val="0"/>
              </a:spcAft>
            </a:pPr>
            <a:r>
              <a:rPr lang="en-US" sz="1800" dirty="0">
                <a:effectLst/>
                <a:latin typeface="Times New Roman" panose="02020603050405020304" pitchFamily="18" charset="0"/>
                <a:ea typeface="Times New Roman" panose="02020603050405020304" pitchFamily="18" charset="0"/>
              </a:rPr>
              <a:t>​</a:t>
            </a:r>
          </a:p>
          <a:p>
            <a:endParaRPr lang="en-US" b="0"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32</a:t>
            </a:fld>
            <a:endParaRPr lang="en-US"/>
          </a:p>
        </p:txBody>
      </p:sp>
      <p:sp>
        <p:nvSpPr>
          <p:cNvPr id="5" name="Date Placeholder 4">
            <a:extLst>
              <a:ext uri="{FF2B5EF4-FFF2-40B4-BE49-F238E27FC236}">
                <a16:creationId xmlns:a16="http://schemas.microsoft.com/office/drawing/2014/main" id="{B40E96D0-D1AD-441A-BE2F-7C0A4216041E}"/>
              </a:ext>
            </a:extLst>
          </p:cNvPr>
          <p:cNvSpPr>
            <a:spLocks noGrp="1"/>
          </p:cNvSpPr>
          <p:nvPr>
            <p:ph type="dt" idx="1"/>
          </p:nvPr>
        </p:nvSpPr>
        <p:spPr/>
        <p:txBody>
          <a:bodyPr/>
          <a:lstStyle/>
          <a:p>
            <a:fld id="{66609CEB-82FB-478F-8575-1AD4CDD0369D}" type="datetime1">
              <a:rPr lang="en-US" smtClean="0"/>
              <a:t>10/6/2021</a:t>
            </a:fld>
            <a:endParaRPr lang="en-US"/>
          </a:p>
        </p:txBody>
      </p:sp>
      <p:sp>
        <p:nvSpPr>
          <p:cNvPr id="6" name="Header Placeholder 5">
            <a:extLst>
              <a:ext uri="{FF2B5EF4-FFF2-40B4-BE49-F238E27FC236}">
                <a16:creationId xmlns:a16="http://schemas.microsoft.com/office/drawing/2014/main" id="{301DE790-4897-4A4C-BB11-A3C4D874C34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46179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New York State’s targets for percent of parents reporting satisfaction with parent involvement each year in blue. From 2014 through 2019 the target increased every other year, with a final target of 95% satisfaction rate in 2019.</a:t>
            </a:r>
          </a:p>
          <a:p>
            <a:endParaRPr lang="en-US" dirty="0"/>
          </a:p>
          <a:p>
            <a:r>
              <a:rPr lang="en-US" dirty="0"/>
              <a:t>The green line shows the actual percent of parents reporting satisfaction with parent involvement that was reported for each year.  The satisfaction rate has remained very flat, or steady, from year to year with around 93.3% of parents reporting satisfaction with parent involvement annually.</a:t>
            </a:r>
          </a:p>
          <a:p>
            <a:endParaRPr lang="en-US" dirty="0"/>
          </a:p>
          <a:p>
            <a:r>
              <a:rPr lang="en-US" dirty="0"/>
              <a:t>If we change the survey in a future year for example, by changing the instrument, delivery methodology or district sample contribution, we will then need to reset the baseline and establish new targets and go back out for stakeholder input.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33</a:t>
            </a:fld>
            <a:endParaRPr lang="en-US"/>
          </a:p>
        </p:txBody>
      </p:sp>
      <p:sp>
        <p:nvSpPr>
          <p:cNvPr id="5" name="Date Placeholder 4">
            <a:extLst>
              <a:ext uri="{FF2B5EF4-FFF2-40B4-BE49-F238E27FC236}">
                <a16:creationId xmlns:a16="http://schemas.microsoft.com/office/drawing/2014/main" id="{41CF4654-A3AD-4FC4-8EEF-915D8F5EF0F4}"/>
              </a:ext>
            </a:extLst>
          </p:cNvPr>
          <p:cNvSpPr>
            <a:spLocks noGrp="1"/>
          </p:cNvSpPr>
          <p:nvPr>
            <p:ph type="dt" idx="1"/>
          </p:nvPr>
        </p:nvSpPr>
        <p:spPr/>
        <p:txBody>
          <a:bodyPr/>
          <a:lstStyle/>
          <a:p>
            <a:fld id="{84A10418-6D12-420A-BC87-4D1C461BD238}" type="datetime1">
              <a:rPr lang="en-US" smtClean="0"/>
              <a:t>10/6/2021</a:t>
            </a:fld>
            <a:endParaRPr lang="en-US"/>
          </a:p>
        </p:txBody>
      </p:sp>
      <p:sp>
        <p:nvSpPr>
          <p:cNvPr id="6" name="Header Placeholder 5">
            <a:extLst>
              <a:ext uri="{FF2B5EF4-FFF2-40B4-BE49-F238E27FC236}">
                <a16:creationId xmlns:a16="http://schemas.microsoft.com/office/drawing/2014/main" id="{D8586C72-0A88-45E2-93EA-63559BC624F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80749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91">
              <a:lnSpc>
                <a:spcPct val="90000"/>
              </a:lnSpc>
              <a:spcBef>
                <a:spcPts val="1800"/>
              </a:spcBef>
              <a:spcAft>
                <a:spcPts val="1800"/>
              </a:spcAft>
              <a:defRPr/>
            </a:pPr>
            <a:r>
              <a:rPr lang="en-US" dirty="0"/>
              <a:t>Federal OSEP requires that the targets:</a:t>
            </a:r>
          </a:p>
          <a:p>
            <a:pPr defTabSz="931591">
              <a:lnSpc>
                <a:spcPct val="90000"/>
              </a:lnSpc>
              <a:spcBef>
                <a:spcPts val="1800"/>
              </a:spcBef>
              <a:spcAft>
                <a:spcPts val="1800"/>
              </a:spcAft>
              <a:defRPr/>
            </a:pPr>
            <a:r>
              <a:rPr lang="en-US" dirty="0"/>
              <a:t>1. Must be rigorous yet achievable,</a:t>
            </a:r>
          </a:p>
          <a:p>
            <a:pPr defTabSz="931591">
              <a:lnSpc>
                <a:spcPct val="90000"/>
              </a:lnSpc>
              <a:spcBef>
                <a:spcPts val="1800"/>
              </a:spcBef>
              <a:spcAft>
                <a:spcPts val="1800"/>
              </a:spcAft>
              <a:defRPr/>
            </a:pPr>
            <a:r>
              <a:rPr lang="en-US" dirty="0"/>
              <a:t>2. Must show improvement over baseline</a:t>
            </a:r>
            <a:r>
              <a:rPr lang="en-US" b="0" dirty="0"/>
              <a:t>,</a:t>
            </a:r>
            <a:endParaRPr lang="en-US" dirty="0"/>
          </a:p>
          <a:p>
            <a:pPr defTabSz="931591">
              <a:lnSpc>
                <a:spcPct val="90000"/>
              </a:lnSpc>
              <a:spcBef>
                <a:spcPts val="1800"/>
              </a:spcBef>
              <a:spcAft>
                <a:spcPts val="1800"/>
              </a:spcAft>
              <a:defRPr/>
            </a:pPr>
            <a:r>
              <a:rPr lang="en-US" dirty="0"/>
              <a:t>3. Must be set with advice of stakeholders.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Indicator 8 parent satisfaction rate is currently at 93.62%, a percentage that has stayed very flat over six years with only slight fluctuations (standard deviation of 0.47%, variance of only 0.22%, 93.36% mean, 93.40% median). </a:t>
            </a:r>
            <a:r>
              <a:rPr lang="en-US" sz="1200" b="0" dirty="0">
                <a:cs typeface="Arial" panose="020B0604020202020204" pitchFamily="34" charset="0"/>
              </a:rPr>
              <a:t>NYSED recommends continuing to use the 2005 baseline of 87.80%.</a:t>
            </a:r>
          </a:p>
          <a:p>
            <a:endParaRPr lang="en-US" sz="1200" kern="1200" dirty="0">
              <a:solidFill>
                <a:schemeClr val="tx1"/>
              </a:solidFill>
              <a:effectLst/>
              <a:latin typeface="+mn-lt"/>
            </a:endParaRPr>
          </a:p>
          <a:p>
            <a:r>
              <a:rPr lang="en-US" dirty="0"/>
              <a:t> </a:t>
            </a:r>
            <a:r>
              <a:rPr lang="en-US" sz="1200" kern="1200" dirty="0">
                <a:solidFill>
                  <a:schemeClr val="tx1"/>
                </a:solidFill>
                <a:effectLst/>
                <a:latin typeface="+mn-lt"/>
                <a:ea typeface="+mn-ea"/>
                <a:cs typeface="+mn-cs"/>
              </a:rPr>
              <a:t>The proposed targets for the period of 2020-2025 were developed by starting with an end goal of 95% satisfaction, recalibrating our annual targets by having one year 0.13% target growth factor from the current FFY2019 to next year’s FFY2020, and then working with a steady growth rate of 0.25% each year.</a:t>
            </a:r>
            <a:r>
              <a:rPr lang="en-US" dirty="0"/>
              <a:t> </a:t>
            </a:r>
            <a:r>
              <a:rPr lang="en-US" sz="1200" kern="1200" dirty="0">
                <a:solidFill>
                  <a:schemeClr val="tx1"/>
                </a:solidFill>
                <a:effectLst/>
                <a:latin typeface="+mn-lt"/>
                <a:ea typeface="+mn-ea"/>
                <a:cs typeface="+mn-cs"/>
              </a:rPr>
              <a:t> The proposed targets are based on a slower, steady 0.25% growth factor, after aligning the baseline to our State’s current performance.</a:t>
            </a:r>
            <a:r>
              <a:rPr lang="en-US" dirty="0"/>
              <a:t> </a:t>
            </a:r>
            <a:r>
              <a:rPr lang="en-US" sz="1200" kern="1200" dirty="0">
                <a:solidFill>
                  <a:schemeClr val="tx1"/>
                </a:solidFill>
                <a:effectLst/>
                <a:latin typeface="+mn-lt"/>
                <a:ea typeface="+mn-ea"/>
                <a:cs typeface="+mn-cs"/>
              </a:rPr>
              <a:t> We set targets by establishing an end goal of 95% (1.38% from the current FFY2019 to FFY2025) and working backwards with a .25% change each year.</a:t>
            </a:r>
            <a:r>
              <a:rPr lang="en-US" dirty="0"/>
              <a:t>  </a:t>
            </a:r>
            <a:endParaRPr lang="en-US" sz="1200" kern="1200" dirty="0">
              <a:solidFill>
                <a:schemeClr val="tx1"/>
              </a:solidFill>
              <a:effectLst/>
              <a:latin typeface="+mn-lt"/>
            </a:endParaRPr>
          </a:p>
          <a:p>
            <a:endParaRPr lang="en-US" sz="1200" kern="1200" dirty="0">
              <a:solidFill>
                <a:schemeClr val="tx1"/>
              </a:solidFill>
              <a:effectLst/>
              <a:latin typeface="+mn-lt"/>
              <a:ea typeface="+mn-ea"/>
              <a:cs typeface="+mn-cs"/>
            </a:endParaRPr>
          </a:p>
          <a:p>
            <a:pPr marL="0" marR="0" lvl="0" indent="0" algn="l" defTabSz="9315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recommended reduction in growth rate is particularly important given the lack of performance increase expected for FFY 2020 as service provision and school/parent interaction were both impacted by COVID-19. </a:t>
            </a:r>
            <a:endParaRPr lang="en-US" i="1" dirty="0"/>
          </a:p>
          <a:p>
            <a:pPr defTabSz="931591">
              <a:defRPr/>
            </a:pP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76DD49F-8664-4991-B352-1723F0A87323}" type="slidenum">
              <a:rPr lang="en-US" smtClean="0"/>
              <a:t>34</a:t>
            </a:fld>
            <a:endParaRPr lang="en-US"/>
          </a:p>
        </p:txBody>
      </p:sp>
      <p:sp>
        <p:nvSpPr>
          <p:cNvPr id="5" name="Date Placeholder 4">
            <a:extLst>
              <a:ext uri="{FF2B5EF4-FFF2-40B4-BE49-F238E27FC236}">
                <a16:creationId xmlns:a16="http://schemas.microsoft.com/office/drawing/2014/main" id="{B354BF28-D2A5-4895-A3B1-6C0ACBE52500}"/>
              </a:ext>
            </a:extLst>
          </p:cNvPr>
          <p:cNvSpPr>
            <a:spLocks noGrp="1"/>
          </p:cNvSpPr>
          <p:nvPr>
            <p:ph type="dt" idx="1"/>
          </p:nvPr>
        </p:nvSpPr>
        <p:spPr/>
        <p:txBody>
          <a:bodyPr/>
          <a:lstStyle/>
          <a:p>
            <a:fld id="{2D556218-D5F8-4EB2-B05A-72F110941DB1}" type="datetime1">
              <a:rPr lang="en-US" smtClean="0"/>
              <a:t>10/6/2021</a:t>
            </a:fld>
            <a:endParaRPr lang="en-US"/>
          </a:p>
        </p:txBody>
      </p:sp>
      <p:sp>
        <p:nvSpPr>
          <p:cNvPr id="6" name="Header Placeholder 5">
            <a:extLst>
              <a:ext uri="{FF2B5EF4-FFF2-40B4-BE49-F238E27FC236}">
                <a16:creationId xmlns:a16="http://schemas.microsoft.com/office/drawing/2014/main" id="{8C38CE37-2EDE-4B83-8C59-3FA5ACE77649}"/>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5156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0" i="0" dirty="0">
                <a:solidFill>
                  <a:schemeClr val="tx1"/>
                </a:solidFill>
                <a:ea typeface="+mn-lt"/>
                <a:cs typeface="+mn-lt"/>
              </a:rPr>
              <a:t>NYSED is targeting </a:t>
            </a:r>
            <a:r>
              <a:rPr lang="en-US" b="0" i="0" dirty="0"/>
              <a:t>a steady 0.25% growth factor each year from 2020 to 2025, with an end goal of 95%.  </a:t>
            </a:r>
          </a:p>
          <a:p>
            <a:endParaRPr lang="en-US" b="0" i="0" dirty="0">
              <a:latin typeface="Calibri"/>
              <a:cs typeface="Calibri"/>
            </a:endParaRPr>
          </a:p>
          <a:p>
            <a:r>
              <a:rPr lang="en-US" b="0" i="0" dirty="0">
                <a:latin typeface="Calibri"/>
                <a:cs typeface="Calibri"/>
              </a:rPr>
              <a:t>One question where NYSED would like to gather feedback from stakeholders is:</a:t>
            </a:r>
          </a:p>
          <a:p>
            <a:r>
              <a:rPr lang="en-US" sz="1200" b="0" i="0" dirty="0"/>
              <a:t>Do you feel that the proposed targets for  2020-2025 are too high, too low or just right?</a:t>
            </a:r>
          </a:p>
          <a:p>
            <a:endParaRPr lang="en-US" sz="1200" b="0" i="0" dirty="0"/>
          </a:p>
          <a:p>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08AAC56A-0751-4196-A658-D4574885FCFD}" type="datetime1">
              <a:rPr lang="en-US" smtClean="0"/>
              <a:t>10/6/2021</a:t>
            </a:fld>
            <a:endParaRPr lang="en-US"/>
          </a:p>
        </p:txBody>
      </p:sp>
    </p:spTree>
    <p:extLst>
      <p:ext uri="{BB962C8B-B14F-4D97-AF65-F5344CB8AC3E}">
        <p14:creationId xmlns:p14="http://schemas.microsoft.com/office/powerpoint/2010/main" val="3856894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you will continue to access information on Indicator 8. This slide provides links for many of the resources discussed in today’s presentation. 		</a:t>
            </a:r>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7EAAE362-D39A-49C2-9214-5A620FA4EE0A}" type="datetime1">
              <a:rPr lang="en-US" smtClean="0"/>
              <a:t>10/6/2021</a:t>
            </a:fld>
            <a:endParaRPr lang="en-US"/>
          </a:p>
        </p:txBody>
      </p:sp>
    </p:spTree>
    <p:extLst>
      <p:ext uri="{BB962C8B-B14F-4D97-AF65-F5344CB8AC3E}">
        <p14:creationId xmlns:p14="http://schemas.microsoft.com/office/powerpoint/2010/main" val="484893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additional information on how the SPP Indicator data impacts your school district, please visit data.nysed.gov.  </a:t>
            </a:r>
          </a:p>
          <a:p>
            <a:endParaRPr lang="en-US" dirty="0"/>
          </a:p>
          <a:p>
            <a:r>
              <a:rPr lang="en-US" dirty="0"/>
              <a:t>In the “Districts” category on this webpage, you can view the Special Education Data reports under each school district.  These reports are published annually for each individual school district and outline the district’s performance on the SPP Indicators.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5" name="Date Placeholder 4">
            <a:extLst>
              <a:ext uri="{FF2B5EF4-FFF2-40B4-BE49-F238E27FC236}">
                <a16:creationId xmlns:a16="http://schemas.microsoft.com/office/drawing/2014/main" id="{0D69E411-0541-4979-9CF9-3B70E507502E}"/>
              </a:ext>
            </a:extLst>
          </p:cNvPr>
          <p:cNvSpPr>
            <a:spLocks noGrp="1"/>
          </p:cNvSpPr>
          <p:nvPr>
            <p:ph type="dt" idx="1"/>
          </p:nvPr>
        </p:nvSpPr>
        <p:spPr/>
        <p:txBody>
          <a:bodyPr/>
          <a:lstStyle/>
          <a:p>
            <a:fld id="{E450826A-5252-4893-ADDC-11B5C0AA6473}" type="datetime1">
              <a:rPr lang="en-US" smtClean="0"/>
              <a:t>10/6/2021</a:t>
            </a:fld>
            <a:endParaRPr lang="en-US"/>
          </a:p>
        </p:txBody>
      </p:sp>
      <p:sp>
        <p:nvSpPr>
          <p:cNvPr id="6" name="Header Placeholder 5">
            <a:extLst>
              <a:ext uri="{FF2B5EF4-FFF2-40B4-BE49-F238E27FC236}">
                <a16:creationId xmlns:a16="http://schemas.microsoft.com/office/drawing/2014/main" id="{6CAE7550-7025-4ED6-B27F-64477C43CF6B}"/>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40136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greatly appreciate your feedback and ask that you visit our </a:t>
            </a:r>
            <a:r>
              <a:rPr lang="en-US" sz="1200" kern="1200" dirty="0">
                <a:solidFill>
                  <a:schemeClr val="tx1"/>
                </a:solidFill>
                <a:latin typeface="+mn-lt"/>
                <a:ea typeface="+mn-ea"/>
                <a:cs typeface="Arial" panose="020B0604020202020204" pitchFamily="34" charset="0"/>
                <a:hlinkClick r:id="rId3">
                  <a:extLst>
                    <a:ext uri="{A12FA001-AC4F-418D-AE19-62706E023703}">
                      <ahyp:hlinkClr xmlns:ahyp="http://schemas.microsoft.com/office/drawing/2018/hyperlinkcolor" val="tx"/>
                    </a:ext>
                  </a:extLst>
                </a:hlinkClick>
              </a:rPr>
              <a:t>SPP/APR webpage</a:t>
            </a:r>
            <a:r>
              <a:rPr lang="en-US" sz="1200" kern="1200" dirty="0">
                <a:solidFill>
                  <a:schemeClr val="tx1"/>
                </a:solidFill>
                <a:latin typeface="+mn-lt"/>
                <a:ea typeface="+mn-ea"/>
                <a:cs typeface="Arial" panose="020B0604020202020204" pitchFamily="34" charset="0"/>
              </a:rPr>
              <a:t> (link provided in the slide). </a:t>
            </a:r>
          </a:p>
          <a:p>
            <a:endParaRPr lang="en-US" dirty="0">
              <a:cs typeface="Arial" panose="020B0604020202020204" pitchFamily="34" charset="0"/>
            </a:endParaRPr>
          </a:p>
          <a:p>
            <a:r>
              <a:rPr lang="en-US" dirty="0">
                <a:cs typeface="Arial" panose="020B0604020202020204" pitchFamily="34" charset="0"/>
              </a:rPr>
              <a:t>We will use the survey information to collect input from those who have not attended a virtual meeting or for those who have additional information to share. </a:t>
            </a:r>
          </a:p>
          <a:p>
            <a:endParaRPr lang="en-US" dirty="0">
              <a:cs typeface="Arial" panose="020B0604020202020204" pitchFamily="34" charset="0"/>
            </a:endParaRPr>
          </a:p>
          <a:p>
            <a:r>
              <a:rPr lang="en-US" dirty="0">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a:t>
            </a:r>
            <a:r>
              <a:rPr lang="en-US" dirty="0"/>
              <a:t>o ensure that voices from diverse backgrounds are included in conversations about our students and we value multiple perspectives and viewpoints to inform our efforts.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219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4D3E2F"/>
              </a:solidFill>
              <a:effectLst/>
              <a:uLnTx/>
              <a:uFillTx/>
              <a:latin typeface="Corbel" panose="020B0503020204020204"/>
              <a:ea typeface="+mn-ea"/>
              <a:cs typeface="+mn-cs"/>
            </a:endParaRPr>
          </a:p>
        </p:txBody>
      </p:sp>
      <p:sp>
        <p:nvSpPr>
          <p:cNvPr id="5" name="Date Placeholder 4">
            <a:extLst>
              <a:ext uri="{FF2B5EF4-FFF2-40B4-BE49-F238E27FC236}">
                <a16:creationId xmlns:a16="http://schemas.microsoft.com/office/drawing/2014/main" id="{059AE56E-7F59-471F-8B44-6783400C78F0}"/>
              </a:ext>
            </a:extLst>
          </p:cNvPr>
          <p:cNvSpPr>
            <a:spLocks noGrp="1"/>
          </p:cNvSpPr>
          <p:nvPr>
            <p:ph type="dt" idx="1"/>
          </p:nvPr>
        </p:nvSpPr>
        <p:spPr/>
        <p:txBody>
          <a:bodyPr/>
          <a:lstStyle/>
          <a:p>
            <a:fld id="{95641EB0-A445-4101-888B-F271BA031A77}" type="datetime1">
              <a:rPr lang="en-US" smtClean="0"/>
              <a:t>10/6/2021</a:t>
            </a:fld>
            <a:endParaRPr lang="en-US"/>
          </a:p>
        </p:txBody>
      </p:sp>
      <p:sp>
        <p:nvSpPr>
          <p:cNvPr id="6" name="Header Placeholder 5">
            <a:extLst>
              <a:ext uri="{FF2B5EF4-FFF2-40B4-BE49-F238E27FC236}">
                <a16:creationId xmlns:a16="http://schemas.microsoft.com/office/drawing/2014/main" id="{7299985D-3690-458E-8C5D-9FC04F57374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97982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latinLnBrk="0">
              <a:spcBef>
                <a:spcPts val="0"/>
              </a:spcBef>
              <a:spcAft>
                <a:spcPts val="0"/>
              </a:spcAft>
              <a:buFont typeface="+mj-lt"/>
              <a:buAutoNum type="arabicPeriod" startAt="5"/>
            </a:pPr>
            <a:r>
              <a:rPr lang="en-US" sz="1200" i="0" u="none" strike="noStrike" noProof="0" dirty="0">
                <a:solidFill>
                  <a:schemeClr val="tx1">
                    <a:lumMod val="50000"/>
                  </a:schemeClr>
                </a:solidFill>
                <a:effectLst/>
                <a:latin typeface="+mn-lt"/>
                <a:cs typeface="Arial" panose="020B0604020202020204" pitchFamily="34" charset="0"/>
              </a:rPr>
              <a:t>A baseline is a data </a:t>
            </a:r>
            <a:r>
              <a:rPr lang="en-US" sz="1200" u="none" dirty="0">
                <a:solidFill>
                  <a:schemeClr val="tx1">
                    <a:lumMod val="50000"/>
                  </a:schemeClr>
                </a:solidFill>
                <a:effectLst/>
                <a:latin typeface="+mn-lt"/>
                <a:cs typeface="Arial" panose="020B0604020202020204" pitchFamily="34" charset="0"/>
              </a:rPr>
              <a:t>starting point to measure improvement over time.</a:t>
            </a:r>
          </a:p>
          <a:p>
            <a:pPr marL="228600" indent="-228600" rtl="0" latinLnBrk="0">
              <a:spcBef>
                <a:spcPts val="0"/>
              </a:spcBef>
              <a:spcAft>
                <a:spcPts val="0"/>
              </a:spcAft>
              <a:buFont typeface="+mj-lt"/>
              <a:buAutoNum type="arabicPeriod" startAt="5"/>
            </a:pPr>
            <a:r>
              <a:rPr lang="en-US" sz="1200" u="none" dirty="0">
                <a:solidFill>
                  <a:schemeClr val="tx1">
                    <a:lumMod val="50000"/>
                  </a:schemeClr>
                </a:solidFill>
                <a:effectLst/>
                <a:latin typeface="+mn-lt"/>
                <a:cs typeface="Arial" panose="020B0604020202020204" pitchFamily="34" charset="0"/>
              </a:rPr>
              <a:t>Targets are the performance objectives set for each SPP indicator measurement.</a:t>
            </a:r>
          </a:p>
          <a:p>
            <a:pPr marL="228600" indent="-228600" rtl="0" latinLnBrk="0">
              <a:spcBef>
                <a:spcPts val="0"/>
              </a:spcBef>
              <a:spcAft>
                <a:spcPts val="0"/>
              </a:spcAft>
              <a:buFont typeface="+mj-lt"/>
              <a:buAutoNum type="arabicPeriod" startAt="5"/>
            </a:pPr>
            <a:r>
              <a:rPr lang="en-US" sz="1200" i="0" u="none" strike="noStrike" noProof="0" dirty="0">
                <a:solidFill>
                  <a:schemeClr val="tx1">
                    <a:lumMod val="50000"/>
                  </a:schemeClr>
                </a:solidFill>
                <a:effectLst/>
                <a:latin typeface="+mn-lt"/>
                <a:cs typeface="Arial" panose="020B0604020202020204" pitchFamily="34" charset="0"/>
              </a:rPr>
              <a:t>The </a:t>
            </a:r>
            <a:r>
              <a:rPr lang="en-US" sz="1200" u="none" dirty="0">
                <a:solidFill>
                  <a:schemeClr val="tx1">
                    <a:lumMod val="50000"/>
                  </a:schemeClr>
                </a:solidFill>
                <a:latin typeface="+mn-lt"/>
                <a:cs typeface="Arial" panose="020B0604020202020204" pitchFamily="34" charset="0"/>
              </a:rPr>
              <a:t>Potsdam Institute of Applied Research (PIAR), housed within the State University of New York (SUNY) Potsdam Campus, is an independent research firm that is working with the New York State Education Department to survey parents of children who are receiving special education services.  </a:t>
            </a:r>
          </a:p>
          <a:p>
            <a:pPr marL="228600" indent="-228600" rtl="0" latinLnBrk="0">
              <a:spcBef>
                <a:spcPts val="0"/>
              </a:spcBef>
              <a:spcAft>
                <a:spcPts val="0"/>
              </a:spcAft>
              <a:buFont typeface="+mj-lt"/>
              <a:buAutoNum type="arabicPeriod" startAt="5"/>
            </a:pPr>
            <a:r>
              <a:rPr lang="en-US" sz="1200" u="none" dirty="0">
                <a:solidFill>
                  <a:schemeClr val="tx1">
                    <a:lumMod val="50000"/>
                  </a:schemeClr>
                </a:solidFill>
                <a:latin typeface="+mn-lt"/>
                <a:cs typeface="Arial" panose="020B0604020202020204" pitchFamily="34" charset="0"/>
              </a:rPr>
              <a:t>A parent means a birth or adoptive parent, a legally appointed guardian generally authorized to act as the child’s parent or authorized to make educational decisions for the child.</a:t>
            </a:r>
            <a:endParaRPr lang="en-US" sz="1200" u="none" dirty="0">
              <a:solidFill>
                <a:schemeClr val="tx1">
                  <a:lumMod val="50000"/>
                </a:schemeClr>
              </a:solidFill>
              <a:effectLst/>
              <a:latin typeface="+mn-lt"/>
              <a:cs typeface="Arial" panose="020B0604020202020204" pitchFamily="34" charset="0"/>
            </a:endParaRPr>
          </a:p>
          <a:p>
            <a:pPr marL="0" indent="0" rtl="0" latinLnBrk="0">
              <a:spcBef>
                <a:spcPts val="0"/>
              </a:spcBef>
              <a:spcAft>
                <a:spcPts val="0"/>
              </a:spcAft>
              <a:buFont typeface="+mj-lt"/>
              <a:buNone/>
            </a:pPr>
            <a:endParaRPr lang="en-US" sz="1200" b="1" i="0" u="none" strike="noStrike" noProof="0" dirty="0">
              <a:solidFill>
                <a:schemeClr val="tx1">
                  <a:lumMod val="50000"/>
                </a:schemeClr>
              </a:solidFill>
              <a:effectLst/>
              <a:latin typeface="Arial"/>
              <a:cs typeface="Arial"/>
            </a:endParaRPr>
          </a:p>
          <a:p>
            <a:pPr marL="228600" indent="-228600" rtl="0" latinLnBrk="0">
              <a:spcBef>
                <a:spcPts val="0"/>
              </a:spcBef>
              <a:spcAft>
                <a:spcPts val="0"/>
              </a:spcAft>
              <a:buFont typeface="+mj-lt"/>
              <a:buAutoNum type="arabicPeriod"/>
            </a:pPr>
            <a:endParaRPr lang="en-US" sz="1200" u="sng" dirty="0">
              <a:solidFill>
                <a:schemeClr val="tx1">
                  <a:lumMod val="50000"/>
                </a:schemeClr>
              </a:solidFill>
              <a:effectLst/>
              <a:latin typeface="Arial"/>
            </a:endParaRPr>
          </a:p>
          <a:p>
            <a:pPr marL="0" rtl="0" latinLnBrk="0">
              <a:spcBef>
                <a:spcPts val="0"/>
              </a:spcBef>
              <a:spcAft>
                <a:spcPts val="0"/>
              </a:spcAft>
            </a:pPr>
            <a:endParaRPr lang="en-US" dirty="0">
              <a:solidFill>
                <a:schemeClr val="tx1">
                  <a:lumMod val="50000"/>
                </a:schemeClr>
              </a:solidFill>
              <a:effectLst/>
              <a:latin typeface="Arial"/>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4</a:t>
            </a:fld>
            <a:endParaRPr lang="en-US" dirty="0"/>
          </a:p>
        </p:txBody>
      </p:sp>
      <p:sp>
        <p:nvSpPr>
          <p:cNvPr id="5" name="Date Placeholder 4">
            <a:extLst>
              <a:ext uri="{FF2B5EF4-FFF2-40B4-BE49-F238E27FC236}">
                <a16:creationId xmlns:a16="http://schemas.microsoft.com/office/drawing/2014/main" id="{EFD26FDE-A950-4B72-9100-301988B0C614}"/>
              </a:ext>
            </a:extLst>
          </p:cNvPr>
          <p:cNvSpPr>
            <a:spLocks noGrp="1"/>
          </p:cNvSpPr>
          <p:nvPr>
            <p:ph type="dt" idx="1"/>
          </p:nvPr>
        </p:nvSpPr>
        <p:spPr/>
        <p:txBody>
          <a:bodyPr/>
          <a:lstStyle/>
          <a:p>
            <a:fld id="{09671F98-E3A8-45A7-A3A5-1491367ECA24}" type="datetime1">
              <a:rPr lang="en-US" smtClean="0"/>
              <a:t>10/6/2021</a:t>
            </a:fld>
            <a:endParaRPr lang="en-US"/>
          </a:p>
        </p:txBody>
      </p:sp>
      <p:sp>
        <p:nvSpPr>
          <p:cNvPr id="6" name="Header Placeholder 5">
            <a:extLst>
              <a:ext uri="{FF2B5EF4-FFF2-40B4-BE49-F238E27FC236}">
                <a16:creationId xmlns:a16="http://schemas.microsoft.com/office/drawing/2014/main" id="{7A3222CD-8578-4B8E-944B-658C83C76CD8}"/>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71773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section we will discuss how New York State measures parent involvement and parent satisfaction.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5</a:t>
            </a:fld>
            <a:endParaRPr lang="en-US"/>
          </a:p>
        </p:txBody>
      </p:sp>
      <p:sp>
        <p:nvSpPr>
          <p:cNvPr id="5" name="Date Placeholder 4">
            <a:extLst>
              <a:ext uri="{FF2B5EF4-FFF2-40B4-BE49-F238E27FC236}">
                <a16:creationId xmlns:a16="http://schemas.microsoft.com/office/drawing/2014/main" id="{54E99320-8705-4574-8B6B-216E8FFBA410}"/>
              </a:ext>
            </a:extLst>
          </p:cNvPr>
          <p:cNvSpPr>
            <a:spLocks noGrp="1"/>
          </p:cNvSpPr>
          <p:nvPr>
            <p:ph type="dt" idx="1"/>
          </p:nvPr>
        </p:nvSpPr>
        <p:spPr/>
        <p:txBody>
          <a:bodyPr/>
          <a:lstStyle/>
          <a:p>
            <a:fld id="{17E58A2C-B3DA-4800-9D31-863472451611}" type="datetime1">
              <a:rPr lang="en-US" smtClean="0"/>
              <a:t>10/6/2021</a:t>
            </a:fld>
            <a:endParaRPr lang="en-US"/>
          </a:p>
        </p:txBody>
      </p:sp>
      <p:sp>
        <p:nvSpPr>
          <p:cNvPr id="6" name="Header Placeholder 5">
            <a:extLst>
              <a:ext uri="{FF2B5EF4-FFF2-40B4-BE49-F238E27FC236}">
                <a16:creationId xmlns:a16="http://schemas.microsoft.com/office/drawing/2014/main" id="{8DB62A1C-E78F-4D7E-BD53-55042EDC8305}"/>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08523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Ensuring parental involvement is extremely important to the New York State Education Department (NYSED). Indicator 8 measures the percent of parents with a child receiving special education services who report that schools facilitated parent involvement as a means of improving services and results for children with disabilities.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Indicator 8 collects data to measure parent involvement through parent surveys.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following slides will describe the parent survey options allowed by the federal Office of Special Education Programs or OSEP and the parent survey New York State uses to measure parent involvement.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a:t>6</a:t>
            </a:fld>
            <a:endParaRPr lang="en-US"/>
          </a:p>
        </p:txBody>
      </p:sp>
      <p:sp>
        <p:nvSpPr>
          <p:cNvPr id="5" name="Date Placeholder 4">
            <a:extLst>
              <a:ext uri="{FF2B5EF4-FFF2-40B4-BE49-F238E27FC236}">
                <a16:creationId xmlns:a16="http://schemas.microsoft.com/office/drawing/2014/main" id="{895D99CD-E3CD-40CF-839F-8E1B19AA78C4}"/>
              </a:ext>
            </a:extLst>
          </p:cNvPr>
          <p:cNvSpPr>
            <a:spLocks noGrp="1"/>
          </p:cNvSpPr>
          <p:nvPr>
            <p:ph type="dt" idx="1"/>
          </p:nvPr>
        </p:nvSpPr>
        <p:spPr/>
        <p:txBody>
          <a:bodyPr/>
          <a:lstStyle/>
          <a:p>
            <a:fld id="{052B05A7-FC26-4857-8376-E46A0ED393C2}" type="datetime1">
              <a:rPr lang="en-US" smtClean="0"/>
              <a:t>10/6/2021</a:t>
            </a:fld>
            <a:endParaRPr lang="en-US"/>
          </a:p>
        </p:txBody>
      </p:sp>
      <p:sp>
        <p:nvSpPr>
          <p:cNvPr id="6" name="Header Placeholder 5">
            <a:extLst>
              <a:ext uri="{FF2B5EF4-FFF2-40B4-BE49-F238E27FC236}">
                <a16:creationId xmlns:a16="http://schemas.microsoft.com/office/drawing/2014/main" id="{3D1B7520-F00C-4C5D-9840-69FA558E6210}"/>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43923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p>
          <a:p>
            <a:pPr marL="0" indent="0">
              <a:buFont typeface="Arial"/>
              <a:buNone/>
            </a:pPr>
            <a:r>
              <a:rPr lang="en-US" dirty="0"/>
              <a:t>The federal Office of Special Education Programs or OSEP allows some flexibility to states in terms of:</a:t>
            </a:r>
          </a:p>
          <a:p>
            <a:pPr marL="171450" indent="-171450">
              <a:buFont typeface="Arial"/>
              <a:buChar char="•"/>
            </a:pPr>
            <a:r>
              <a:rPr lang="en-US" dirty="0"/>
              <a:t>Whether to use a state-developed survey or a model survey. Based on federal data,</a:t>
            </a:r>
            <a:r>
              <a:rPr lang="en-US" dirty="0">
                <a:highlight>
                  <a:srgbClr val="FFFF00"/>
                </a:highlight>
              </a:rPr>
              <a:t> 68% of states used  state-developed survey instruments </a:t>
            </a:r>
            <a:r>
              <a:rPr lang="en-US" dirty="0"/>
              <a:t>as their data collection tool during Federal Fiscal Year or FFY 2018, 20% of states used a model survey, and 10%, including New York State, used a smaller set of questions from the model survey created by the National Center for Special Education Accountability Measures (NCSEAM) and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dirty="0"/>
              <a:t>Whether to collect feedback from all parents in the state or to survey a smaller sample of preschool and school age parents. In the FFY2018 APRs, 51.7% of states identified mailing survey information to </a:t>
            </a:r>
            <a:r>
              <a:rPr lang="en-US" u="sng" dirty="0"/>
              <a:t>all</a:t>
            </a:r>
            <a:r>
              <a:rPr lang="en-US" dirty="0"/>
              <a:t> parents of students with IEPs and including the survey as part of annual IEP meetings with parents as their methods for distributing surveys. The remaining 48.3% reported using sampling methods, including random samples, stratified random samples, cohorts, </a:t>
            </a:r>
            <a:r>
              <a:rPr lang="en-US" b="0" dirty="0"/>
              <a:t>and other strategies.</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endParaRPr lang="en-US"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7</a:t>
            </a:fld>
            <a:endParaRPr lang="en-US"/>
          </a:p>
        </p:txBody>
      </p:sp>
      <p:sp>
        <p:nvSpPr>
          <p:cNvPr id="5" name="Date Placeholder 4">
            <a:extLst>
              <a:ext uri="{FF2B5EF4-FFF2-40B4-BE49-F238E27FC236}">
                <a16:creationId xmlns:a16="http://schemas.microsoft.com/office/drawing/2014/main" id="{0F8C6281-BE6E-4F64-BEBD-7CC96FC7DE81}"/>
              </a:ext>
            </a:extLst>
          </p:cNvPr>
          <p:cNvSpPr>
            <a:spLocks noGrp="1"/>
          </p:cNvSpPr>
          <p:nvPr>
            <p:ph type="dt" idx="1"/>
          </p:nvPr>
        </p:nvSpPr>
        <p:spPr/>
        <p:txBody>
          <a:bodyPr/>
          <a:lstStyle/>
          <a:p>
            <a:fld id="{8627AC55-CB6E-474E-90AF-6C44974836F5}" type="datetime1">
              <a:rPr lang="en-US" smtClean="0"/>
              <a:t>10/6/2021</a:t>
            </a:fld>
            <a:endParaRPr lang="en-US"/>
          </a:p>
        </p:txBody>
      </p:sp>
      <p:sp>
        <p:nvSpPr>
          <p:cNvPr id="6" name="Header Placeholder 5">
            <a:extLst>
              <a:ext uri="{FF2B5EF4-FFF2-40B4-BE49-F238E27FC236}">
                <a16:creationId xmlns:a16="http://schemas.microsoft.com/office/drawing/2014/main" id="{14754CE1-C622-4977-99B3-99A95A4C63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08052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York State has chosen to use a modified, 25-question version of the survey developed by </a:t>
            </a:r>
            <a:r>
              <a:rPr lang="en-US" sz="1200" b="0" kern="1200" dirty="0">
                <a:solidFill>
                  <a:schemeClr val="tx1"/>
                </a:solidFill>
                <a:effectLst/>
                <a:latin typeface="+mn-lt"/>
                <a:ea typeface="+mn-ea"/>
                <a:cs typeface="+mn-cs"/>
              </a:rPr>
              <a:t>the National Center for Special Education Accountability Measures (NCSEAM).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Using this survey, New York State collects and reports data from a representative sample of school districts throughout the State</a:t>
            </a:r>
            <a:r>
              <a:rPr lang="en-US" sz="1200" b="0" i="0" kern="1200" dirty="0">
                <a:solidFill>
                  <a:schemeClr val="tx1"/>
                </a:solidFill>
                <a:effectLst/>
                <a:latin typeface="+mn-lt"/>
                <a:ea typeface="+mn-ea"/>
                <a:cs typeface="+mn-cs"/>
              </a:rPr>
              <a:t>. These </a:t>
            </a:r>
            <a:r>
              <a:rPr lang="en-US" sz="1200" b="0" kern="1200" dirty="0">
                <a:solidFill>
                  <a:schemeClr val="tx1"/>
                </a:solidFill>
                <a:effectLst/>
                <a:highlight>
                  <a:srgbClr val="FFFF00"/>
                </a:highlight>
                <a:latin typeface="+mn-lt"/>
                <a:ea typeface="+mn-ea"/>
                <a:cs typeface="+mn-cs"/>
              </a:rPr>
              <a:t>school districts, </a:t>
            </a:r>
            <a:r>
              <a:rPr lang="en-US" sz="1200" b="0" kern="1200" dirty="0">
                <a:solidFill>
                  <a:schemeClr val="tx1"/>
                </a:solidFill>
                <a:effectLst/>
                <a:latin typeface="+mn-lt"/>
                <a:ea typeface="+mn-ea"/>
                <a:cs typeface="+mn-cs"/>
              </a:rPr>
              <a:t>based on the number of eligible children, uses the State provided calculator to determine minimum sample size.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After the minimum sample size is determined, districts randomly select a sample </a:t>
            </a:r>
            <a:r>
              <a:rPr lang="en-US" dirty="0"/>
              <a:t>of parents of students with disabilities who are then</a:t>
            </a:r>
            <a:r>
              <a:rPr lang="en-US" sz="1200" kern="1200" dirty="0">
                <a:solidFill>
                  <a:schemeClr val="tx1"/>
                </a:solidFill>
                <a:effectLst/>
                <a:latin typeface="+mn-lt"/>
                <a:ea typeface="+mn-ea"/>
                <a:cs typeface="+mn-cs"/>
              </a:rPr>
              <a:t> contacted by their school district and asked to complete a paper copy of the 25-question survey.  Each survey is coded with a unique identifier for the specific guardian.  </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US" dirty="0"/>
          </a:p>
          <a:p>
            <a:endParaRPr lang="en-US" b="1"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8</a:t>
            </a:fld>
            <a:endParaRPr lang="en-US"/>
          </a:p>
        </p:txBody>
      </p:sp>
      <p:sp>
        <p:nvSpPr>
          <p:cNvPr id="5" name="Date Placeholder 4">
            <a:extLst>
              <a:ext uri="{FF2B5EF4-FFF2-40B4-BE49-F238E27FC236}">
                <a16:creationId xmlns:a16="http://schemas.microsoft.com/office/drawing/2014/main" id="{0F8C6281-BE6E-4F64-BEBD-7CC96FC7DE81}"/>
              </a:ext>
            </a:extLst>
          </p:cNvPr>
          <p:cNvSpPr>
            <a:spLocks noGrp="1"/>
          </p:cNvSpPr>
          <p:nvPr>
            <p:ph type="dt" idx="1"/>
          </p:nvPr>
        </p:nvSpPr>
        <p:spPr/>
        <p:txBody>
          <a:bodyPr/>
          <a:lstStyle/>
          <a:p>
            <a:fld id="{F3410151-3085-4EE4-BB84-5034BBE340DF}" type="datetime1">
              <a:rPr lang="en-US" smtClean="0"/>
              <a:t>10/6/2021</a:t>
            </a:fld>
            <a:endParaRPr lang="en-US"/>
          </a:p>
        </p:txBody>
      </p:sp>
      <p:sp>
        <p:nvSpPr>
          <p:cNvPr id="6" name="Header Placeholder 5">
            <a:extLst>
              <a:ext uri="{FF2B5EF4-FFF2-40B4-BE49-F238E27FC236}">
                <a16:creationId xmlns:a16="http://schemas.microsoft.com/office/drawing/2014/main" id="{14754CE1-C622-4977-99B3-99A95A4C639F}"/>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83649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Potsdam Institute of Applied Research (PIAR)  is an independent research firm that is working with the New York State Education Department (NYSED) to survey parents of children who are receiving special education services.</a:t>
            </a:r>
            <a:r>
              <a:rPr lang="en-US" b="1" dirty="0"/>
              <a:t>  </a:t>
            </a:r>
            <a:r>
              <a:rPr lang="en-US" dirty="0"/>
              <a:t> They are responsible for receiving and tracking survey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mn-lt"/>
                <a:ea typeface="+mn-ea"/>
                <a:cs typeface="+mn-cs"/>
              </a:rPr>
              <a:t>Each fall, non-responders are contacted via email and again asked to submit the survey, which can now be made electronically.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7542409-6A04-4DC6-AC3A-D3758287A8F2}" type="slidenum">
              <a:rPr lang="en-US" smtClean="0"/>
              <a:t>9</a:t>
            </a:fld>
            <a:endParaRPr lang="en-US"/>
          </a:p>
        </p:txBody>
      </p:sp>
      <p:sp>
        <p:nvSpPr>
          <p:cNvPr id="5" name="Date Placeholder 4">
            <a:extLst>
              <a:ext uri="{FF2B5EF4-FFF2-40B4-BE49-F238E27FC236}">
                <a16:creationId xmlns:a16="http://schemas.microsoft.com/office/drawing/2014/main" id="{D46E3511-BDE3-445D-B3D1-FF504BFCDCD2}"/>
              </a:ext>
            </a:extLst>
          </p:cNvPr>
          <p:cNvSpPr>
            <a:spLocks noGrp="1"/>
          </p:cNvSpPr>
          <p:nvPr>
            <p:ph type="dt" idx="1"/>
          </p:nvPr>
        </p:nvSpPr>
        <p:spPr/>
        <p:txBody>
          <a:bodyPr/>
          <a:lstStyle/>
          <a:p>
            <a:fld id="{FE4D447F-A4A3-414A-9956-94E0F8D84B9F}" type="datetime1">
              <a:rPr lang="en-US" smtClean="0"/>
              <a:t>10/6/2021</a:t>
            </a:fld>
            <a:endParaRPr lang="en-US"/>
          </a:p>
        </p:txBody>
      </p:sp>
      <p:sp>
        <p:nvSpPr>
          <p:cNvPr id="6" name="Header Placeholder 5">
            <a:extLst>
              <a:ext uri="{FF2B5EF4-FFF2-40B4-BE49-F238E27FC236}">
                <a16:creationId xmlns:a16="http://schemas.microsoft.com/office/drawing/2014/main" id="{FF9A0014-8778-4932-B929-4A96A795C904}"/>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116923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a:prstGeom prst="rect">
            <a:avLst/>
          </a:prstGeo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a:prstGeom prst="rect">
            <a:avLst/>
          </a:prstGeo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
        <p:nvSpPr>
          <p:cNvPr id="18" name="Slide Number Placeholder 17">
            <a:extLst>
              <a:ext uri="{FF2B5EF4-FFF2-40B4-BE49-F238E27FC236}">
                <a16:creationId xmlns:a16="http://schemas.microsoft.com/office/drawing/2014/main" id="{1783691D-3949-487D-99F0-F926368407E0}"/>
              </a:ext>
            </a:extLst>
          </p:cNvPr>
          <p:cNvSpPr>
            <a:spLocks noGrp="1"/>
          </p:cNvSpPr>
          <p:nvPr>
            <p:ph type="sldNum" sz="quarter" idx="12"/>
          </p:nvPr>
        </p:nvSpPr>
        <p:spPr>
          <a:xfrm>
            <a:off x="2439" y="6641315"/>
            <a:ext cx="654379" cy="166237"/>
          </a:xfrm>
          <a:prstGeom prst="rect">
            <a:avLst/>
          </a:prstGeom>
          <a:solidFill>
            <a:schemeClr val="accent5">
              <a:lumMod val="20000"/>
              <a:lumOff val="80000"/>
            </a:schemeClr>
          </a:solidFill>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prstGeom prst="rect">
            <a:avLst/>
          </a:prstGeo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a:prstGeom prst="rect">
            <a:avLst/>
          </a:prstGeo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2439" y="6641315"/>
            <a:ext cx="654379" cy="166237"/>
          </a:xfrm>
          <a:prstGeom prst="rect">
            <a:avLst/>
          </a:prstGeom>
          <a:solidFill>
            <a:schemeClr val="accent5">
              <a:lumMod val="20000"/>
              <a:lumOff val="80000"/>
            </a:schemeClr>
          </a:solidFill>
        </p:spPr>
        <p:txBody>
          <a:bodyPr/>
          <a:lstStyle/>
          <a:p>
            <a:fld id="{9CD8D479-8942-46E8-A226-A4E01F7A105C}" type="slidenum">
              <a:rPr/>
              <a:t>‹#›</a:t>
            </a:fld>
            <a:endParaRP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dirty="0"/>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dirty="0"/>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dirty="0"/>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dirty="0"/>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dirty="0"/>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dirty="0"/>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dirty="0"/>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dirty="0"/>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dirty="0"/>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dirty="0"/>
              <a:t>picture</a:t>
            </a:r>
          </a:p>
        </p:txBody>
      </p:sp>
      <p:sp>
        <p:nvSpPr>
          <p:cNvPr id="3" name="Date Placeholder 2">
            <a:extLst>
              <a:ext uri="{FF2B5EF4-FFF2-40B4-BE49-F238E27FC236}">
                <a16:creationId xmlns:a16="http://schemas.microsoft.com/office/drawing/2014/main" id="{ECA4BA21-9942-4B60-8049-C2C53E778573}"/>
              </a:ext>
            </a:extLst>
          </p:cNvPr>
          <p:cNvSpPr>
            <a:spLocks noGrp="1"/>
          </p:cNvSpPr>
          <p:nvPr>
            <p:ph type="dt" sz="half" idx="31"/>
          </p:nvPr>
        </p:nvSpPr>
        <p:spPr>
          <a:xfrm>
            <a:off x="453403" y="6629400"/>
            <a:ext cx="1000662" cy="228600"/>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68D6BCDE-5EE7-4C16-8C46-BA3DC57FB15C}"/>
              </a:ext>
            </a:extLst>
          </p:cNvPr>
          <p:cNvSpPr>
            <a:spLocks noGrp="1"/>
          </p:cNvSpPr>
          <p:nvPr>
            <p:ph type="ftr" sz="quarter" idx="32"/>
          </p:nvPr>
        </p:nvSpPr>
        <p:spPr>
          <a:xfrm>
            <a:off x="1637716" y="6629400"/>
            <a:ext cx="9144259" cy="228600"/>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8B2CF245-9934-4F63-95A2-FE1D6B67C1C9}"/>
              </a:ext>
            </a:extLst>
          </p:cNvPr>
          <p:cNvSpPr>
            <a:spLocks noGrp="1"/>
          </p:cNvSpPr>
          <p:nvPr>
            <p:ph type="sldNum" sz="quarter" idx="33"/>
          </p:nvPr>
        </p:nvSpPr>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303674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1410027" y="1566001"/>
            <a:ext cx="9371948" cy="462068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12"/>
          </p:nvPr>
        </p:nvSpPr>
        <p:spPr>
          <a:xfrm>
            <a:off x="2439" y="6641315"/>
            <a:ext cx="654379" cy="166237"/>
          </a:xfrm>
          <a:prstGeom prst="rect">
            <a:avLst/>
          </a:prstGeom>
          <a:solidFill>
            <a:schemeClr val="accent5">
              <a:lumMod val="20000"/>
              <a:lumOff val="80000"/>
            </a:schemeClr>
          </a:solidFill>
        </p:spPr>
        <p:txBody>
          <a:bodyPr/>
          <a:lstStyle/>
          <a:p>
            <a:fld id="{9CD8D479-8942-46E8-A226-A4E01F7A105C}" type="slidenum">
              <a:rPr/>
              <a:t>‹#›</a:t>
            </a:fld>
            <a:endParaRPr dirty="0"/>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F667-055D-4AFA-BF8A-7B8E7F147FC0}"/>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E5C0E821-7669-4D7E-9121-927F54452C78}"/>
              </a:ext>
            </a:extLst>
          </p:cNvPr>
          <p:cNvSpPr>
            <a:spLocks noGrp="1"/>
          </p:cNvSpPr>
          <p:nvPr>
            <p:ph type="sldNum" sz="quarter" idx="10"/>
          </p:nvPr>
        </p:nvSpPr>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173625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hasCustomPrompt="1"/>
          </p:nvPr>
        </p:nvSpPr>
        <p:spPr>
          <a:xfrm>
            <a:off x="1751777" y="3429000"/>
            <a:ext cx="6922990" cy="2488676"/>
          </a:xfrm>
          <a:prstGeom prst="rect">
            <a:avLst/>
          </a:prstGeom>
        </p:spPr>
        <p:txBody>
          <a:bodyPr anchor="b"/>
          <a:lstStyle>
            <a:lvl1pPr>
              <a:defRPr sz="6000">
                <a:solidFill>
                  <a:schemeClr val="bg1"/>
                </a:solidFill>
              </a:defRPr>
            </a:lvl1pPr>
          </a:lstStyle>
          <a:p>
            <a:r>
              <a:rPr lang="en-US" dirty="0"/>
              <a:t>PLACE HOLDER</a:t>
            </a:r>
            <a:endParaRPr dirty="0"/>
          </a:p>
        </p:txBody>
      </p:sp>
      <p:sp>
        <p:nvSpPr>
          <p:cNvPr id="3" name="Text Placeholder 2"/>
          <p:cNvSpPr>
            <a:spLocks noGrp="1"/>
          </p:cNvSpPr>
          <p:nvPr>
            <p:ph type="body" idx="1"/>
          </p:nvPr>
        </p:nvSpPr>
        <p:spPr>
          <a:xfrm>
            <a:off x="1725327" y="6115193"/>
            <a:ext cx="6949440" cy="449523"/>
          </a:xfrm>
          <a:prstGeom prst="rect">
            <a:avLst/>
          </a:prstGeo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a:prstGeom prst="rect">
            <a:avLst/>
          </a:prstGeo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a:prstGeom prst="rect">
            <a:avLst/>
          </a:prstGeo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a:xfrm>
            <a:off x="2439" y="6641315"/>
            <a:ext cx="654379" cy="166237"/>
          </a:xfrm>
          <a:prstGeom prst="rect">
            <a:avLst/>
          </a:prstGeom>
          <a:solidFill>
            <a:schemeClr val="accent5">
              <a:lumMod val="20000"/>
              <a:lumOff val="80000"/>
            </a:schemeClr>
          </a:solidFill>
        </p:spPr>
        <p:txBody>
          <a:bodyPr/>
          <a:lstStyle/>
          <a:p>
            <a:fld id="{9CD8D479-8942-46E8-A226-A4E01F7A105C}" type="slidenum">
              <a:rPr/>
              <a:t>‹#›</a:t>
            </a:fld>
            <a:endParaRPr dirty="0"/>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a:prstGeom prst="rect">
            <a:avLst/>
          </a:prstGeo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a:prstGeom prst="rect">
            <a:avLst/>
          </a:prstGeo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a:prstGeom prst="rect">
            <a:avLst/>
          </a:prstGeo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a:prstGeom prst="rect">
            <a:avLst/>
          </a:prstGeo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a:prstGeom prst="rect">
            <a:avLst/>
          </a:prstGeo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a:xfrm>
            <a:off x="0" y="6590880"/>
            <a:ext cx="648054" cy="267120"/>
          </a:xfrm>
          <a:prstGeom prst="rect">
            <a:avLst/>
          </a:prstGeom>
        </p:spPr>
        <p:txBody>
          <a:bodyPr/>
          <a:lstStyle/>
          <a:p>
            <a:fld id="{9CD8D479-8942-46E8-A226-A4E01F7A105C}" type="slidenum">
              <a:rPr/>
              <a:t>‹#›</a:t>
            </a:fld>
            <a:endParaRPr dirty="0"/>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a:t>Click to edit Master title style</a:t>
            </a:r>
            <a:endParaRPr/>
          </a:p>
        </p:txBody>
      </p:sp>
      <p:sp>
        <p:nvSpPr>
          <p:cNvPr id="8" name="Slide Number Placeholder 7">
            <a:extLst>
              <a:ext uri="{FF2B5EF4-FFF2-40B4-BE49-F238E27FC236}">
                <a16:creationId xmlns:a16="http://schemas.microsoft.com/office/drawing/2014/main" id="{784F56A3-AC67-4C74-A711-0139229FE3BA}"/>
              </a:ext>
            </a:extLst>
          </p:cNvPr>
          <p:cNvSpPr>
            <a:spLocks noGrp="1"/>
          </p:cNvSpPr>
          <p:nvPr>
            <p:ph type="sldNum" sz="quarter" idx="12"/>
          </p:nvPr>
        </p:nvSpPr>
        <p:spPr>
          <a:xfrm>
            <a:off x="2439" y="6641315"/>
            <a:ext cx="654379" cy="166237"/>
          </a:xfrm>
          <a:prstGeom prst="rect">
            <a:avLst/>
          </a:prstGeom>
          <a:solidFill>
            <a:schemeClr val="accent5">
              <a:lumMod val="20000"/>
              <a:lumOff val="80000"/>
            </a:schemeClr>
          </a:solidFill>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2439" y="6641315"/>
            <a:ext cx="654379" cy="166237"/>
          </a:xfrm>
          <a:prstGeom prst="rect">
            <a:avLst/>
          </a:prstGeom>
        </p:spPr>
        <p:txBody>
          <a:bodyPr/>
          <a:lstStyle/>
          <a:p>
            <a:fld id="{9CD8D479-8942-46E8-A226-A4E01F7A105C}" type="slidenum">
              <a:rPr/>
              <a:t>‹#›</a:t>
            </a:fld>
            <a:endParaRP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a:prstGeom prst="rect">
            <a:avLst/>
          </a:prstGeo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a:prstGeom prst="rect">
            <a:avLst/>
          </a:prstGeo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a:prstGeom prst="rect">
            <a:avLst/>
          </a:prstGeo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9">
            <a:extLst>
              <a:ext uri="{FF2B5EF4-FFF2-40B4-BE49-F238E27FC236}">
                <a16:creationId xmlns:a16="http://schemas.microsoft.com/office/drawing/2014/main" id="{2DD2112E-45C1-4E27-A5BB-B91D63535C96}"/>
              </a:ext>
            </a:extLst>
          </p:cNvPr>
          <p:cNvSpPr>
            <a:spLocks noGrp="1"/>
          </p:cNvSpPr>
          <p:nvPr>
            <p:ph type="sldNum" sz="quarter" idx="12"/>
          </p:nvPr>
        </p:nvSpPr>
        <p:spPr>
          <a:solidFill>
            <a:schemeClr val="accent5">
              <a:lumMod val="20000"/>
              <a:lumOff val="80000"/>
            </a:schemeClr>
          </a:solidFill>
        </p:spPr>
        <p:txBody>
          <a:bodyPr/>
          <a:lstStyle/>
          <a:p>
            <a:fld id="{9CD8D479-8942-46E8-A226-A4E01F7A105C}" type="slidenum">
              <a:rPr lang="en-US" smtClean="0"/>
              <a:pPr/>
              <a:t>‹#›</a:t>
            </a:fld>
            <a:endParaRPr lang="en-US" dirty="0"/>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1" name="Rectangle 10"/>
          <p:cNvSpPr/>
          <p:nvPr/>
        </p:nvSpPr>
        <p:spPr>
          <a:xfrm>
            <a:off x="1609344" y="6629400"/>
            <a:ext cx="1058265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Slide Number Placeholder 5"/>
          <p:cNvSpPr>
            <a:spLocks noGrp="1"/>
          </p:cNvSpPr>
          <p:nvPr>
            <p:ph type="sldNum" sz="quarter" idx="4"/>
          </p:nvPr>
        </p:nvSpPr>
        <p:spPr>
          <a:xfrm>
            <a:off x="0" y="6629400"/>
            <a:ext cx="410402" cy="228600"/>
          </a:xfrm>
          <a:prstGeom prst="rect">
            <a:avLst/>
          </a:prstGeom>
          <a:solidFill>
            <a:schemeClr val="bg1"/>
          </a:solidFill>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11" Type="http://schemas.openxmlformats.org/officeDocument/2006/relationships/image" Target="../media/image14.png"/><Relationship Id="rId5" Type="http://schemas.openxmlformats.org/officeDocument/2006/relationships/diagramData" Target="../diagrams/data6.xml"/><Relationship Id="rId10" Type="http://schemas.openxmlformats.org/officeDocument/2006/relationships/image" Target="../media/image16.png"/><Relationship Id="rId4" Type="http://schemas.openxmlformats.org/officeDocument/2006/relationships/notesSlide" Target="../notesSlides/notesSlide10.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5.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4.png"/><Relationship Id="rId4" Type="http://schemas.openxmlformats.org/officeDocument/2006/relationships/notesSlide" Target="../notesSlides/notesSlide11.xml"/><Relationship Id="rId9" Type="http://schemas.microsoft.com/office/2007/relationships/diagramDrawing" Target="../diagrams/drawing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4.png"/><Relationship Id="rId4" Type="http://schemas.openxmlformats.org/officeDocument/2006/relationships/notesSlide" Target="../notesSlides/notesSlide13.xml"/><Relationship Id="rId9" Type="http://schemas.microsoft.com/office/2007/relationships/diagramDrawing" Target="../diagrams/drawing8.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9.xml"/><Relationship Id="rId11" Type="http://schemas.openxmlformats.org/officeDocument/2006/relationships/image" Target="../media/image14.png"/><Relationship Id="rId5" Type="http://schemas.openxmlformats.org/officeDocument/2006/relationships/diagramData" Target="../diagrams/data9.xml"/><Relationship Id="rId10" Type="http://schemas.openxmlformats.org/officeDocument/2006/relationships/hyperlink" Target="http://www.p12.nysed.gov/sedcar/sppschedule2017-2025.html" TargetMode="External"/><Relationship Id="rId4" Type="http://schemas.openxmlformats.org/officeDocument/2006/relationships/notesSlide" Target="../notesSlides/notesSlide14.xml"/><Relationship Id="rId9" Type="http://schemas.microsoft.com/office/2007/relationships/diagramDrawing" Target="../diagrams/drawing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14.png"/><Relationship Id="rId4" Type="http://schemas.openxmlformats.org/officeDocument/2006/relationships/notesSlide" Target="../notesSlides/notesSlide17.xml"/><Relationship Id="rId9" Type="http://schemas.microsoft.com/office/2007/relationships/diagramDrawing" Target="../diagrams/drawing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14.png"/><Relationship Id="rId4" Type="http://schemas.openxmlformats.org/officeDocument/2006/relationships/notesSlide" Target="../notesSlides/notesSlide19.xml"/><Relationship Id="rId9" Type="http://schemas.microsoft.com/office/2007/relationships/diagramDrawing" Target="../diagrams/drawing11.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5.xml"/><Relationship Id="rId7" Type="http://schemas.openxmlformats.org/officeDocument/2006/relationships/diagramQuickStyle" Target="../diagrams/quickStyle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14.png"/><Relationship Id="rId4" Type="http://schemas.openxmlformats.org/officeDocument/2006/relationships/notesSlide" Target="../notesSlides/notesSlide20.xml"/><Relationship Id="rId9" Type="http://schemas.microsoft.com/office/2007/relationships/diagramDrawing" Target="../diagrams/drawing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parentsurvey.potsdam.edu/" TargetMode="External"/><Relationship Id="rId5" Type="http://schemas.openxmlformats.org/officeDocument/2006/relationships/hyperlink" Target="http://www.p12.nysed.gov/specialed/spp/ltrsample-parent.htm"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7.xml"/><Relationship Id="rId7" Type="http://schemas.openxmlformats.org/officeDocument/2006/relationships/diagramQuickStyle" Target="../diagrams/quickStyle1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14.png"/><Relationship Id="rId4" Type="http://schemas.openxmlformats.org/officeDocument/2006/relationships/notesSlide" Target="../notesSlides/notesSlide22.xml"/><Relationship Id="rId9" Type="http://schemas.microsoft.com/office/2007/relationships/diagramDrawing" Target="../diagrams/drawing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9.xml"/><Relationship Id="rId7" Type="http://schemas.openxmlformats.org/officeDocument/2006/relationships/diagramQuickStyle" Target="../diagrams/quickStyle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14.png"/><Relationship Id="rId4" Type="http://schemas.openxmlformats.org/officeDocument/2006/relationships/notesSlide" Target="../notesSlides/notesSlide24.xml"/><Relationship Id="rId9" Type="http://schemas.microsoft.com/office/2007/relationships/diagramDrawing" Target="../diagrams/drawing14.xml"/></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15.xml"/><Relationship Id="rId13" Type="http://schemas.openxmlformats.org/officeDocument/2006/relationships/diagramQuickStyle" Target="../diagrams/quickStyle16.xml"/><Relationship Id="rId3" Type="http://schemas.openxmlformats.org/officeDocument/2006/relationships/slideLayout" Target="../slideLayouts/slideLayout8.xml"/><Relationship Id="rId7" Type="http://schemas.openxmlformats.org/officeDocument/2006/relationships/diagramLayout" Target="../diagrams/layout15.xml"/><Relationship Id="rId12" Type="http://schemas.openxmlformats.org/officeDocument/2006/relationships/diagramLayout" Target="../diagrams/layout16.xml"/><Relationship Id="rId2" Type="http://schemas.openxmlformats.org/officeDocument/2006/relationships/audio" Target="../media/media25.m4a"/><Relationship Id="rId16" Type="http://schemas.openxmlformats.org/officeDocument/2006/relationships/image" Target="../media/image14.png"/><Relationship Id="rId1" Type="http://schemas.microsoft.com/office/2007/relationships/media" Target="../media/media25.m4a"/><Relationship Id="rId6" Type="http://schemas.openxmlformats.org/officeDocument/2006/relationships/diagramData" Target="../diagrams/data15.xml"/><Relationship Id="rId11" Type="http://schemas.openxmlformats.org/officeDocument/2006/relationships/diagramData" Target="../diagrams/data16.xml"/><Relationship Id="rId5" Type="http://schemas.openxmlformats.org/officeDocument/2006/relationships/image" Target="../media/image32.png"/><Relationship Id="rId15" Type="http://schemas.microsoft.com/office/2007/relationships/diagramDrawing" Target="../diagrams/drawing16.xml"/><Relationship Id="rId10" Type="http://schemas.microsoft.com/office/2007/relationships/diagramDrawing" Target="../diagrams/drawing15.xml"/><Relationship Id="rId4" Type="http://schemas.openxmlformats.org/officeDocument/2006/relationships/notesSlide" Target="../notesSlides/notesSlide25.xml"/><Relationship Id="rId9" Type="http://schemas.openxmlformats.org/officeDocument/2006/relationships/diagramColors" Target="../diagrams/colors15.xml"/><Relationship Id="rId14" Type="http://schemas.openxmlformats.org/officeDocument/2006/relationships/diagramColors" Target="../diagrams/colors1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9.xml"/><Relationship Id="rId7" Type="http://schemas.openxmlformats.org/officeDocument/2006/relationships/diagramQuickStyle" Target="../diagrams/quickStyle1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14.png"/><Relationship Id="rId4" Type="http://schemas.openxmlformats.org/officeDocument/2006/relationships/notesSlide" Target="../notesSlides/notesSlide26.xml"/><Relationship Id="rId9" Type="http://schemas.microsoft.com/office/2007/relationships/diagramDrawing" Target="../diagrams/drawing17.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xml"/><Relationship Id="rId7" Type="http://schemas.openxmlformats.org/officeDocument/2006/relationships/diagramQuickStyle" Target="../diagrams/quickStyle18.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14.png"/><Relationship Id="rId4" Type="http://schemas.openxmlformats.org/officeDocument/2006/relationships/notesSlide" Target="../notesSlides/notesSlide27.xml"/><Relationship Id="rId9" Type="http://schemas.microsoft.com/office/2007/relationships/diagramDrawing" Target="../diagrams/drawing18.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slideLayout" Target="../slideLayouts/slideLayout2.xml"/><Relationship Id="rId7" Type="http://schemas.openxmlformats.org/officeDocument/2006/relationships/diagramQuickStyle" Target="../diagrams/quickStyle19.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diagramLayout" Target="../diagrams/layout19.xml"/><Relationship Id="rId5" Type="http://schemas.openxmlformats.org/officeDocument/2006/relationships/diagramData" Target="../diagrams/data19.xml"/><Relationship Id="rId10" Type="http://schemas.openxmlformats.org/officeDocument/2006/relationships/image" Target="../media/image14.png"/><Relationship Id="rId4" Type="http://schemas.openxmlformats.org/officeDocument/2006/relationships/notesSlide" Target="../notesSlides/notesSlide28.xml"/><Relationship Id="rId9" Type="http://schemas.microsoft.com/office/2007/relationships/diagramDrawing" Target="../diagrams/drawing19.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slideLayout" Target="../slideLayouts/slideLayout9.xml"/><Relationship Id="rId7" Type="http://schemas.openxmlformats.org/officeDocument/2006/relationships/diagramQuickStyle" Target="../diagrams/quickStyle20.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20.xml"/><Relationship Id="rId5" Type="http://schemas.openxmlformats.org/officeDocument/2006/relationships/diagramData" Target="../diagrams/data20.xml"/><Relationship Id="rId10" Type="http://schemas.openxmlformats.org/officeDocument/2006/relationships/image" Target="../media/image14.png"/><Relationship Id="rId4" Type="http://schemas.openxmlformats.org/officeDocument/2006/relationships/notesSlide" Target="../notesSlides/notesSlide29.xml"/><Relationship Id="rId9" Type="http://schemas.microsoft.com/office/2007/relationships/diagramDrawing" Target="../diagrams/drawing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4.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slideLayout" Target="../slideLayouts/slideLayout7.xml"/><Relationship Id="rId7" Type="http://schemas.openxmlformats.org/officeDocument/2006/relationships/diagramQuickStyle" Target="../diagrams/quickStyle2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21.xml"/><Relationship Id="rId5" Type="http://schemas.openxmlformats.org/officeDocument/2006/relationships/diagramData" Target="../diagrams/data21.xml"/><Relationship Id="rId10" Type="http://schemas.openxmlformats.org/officeDocument/2006/relationships/image" Target="../media/image14.png"/><Relationship Id="rId4" Type="http://schemas.openxmlformats.org/officeDocument/2006/relationships/notesSlide" Target="../notesSlides/notesSlide31.xml"/><Relationship Id="rId9" Type="http://schemas.microsoft.com/office/2007/relationships/diagramDrawing" Target="../diagrams/drawing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4.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hyperlink" Target="http://parentsurvey.potsdam.edu/" TargetMode="External"/><Relationship Id="rId3" Type="http://schemas.openxmlformats.org/officeDocument/2006/relationships/slideLayout" Target="../slideLayouts/slideLayout3.xml"/><Relationship Id="rId7" Type="http://schemas.openxmlformats.org/officeDocument/2006/relationships/hyperlink" Target="http://www.p12.nysed.gov/specialed/spp/indicators/8.htm" TargetMode="Externa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hyperlink" Target="https://sites.ed.gov/idea/files/NY-B-SPPAPR-FFY19.docx" TargetMode="External"/><Relationship Id="rId5" Type="http://schemas.openxmlformats.org/officeDocument/2006/relationships/hyperlink" Target="http://www.p12.nysed.gov/sedcar/sppschedule2017-2025.html" TargetMode="External"/><Relationship Id="rId4" Type="http://schemas.openxmlformats.org/officeDocument/2006/relationships/notesSlide" Target="../notesSlides/notesSlide36.xml"/><Relationship Id="rId9"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5.xml"/><Relationship Id="rId7" Type="http://schemas.openxmlformats.org/officeDocument/2006/relationships/image" Target="../media/image36.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5.png"/><Relationship Id="rId5" Type="http://schemas.openxmlformats.org/officeDocument/2006/relationships/hyperlink" Target="https://data.nysed.gov/"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2.xml"/><Relationship Id="rId13" Type="http://schemas.openxmlformats.org/officeDocument/2006/relationships/image" Target="../media/image14.png"/><Relationship Id="rId3" Type="http://schemas.openxmlformats.org/officeDocument/2006/relationships/slideLayout" Target="../slideLayouts/slideLayout9.xml"/><Relationship Id="rId7" Type="http://schemas.openxmlformats.org/officeDocument/2006/relationships/diagramQuickStyle" Target="../diagrams/quickStyle22.xml"/><Relationship Id="rId12" Type="http://schemas.openxmlformats.org/officeDocument/2006/relationships/image" Target="../media/image38.sv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22.xml"/><Relationship Id="rId11" Type="http://schemas.openxmlformats.org/officeDocument/2006/relationships/image" Target="../media/image37.png"/><Relationship Id="rId5" Type="http://schemas.openxmlformats.org/officeDocument/2006/relationships/diagramData" Target="../diagrams/data22.xml"/><Relationship Id="rId10" Type="http://schemas.openxmlformats.org/officeDocument/2006/relationships/hyperlink" Target="http://www.nysed.gov/special-education/ffy-2020-2025-spp-apr" TargetMode="External"/><Relationship Id="rId4" Type="http://schemas.openxmlformats.org/officeDocument/2006/relationships/notesSlide" Target="../notesSlides/notesSlide38.xml"/><Relationship Id="rId9" Type="http://schemas.microsoft.com/office/2007/relationships/diagramDrawing" Target="../diagrams/drawing22.xml"/></Relationships>
</file>

<file path=ppt/slides/_rels/slide3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11.xml"/><Relationship Id="rId7" Type="http://schemas.openxmlformats.org/officeDocument/2006/relationships/image" Target="../media/image41.jpe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0.jpeg"/><Relationship Id="rId11" Type="http://schemas.openxmlformats.org/officeDocument/2006/relationships/image" Target="../media/image14.pn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notesSlide" Target="../notesSlides/notesSlide39.xml"/><Relationship Id="rId9"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11" Type="http://schemas.openxmlformats.org/officeDocument/2006/relationships/image" Target="../media/image14.png"/><Relationship Id="rId5" Type="http://schemas.openxmlformats.org/officeDocument/2006/relationships/diagramData" Target="../diagrams/data3.xml"/><Relationship Id="rId10" Type="http://schemas.openxmlformats.org/officeDocument/2006/relationships/image" Target="../media/image15.jpe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4.png"/><Relationship Id="rId4" Type="http://schemas.openxmlformats.org/officeDocument/2006/relationships/notesSlide" Target="../notesSlides/notesSlide8.xml"/><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4.png"/><Relationship Id="rId4" Type="http://schemas.openxmlformats.org/officeDocument/2006/relationships/notesSlide" Target="../notesSlides/notesSlide9.xml"/><Relationship Id="rId9" Type="http://schemas.microsoft.com/office/2007/relationships/diagramDrawing" Target="../diagrams/drawin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dirty="0"/>
              <a:t>State Performance Plan (SPP) 8/</a:t>
            </a:r>
            <a:br>
              <a:rPr lang="en-US" dirty="0"/>
            </a:br>
            <a:r>
              <a:rPr lang="en-US" dirty="0"/>
              <a:t>Annual Performance Report (APR) </a:t>
            </a:r>
            <a:br>
              <a:rPr lang="en-US" dirty="0"/>
            </a:br>
            <a:r>
              <a:rPr lang="en-US" dirty="0"/>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dirty="0"/>
              <a:t>Individuals with Disabilities Education Act (IDEA)</a:t>
            </a:r>
          </a:p>
        </p:txBody>
      </p:sp>
      <p:sp>
        <p:nvSpPr>
          <p:cNvPr id="4" name="TextBox 3">
            <a:extLst>
              <a:ext uri="{FF2B5EF4-FFF2-40B4-BE49-F238E27FC236}">
                <a16:creationId xmlns:a16="http://schemas.microsoft.com/office/drawing/2014/main" id="{44B5047E-ED3F-4C27-929C-6E495480B7DF}"/>
              </a:ext>
            </a:extLst>
          </p:cNvPr>
          <p:cNvSpPr txBox="1"/>
          <p:nvPr/>
        </p:nvSpPr>
        <p:spPr>
          <a:xfrm>
            <a:off x="842962" y="6177130"/>
            <a:ext cx="10506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23130"/>
                </a:solidFill>
                <a:effectLst/>
                <a:uLnTx/>
                <a:uFillTx/>
                <a:latin typeface="Corbel" panose="020B0503020204020204" pitchFamily="34" charset="0"/>
              </a:rPr>
              <a:t>General Overall Presentation – 2021; SPP Indicator </a:t>
            </a:r>
            <a:r>
              <a:rPr lang="en-US" sz="2400" dirty="0">
                <a:solidFill>
                  <a:srgbClr val="323130"/>
                </a:solidFill>
                <a:latin typeface="Corbel" panose="020B0503020204020204" pitchFamily="34" charset="0"/>
              </a:rPr>
              <a:t>8</a:t>
            </a:r>
            <a:r>
              <a:rPr kumimoji="0" lang="en-US" sz="2400" b="0" i="0" u="none" strike="noStrike" kern="1200" cap="none" spc="0" normalizeH="0" baseline="0" noProof="0" dirty="0">
                <a:ln>
                  <a:noFill/>
                </a:ln>
                <a:solidFill>
                  <a:srgbClr val="323130"/>
                </a:solidFill>
                <a:effectLst/>
                <a:uLnTx/>
                <a:uFillTx/>
                <a:latin typeface="Corbel" panose="020B0503020204020204" pitchFamily="34" charset="0"/>
              </a:rPr>
              <a:t>: Parent Involvement</a:t>
            </a:r>
            <a:endParaRPr kumimoji="0" lang="en-US" sz="2400" b="0" i="0" u="none" strike="noStrike" kern="1200" cap="none" spc="0" normalizeH="0" baseline="0" noProof="0" dirty="0">
              <a:ln>
                <a:noFill/>
              </a:ln>
              <a:solidFill>
                <a:srgbClr val="1F3864"/>
              </a:solidFill>
              <a:effectLst/>
              <a:uLnTx/>
              <a:uFillTx/>
              <a:latin typeface="Corbel" panose="020B0503020204020204" pitchFamily="34" charset="0"/>
            </a:endParaRPr>
          </a:p>
        </p:txBody>
      </p:sp>
      <p:pic>
        <p:nvPicPr>
          <p:cNvPr id="5" name="Picture 4" descr="NY State IDEA State Performance Stakeholder Engagement Logo">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sp>
        <p:nvSpPr>
          <p:cNvPr id="6" name="Slide Number Placeholder 5">
            <a:extLst>
              <a:ext uri="{FF2B5EF4-FFF2-40B4-BE49-F238E27FC236}">
                <a16:creationId xmlns:a16="http://schemas.microsoft.com/office/drawing/2014/main" id="{A9729A29-4838-4A64-A86C-9FA5277D0DAF}"/>
              </a:ext>
            </a:extLst>
          </p:cNvPr>
          <p:cNvSpPr>
            <a:spLocks noGrp="1"/>
          </p:cNvSpPr>
          <p:nvPr>
            <p:ph type="sldNum" sz="quarter" idx="12"/>
          </p:nvPr>
        </p:nvSpPr>
        <p:spPr>
          <a:xfrm>
            <a:off x="175364" y="6638795"/>
            <a:ext cx="363255" cy="219206"/>
          </a:xfrm>
          <a:solidFill>
            <a:schemeClr val="accent5">
              <a:lumMod val="20000"/>
              <a:lumOff val="80000"/>
            </a:schemeClr>
          </a:solidFill>
        </p:spPr>
        <p:txBody>
          <a:bodyPr/>
          <a:lstStyle/>
          <a:p>
            <a:fld id="{9CD8D479-8942-46E8-A226-A4E01F7A105C}" type="slidenum">
              <a:rPr lang="en-US" smtClean="0"/>
              <a:pPr/>
              <a:t>1</a:t>
            </a:fld>
            <a:endParaRPr lang="en-US" dirty="0"/>
          </a:p>
        </p:txBody>
      </p:sp>
      <p:pic>
        <p:nvPicPr>
          <p:cNvPr id="20" name="Audio 19" descr="Link to audio.">
            <a:hlinkClick r:id="" action="ppaction://media"/>
            <a:extLst>
              <a:ext uri="{FF2B5EF4-FFF2-40B4-BE49-F238E27FC236}">
                <a16:creationId xmlns:a16="http://schemas.microsoft.com/office/drawing/2014/main" id="{FEF66D1A-F75A-4A17-BECA-35B9E74264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63294261"/>
      </p:ext>
    </p:extLst>
  </p:cSld>
  <p:clrMapOvr>
    <a:masterClrMapping/>
  </p:clrMapOvr>
  <mc:AlternateContent xmlns:mc="http://schemas.openxmlformats.org/markup-compatibility/2006" xmlns:p14="http://schemas.microsoft.com/office/powerpoint/2010/main">
    <mc:Choice Requires="p14">
      <p:transition spd="med" p14:dur="700" advTm="10273">
        <p:fade/>
      </p:transition>
    </mc:Choice>
    <mc:Fallback xmlns="">
      <p:transition spd="med" advTm="10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14F1B-628C-4FBD-B218-404218B70895}"/>
              </a:ext>
            </a:extLst>
          </p:cNvPr>
          <p:cNvSpPr>
            <a:spLocks noGrp="1"/>
          </p:cNvSpPr>
          <p:nvPr>
            <p:ph type="title"/>
          </p:nvPr>
        </p:nvSpPr>
        <p:spPr>
          <a:xfrm>
            <a:off x="552282" y="822892"/>
            <a:ext cx="9493663" cy="910530"/>
          </a:xfrm>
        </p:spPr>
        <p:txBody>
          <a:bodyPr>
            <a:normAutofit fontScale="90000"/>
          </a:bodyPr>
          <a:lstStyle/>
          <a:p>
            <a:r>
              <a:rPr lang="en-US" sz="4000" b="1" dirty="0"/>
              <a:t>New York State Parent Survey-Sample</a:t>
            </a:r>
            <a:br>
              <a:rPr lang="en-US" sz="3200" b="1" dirty="0"/>
            </a:br>
            <a:endParaRPr lang="en-US" dirty="0"/>
          </a:p>
        </p:txBody>
      </p:sp>
      <p:graphicFrame>
        <p:nvGraphicFramePr>
          <p:cNvPr id="17" name="Diagram 10" descr="Sample survey questions such as, at the IEP meeting, we discussed accommodations and modifications that my child would need.&#10;The school gives me the help I need to play an active role in my child's education.">
            <a:extLst>
              <a:ext uri="{FF2B5EF4-FFF2-40B4-BE49-F238E27FC236}">
                <a16:creationId xmlns:a16="http://schemas.microsoft.com/office/drawing/2014/main" id="{802AE8C1-AB9E-4487-B97B-6F0EBE67D5FB}"/>
              </a:ext>
            </a:extLst>
          </p:cNvPr>
          <p:cNvGraphicFramePr/>
          <p:nvPr>
            <p:extLst>
              <p:ext uri="{D42A27DB-BD31-4B8C-83A1-F6EECF244321}">
                <p14:modId xmlns:p14="http://schemas.microsoft.com/office/powerpoint/2010/main" val="1674991659"/>
              </p:ext>
            </p:extLst>
          </p:nvPr>
        </p:nvGraphicFramePr>
        <p:xfrm>
          <a:off x="581025" y="1781792"/>
          <a:ext cx="7725130" cy="35125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4" name="Picture 84" descr="Image of sample Parent Survey">
            <a:extLst>
              <a:ext uri="{FF2B5EF4-FFF2-40B4-BE49-F238E27FC236}">
                <a16:creationId xmlns:a16="http://schemas.microsoft.com/office/drawing/2014/main" id="{33FCD3D4-05AB-4083-9046-C8FC21EBD48F}"/>
              </a:ext>
            </a:extLst>
          </p:cNvPr>
          <p:cNvPicPr>
            <a:picLocks noChangeAspect="1"/>
          </p:cNvPicPr>
          <p:nvPr/>
        </p:nvPicPr>
        <p:blipFill rotWithShape="1">
          <a:blip r:embed="rId10"/>
          <a:srcRect l="4983" t="12517" r="26407" b="11147"/>
          <a:stretch/>
        </p:blipFill>
        <p:spPr>
          <a:xfrm>
            <a:off x="8721968" y="1190525"/>
            <a:ext cx="2749267" cy="3512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6" name="TextBox 55" descr="Response options to survey questions ranging from  where 1 equals Agree to where 6 equals very strongly disagree.">
            <a:extLst>
              <a:ext uri="{FF2B5EF4-FFF2-40B4-BE49-F238E27FC236}">
                <a16:creationId xmlns:a16="http://schemas.microsoft.com/office/drawing/2014/main" id="{64E67143-8F76-41DE-8258-496839DB35B9}"/>
              </a:ext>
            </a:extLst>
          </p:cNvPr>
          <p:cNvSpPr txBox="1"/>
          <p:nvPr/>
        </p:nvSpPr>
        <p:spPr>
          <a:xfrm>
            <a:off x="8728034" y="4247937"/>
            <a:ext cx="2743201" cy="2092881"/>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D0D0D"/>
                </a:solidFill>
                <a:latin typeface="Arial"/>
                <a:cs typeface="Arial"/>
              </a:rPr>
              <a:t>Response Selection    </a:t>
            </a:r>
            <a:endParaRPr lang="en-US" sz="1600" b="1" dirty="0">
              <a:solidFill>
                <a:srgbClr val="0D0D0D"/>
              </a:solidFill>
              <a:latin typeface="Corbel" panose="020B0503020204020204"/>
              <a:cs typeface="Arial"/>
            </a:endParaRPr>
          </a:p>
          <a:p>
            <a:r>
              <a:rPr lang="en-US" sz="1600" b="1" dirty="0">
                <a:solidFill>
                  <a:srgbClr val="0D0D0D"/>
                </a:solidFill>
                <a:latin typeface="Arial"/>
                <a:cs typeface="Arial"/>
              </a:rPr>
              <a:t>1= Agree        </a:t>
            </a:r>
            <a:endParaRPr lang="en-US" sz="1600" b="1" dirty="0">
              <a:solidFill>
                <a:srgbClr val="0D0D0D"/>
              </a:solidFill>
              <a:latin typeface="Corbel" panose="020B0503020204020204"/>
              <a:cs typeface="Arial"/>
            </a:endParaRPr>
          </a:p>
          <a:p>
            <a:r>
              <a:rPr lang="en-US" sz="1600" b="1" dirty="0">
                <a:solidFill>
                  <a:srgbClr val="0D0D0D"/>
                </a:solidFill>
                <a:latin typeface="Arial"/>
                <a:cs typeface="Arial"/>
              </a:rPr>
              <a:t>2=Strongly agree        </a:t>
            </a:r>
            <a:endParaRPr lang="en-US" sz="1600" b="1" dirty="0">
              <a:solidFill>
                <a:srgbClr val="0D0D0D"/>
              </a:solidFill>
              <a:latin typeface="Corbel" panose="020B0503020204020204"/>
              <a:cs typeface="Arial"/>
            </a:endParaRPr>
          </a:p>
          <a:p>
            <a:r>
              <a:rPr lang="en-US" sz="1600" b="1" dirty="0">
                <a:solidFill>
                  <a:srgbClr val="0D0D0D"/>
                </a:solidFill>
                <a:latin typeface="Arial"/>
                <a:cs typeface="Arial"/>
              </a:rPr>
              <a:t>3=Very strongly agree </a:t>
            </a:r>
            <a:br>
              <a:rPr lang="en-US" sz="1600" b="1" dirty="0">
                <a:solidFill>
                  <a:srgbClr val="0D0D0D"/>
                </a:solidFill>
                <a:latin typeface="Arial"/>
                <a:cs typeface="Arial"/>
              </a:rPr>
            </a:br>
            <a:r>
              <a:rPr lang="en-US" sz="1600" b="1" dirty="0">
                <a:solidFill>
                  <a:srgbClr val="0D0D0D"/>
                </a:solidFill>
                <a:latin typeface="Arial"/>
                <a:cs typeface="Arial"/>
              </a:rPr>
              <a:t>4= Disagree    </a:t>
            </a:r>
            <a:endParaRPr lang="en-US" sz="1600" b="1" dirty="0">
              <a:solidFill>
                <a:srgbClr val="0D0D0D"/>
              </a:solidFill>
              <a:latin typeface="Corbel" panose="020B0503020204020204"/>
              <a:cs typeface="Arial"/>
            </a:endParaRPr>
          </a:p>
          <a:p>
            <a:r>
              <a:rPr lang="en-US" sz="1600" b="1" dirty="0">
                <a:solidFill>
                  <a:srgbClr val="0D0D0D"/>
                </a:solidFill>
                <a:latin typeface="Arial"/>
                <a:cs typeface="Arial"/>
              </a:rPr>
              <a:t>5=Strongly disagree          </a:t>
            </a:r>
            <a:endParaRPr lang="en-US" sz="1600" b="1" dirty="0">
              <a:solidFill>
                <a:srgbClr val="0D0D0D"/>
              </a:solidFill>
              <a:latin typeface="Corbel" panose="020B0503020204020204"/>
              <a:cs typeface="Arial"/>
            </a:endParaRPr>
          </a:p>
          <a:p>
            <a:r>
              <a:rPr lang="en-US" sz="1600" b="1" dirty="0">
                <a:solidFill>
                  <a:srgbClr val="0D0D0D"/>
                </a:solidFill>
                <a:latin typeface="Arial"/>
                <a:cs typeface="Arial"/>
              </a:rPr>
              <a:t>6=Very strongly disagree</a:t>
            </a:r>
            <a:endParaRPr lang="en-US" sz="1600" b="1" dirty="0">
              <a:solidFill>
                <a:srgbClr val="0D0D0D"/>
              </a:solidFill>
              <a:ea typeface="+mn-lt"/>
              <a:cs typeface="+mn-lt"/>
            </a:endParaRPr>
          </a:p>
          <a:p>
            <a:pPr algn="l"/>
            <a:endParaRPr lang="en-US" dirty="0">
              <a:solidFill>
                <a:schemeClr val="bg1"/>
              </a:solidFill>
            </a:endParaRPr>
          </a:p>
        </p:txBody>
      </p:sp>
      <p:sp>
        <p:nvSpPr>
          <p:cNvPr id="484" name="Arrow: Curved Left 483">
            <a:extLst>
              <a:ext uri="{FF2B5EF4-FFF2-40B4-BE49-F238E27FC236}">
                <a16:creationId xmlns:a16="http://schemas.microsoft.com/office/drawing/2014/main" id="{412E79BC-1066-4D8B-985B-D1EF79C2DCE6}"/>
              </a:ext>
              <a:ext uri="{C183D7F6-B498-43B3-948B-1728B52AA6E4}">
                <adec:decorative xmlns:adec="http://schemas.microsoft.com/office/drawing/2017/decorative" val="1"/>
              </a:ext>
            </a:extLst>
          </p:cNvPr>
          <p:cNvSpPr/>
          <p:nvPr/>
        </p:nvSpPr>
        <p:spPr>
          <a:xfrm rot="4500000" flipH="1">
            <a:off x="8782684" y="2183213"/>
            <a:ext cx="636576" cy="1786043"/>
          </a:xfrm>
          <a:prstGeom prst="curvedLeftArrow">
            <a:avLst/>
          </a:prstGeom>
          <a:noFill/>
          <a:ln w="57150">
            <a:solidFill>
              <a:srgbClr val="F527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Slide Number Placeholder 1">
            <a:extLst>
              <a:ext uri="{FF2B5EF4-FFF2-40B4-BE49-F238E27FC236}">
                <a16:creationId xmlns:a16="http://schemas.microsoft.com/office/drawing/2014/main" id="{7BB54DDB-B271-4993-9138-2B1B5BC5D6BB}"/>
              </a:ext>
            </a:extLst>
          </p:cNvPr>
          <p:cNvSpPr>
            <a:spLocks noGrp="1"/>
          </p:cNvSpPr>
          <p:nvPr>
            <p:ph type="sldNum" sz="quarter" idx="12"/>
          </p:nvPr>
        </p:nvSpPr>
        <p:spPr/>
        <p:txBody>
          <a:bodyPr/>
          <a:lstStyle/>
          <a:p>
            <a:fld id="{9CD8D479-8942-46E8-A226-A4E01F7A105C}" type="slidenum">
              <a:rPr lang="en-US" smtClean="0"/>
              <a:t>10</a:t>
            </a:fld>
            <a:endParaRPr lang="en-US" dirty="0"/>
          </a:p>
        </p:txBody>
      </p:sp>
      <p:pic>
        <p:nvPicPr>
          <p:cNvPr id="15" name="Audio 14">
            <a:hlinkClick r:id="" action="ppaction://media"/>
            <a:extLst>
              <a:ext uri="{FF2B5EF4-FFF2-40B4-BE49-F238E27FC236}">
                <a16:creationId xmlns:a16="http://schemas.microsoft.com/office/drawing/2014/main" id="{A809B580-A31E-4C3D-81CA-B27000E97E1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2820019"/>
      </p:ext>
    </p:extLst>
  </p:cSld>
  <p:clrMapOvr>
    <a:masterClrMapping/>
  </p:clrMapOvr>
  <mc:AlternateContent xmlns:mc="http://schemas.openxmlformats.org/markup-compatibility/2006" xmlns:p14="http://schemas.microsoft.com/office/powerpoint/2010/main">
    <mc:Choice Requires="p14">
      <p:transition spd="med" p14:dur="700" advTm="93445">
        <p:fade/>
      </p:transition>
    </mc:Choice>
    <mc:Fallback xmlns="">
      <p:transition spd="med" advTm="934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6B85B59-53AA-4D4F-B50B-80F15C052D6C}"/>
              </a:ext>
            </a:extLst>
          </p:cNvPr>
          <p:cNvSpPr txBox="1">
            <a:spLocks noGrp="1"/>
          </p:cNvSpPr>
          <p:nvPr>
            <p:ph type="title" idx="4294967295"/>
          </p:nvPr>
        </p:nvSpPr>
        <p:spPr>
          <a:xfrm>
            <a:off x="2202404" y="1058879"/>
            <a:ext cx="799089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j-lt"/>
                <a:ea typeface="+mn-lt"/>
                <a:cs typeface="+mn-lt"/>
              </a:rPr>
              <a:t>Indicator 8 Data Measurement </a:t>
            </a:r>
            <a:endParaRPr kumimoji="0" lang="en-US" sz="4000" b="0" i="0" u="none" strike="noStrike" kern="1200" cap="none" spc="0" normalizeH="0" baseline="0" noProof="0" dirty="0">
              <a:ln>
                <a:noFill/>
              </a:ln>
              <a:solidFill>
                <a:schemeClr val="tx1"/>
              </a:solidFill>
              <a:effectLst/>
              <a:uLnTx/>
              <a:uFillTx/>
              <a:latin typeface="+mj-lt"/>
              <a:ea typeface="+mn-ea"/>
              <a:cs typeface="+mn-cs"/>
            </a:endParaRPr>
          </a:p>
        </p:txBody>
      </p:sp>
      <p:graphicFrame>
        <p:nvGraphicFramePr>
          <p:cNvPr id="4" name="Diagram 3" descr="Indicator 8 measurement calculation; explained in audio link.">
            <a:extLst>
              <a:ext uri="{FF2B5EF4-FFF2-40B4-BE49-F238E27FC236}">
                <a16:creationId xmlns:a16="http://schemas.microsoft.com/office/drawing/2014/main" id="{446D3399-4676-4D04-A2FE-8CA4BD9B2B0F}"/>
              </a:ext>
            </a:extLst>
          </p:cNvPr>
          <p:cNvGraphicFramePr/>
          <p:nvPr>
            <p:extLst>
              <p:ext uri="{D42A27DB-BD31-4B8C-83A1-F6EECF244321}">
                <p14:modId xmlns:p14="http://schemas.microsoft.com/office/powerpoint/2010/main" val="1610435893"/>
              </p:ext>
            </p:extLst>
          </p:nvPr>
        </p:nvGraphicFramePr>
        <p:xfrm>
          <a:off x="402296" y="2283751"/>
          <a:ext cx="11484904" cy="34747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EE4C6222-40FA-455D-AE19-DA93D284A4A9}"/>
              </a:ext>
              <a:ext uri="{C183D7F6-B498-43B3-948B-1728B52AA6E4}">
                <adec:decorative xmlns:adec="http://schemas.microsoft.com/office/drawing/2017/decorative" val="1"/>
              </a:ext>
            </a:extLst>
          </p:cNvPr>
          <p:cNvSpPr txBox="1"/>
          <p:nvPr/>
        </p:nvSpPr>
        <p:spPr>
          <a:xfrm>
            <a:off x="7543790" y="3686629"/>
            <a:ext cx="1338953" cy="657647"/>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100 =</a:t>
            </a:r>
          </a:p>
        </p:txBody>
      </p:sp>
      <p:sp>
        <p:nvSpPr>
          <p:cNvPr id="2" name="Slide Number Placeholder 1">
            <a:extLst>
              <a:ext uri="{FF2B5EF4-FFF2-40B4-BE49-F238E27FC236}">
                <a16:creationId xmlns:a16="http://schemas.microsoft.com/office/drawing/2014/main" id="{83D42892-5A3D-43D8-A314-00D6A2044A80}"/>
              </a:ext>
            </a:extLst>
          </p:cNvPr>
          <p:cNvSpPr>
            <a:spLocks noGrp="1"/>
          </p:cNvSpPr>
          <p:nvPr>
            <p:ph type="sldNum" sz="quarter" idx="12"/>
          </p:nvPr>
        </p:nvSpPr>
        <p:spPr>
          <a:xfrm>
            <a:off x="187890" y="6626268"/>
            <a:ext cx="453132" cy="231732"/>
          </a:xfrm>
        </p:spPr>
        <p:txBody>
          <a:bodyPr/>
          <a:lstStyle/>
          <a:p>
            <a:fld id="{9CD8D479-8942-46E8-A226-A4E01F7A105C}" type="slidenum">
              <a:rPr lang="en-US" smtClean="0"/>
              <a:t>11</a:t>
            </a:fld>
            <a:endParaRPr lang="en-US" dirty="0"/>
          </a:p>
        </p:txBody>
      </p:sp>
      <p:pic>
        <p:nvPicPr>
          <p:cNvPr id="23" name="Audio 22">
            <a:hlinkClick r:id="" action="ppaction://media"/>
            <a:extLst>
              <a:ext uri="{FF2B5EF4-FFF2-40B4-BE49-F238E27FC236}">
                <a16:creationId xmlns:a16="http://schemas.microsoft.com/office/drawing/2014/main" id="{FB4F44F9-833E-4E90-BF21-A8DF2F9C3F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7021290"/>
      </p:ext>
    </p:extLst>
  </p:cSld>
  <p:clrMapOvr>
    <a:masterClrMapping/>
  </p:clrMapOvr>
  <mc:AlternateContent xmlns:mc="http://schemas.openxmlformats.org/markup-compatibility/2006" xmlns:p14="http://schemas.microsoft.com/office/powerpoint/2010/main">
    <mc:Choice Requires="p14">
      <p:transition spd="med" p14:dur="700" advTm="91751">
        <p:fade/>
      </p:transition>
    </mc:Choice>
    <mc:Fallback xmlns="">
      <p:transition spd="med" advTm="91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D2D0CA-2A9F-47FD-BEA0-510076A4A874}"/>
              </a:ext>
            </a:extLst>
          </p:cNvPr>
          <p:cNvSpPr txBox="1"/>
          <p:nvPr/>
        </p:nvSpPr>
        <p:spPr>
          <a:xfrm>
            <a:off x="1782599" y="3515239"/>
            <a:ext cx="5329966" cy="646331"/>
          </a:xfrm>
          <a:prstGeom prst="rect">
            <a:avLst/>
          </a:prstGeom>
          <a:noFill/>
        </p:spPr>
        <p:txBody>
          <a:bodyPr wrap="square" rtlCol="0">
            <a:spAutoFit/>
          </a:bodyPr>
          <a:lstStyle/>
          <a:p>
            <a:r>
              <a:rPr lang="en-US" sz="3600" dirty="0">
                <a:solidFill>
                  <a:schemeClr val="bg1"/>
                </a:solidFill>
                <a:latin typeface="+mj-lt"/>
                <a:ea typeface="+mj-ea"/>
                <a:cs typeface="+mj-cs"/>
              </a:rPr>
              <a:t>Virtual</a:t>
            </a:r>
            <a:r>
              <a:rPr lang="en-US" dirty="0"/>
              <a:t> </a:t>
            </a:r>
            <a:r>
              <a:rPr lang="en-US" sz="3600" dirty="0">
                <a:solidFill>
                  <a:schemeClr val="bg1"/>
                </a:solidFill>
                <a:latin typeface="+mj-lt"/>
                <a:ea typeface="+mj-ea"/>
                <a:cs typeface="+mj-cs"/>
              </a:rPr>
              <a:t>Meeting</a:t>
            </a:r>
            <a:r>
              <a:rPr lang="en-US" dirty="0"/>
              <a:t> </a:t>
            </a:r>
            <a:r>
              <a:rPr lang="en-US" sz="3600" dirty="0">
                <a:solidFill>
                  <a:schemeClr val="bg1"/>
                </a:solidFill>
                <a:latin typeface="+mj-lt"/>
                <a:ea typeface="+mj-ea"/>
                <a:cs typeface="+mj-cs"/>
              </a:rPr>
              <a:t>Question</a:t>
            </a:r>
            <a:r>
              <a:rPr lang="en-US" dirty="0"/>
              <a:t> </a:t>
            </a:r>
          </a:p>
        </p:txBody>
      </p:sp>
      <p:sp>
        <p:nvSpPr>
          <p:cNvPr id="2" name="Title 1">
            <a:extLst>
              <a:ext uri="{FF2B5EF4-FFF2-40B4-BE49-F238E27FC236}">
                <a16:creationId xmlns:a16="http://schemas.microsoft.com/office/drawing/2014/main" id="{8FDC0E7F-AE8B-476F-907B-DB29A042C642}"/>
              </a:ext>
            </a:extLst>
          </p:cNvPr>
          <p:cNvSpPr>
            <a:spLocks noGrp="1"/>
          </p:cNvSpPr>
          <p:nvPr>
            <p:ph type="title"/>
          </p:nvPr>
        </p:nvSpPr>
        <p:spPr>
          <a:xfrm>
            <a:off x="1782599" y="4048020"/>
            <a:ext cx="6922990" cy="2503330"/>
          </a:xfrm>
        </p:spPr>
        <p:txBody>
          <a:bodyPr>
            <a:noAutofit/>
          </a:bodyPr>
          <a:lstStyle/>
          <a:p>
            <a:r>
              <a:rPr lang="en-US" sz="3600" dirty="0"/>
              <a:t>Facilitator check for understanding on the SPP measurement or how the data is used to measure     results or outcomes.</a:t>
            </a:r>
            <a:endParaRPr lang="en-US" sz="2000" dirty="0"/>
          </a:p>
        </p:txBody>
      </p:sp>
      <p:pic>
        <p:nvPicPr>
          <p:cNvPr id="4" name="Graphic 3">
            <a:extLst>
              <a:ext uri="{FF2B5EF4-FFF2-40B4-BE49-F238E27FC236}">
                <a16:creationId xmlns:a16="http://schemas.microsoft.com/office/drawing/2014/main" id="{3433772C-ADC6-480C-8C34-F338A2DE06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33427" y="5409632"/>
            <a:ext cx="1296865" cy="1296865"/>
          </a:xfrm>
          <a:prstGeom prst="rect">
            <a:avLst/>
          </a:prstGeom>
        </p:spPr>
      </p:pic>
      <p:pic>
        <p:nvPicPr>
          <p:cNvPr id="7" name="Audio 6" descr="Link to audio&#10;">
            <a:hlinkClick r:id="" action="ppaction://media"/>
            <a:extLst>
              <a:ext uri="{FF2B5EF4-FFF2-40B4-BE49-F238E27FC236}">
                <a16:creationId xmlns:a16="http://schemas.microsoft.com/office/drawing/2014/main" id="{CD22F48F-B58E-4070-8CE7-41001AAFC6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3947893"/>
      </p:ext>
    </p:extLst>
  </p:cSld>
  <p:clrMapOvr>
    <a:masterClrMapping/>
  </p:clrMapOvr>
  <mc:AlternateContent xmlns:mc="http://schemas.openxmlformats.org/markup-compatibility/2006" xmlns:p14="http://schemas.microsoft.com/office/powerpoint/2010/main">
    <mc:Choice Requires="p14">
      <p:transition spd="med" p14:dur="700" advTm="20513">
        <p:fade/>
      </p:transition>
    </mc:Choice>
    <mc:Fallback xmlns="">
      <p:transition spd="med" advTm="20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3202C46-B1F8-47F9-8621-01B696448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920202"/>
              </p:ext>
            </p:extLst>
          </p:nvPr>
        </p:nvGraphicFramePr>
        <p:xfrm>
          <a:off x="931081" y="719666"/>
          <a:ext cx="11260919"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6C3607BE-EAE1-43C9-AD39-D0B8615FF3C8}"/>
              </a:ext>
            </a:extLst>
          </p:cNvPr>
          <p:cNvSpPr>
            <a:spLocks noGrp="1"/>
          </p:cNvSpPr>
          <p:nvPr>
            <p:ph type="title"/>
          </p:nvPr>
        </p:nvSpPr>
        <p:spPr>
          <a:xfrm>
            <a:off x="1410026" y="-1981200"/>
            <a:ext cx="9371949" cy="1981200"/>
          </a:xfrm>
        </p:spPr>
        <p:txBody>
          <a:bodyPr vert="horz" lIns="91440" tIns="45720" rIns="91440" bIns="45720" rtlCol="0" anchor="b">
            <a:normAutofit fontScale="90000"/>
          </a:bodyPr>
          <a:lstStyle/>
          <a:p>
            <a:r>
              <a:rPr lang="en-US" sz="3600" dirty="0">
                <a:solidFill>
                  <a:srgbClr val="0D0D0D"/>
                </a:solidFill>
              </a:rPr>
              <a:t>Is Our Sampling Method Representative of Our Families and Fair </a:t>
            </a:r>
            <a:br>
              <a:rPr lang="en-US" sz="3600" dirty="0">
                <a:solidFill>
                  <a:srgbClr val="0D0D0D"/>
                </a:solidFill>
              </a:rPr>
            </a:br>
            <a:r>
              <a:rPr lang="en-US" sz="3600" dirty="0">
                <a:solidFill>
                  <a:srgbClr val="0D0D0D"/>
                </a:solidFill>
              </a:rPr>
              <a:t>to All Districts?</a:t>
            </a:r>
            <a:br>
              <a:rPr lang="en-US" sz="3600" dirty="0">
                <a:solidFill>
                  <a:schemeClr val="bg1"/>
                </a:solidFill>
              </a:rPr>
            </a:br>
            <a:endParaRPr lang="en-US" dirty="0"/>
          </a:p>
        </p:txBody>
      </p:sp>
      <p:sp>
        <p:nvSpPr>
          <p:cNvPr id="4" name="Slide Number Placeholder 3">
            <a:extLst>
              <a:ext uri="{FF2B5EF4-FFF2-40B4-BE49-F238E27FC236}">
                <a16:creationId xmlns:a16="http://schemas.microsoft.com/office/drawing/2014/main" id="{71D12B3E-A98C-4886-AD48-3FA719416943}"/>
              </a:ext>
            </a:extLst>
          </p:cNvPr>
          <p:cNvSpPr>
            <a:spLocks noGrp="1"/>
          </p:cNvSpPr>
          <p:nvPr>
            <p:ph type="sldNum" sz="quarter" idx="12"/>
          </p:nvPr>
        </p:nvSpPr>
        <p:spPr>
          <a:xfrm>
            <a:off x="0" y="6638795"/>
            <a:ext cx="576197" cy="219204"/>
          </a:xfrm>
        </p:spPr>
        <p:txBody>
          <a:bodyPr/>
          <a:lstStyle/>
          <a:p>
            <a:fld id="{9CD8D479-8942-46E8-A226-A4E01F7A105C}" type="slidenum">
              <a:rPr lang="en-US" sz="1200" smtClean="0"/>
              <a:t>13</a:t>
            </a:fld>
            <a:endParaRPr lang="en-US" sz="1200" dirty="0"/>
          </a:p>
        </p:txBody>
      </p:sp>
      <p:pic>
        <p:nvPicPr>
          <p:cNvPr id="9" name="Audio 8" descr="Link to audio&#10;">
            <a:hlinkClick r:id="" action="ppaction://media"/>
            <a:extLst>
              <a:ext uri="{FF2B5EF4-FFF2-40B4-BE49-F238E27FC236}">
                <a16:creationId xmlns:a16="http://schemas.microsoft.com/office/drawing/2014/main" id="{A4927BFD-7677-4A59-9834-794250B1DBC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8874388"/>
      </p:ext>
    </p:extLst>
  </p:cSld>
  <p:clrMapOvr>
    <a:masterClrMapping/>
  </p:clrMapOvr>
  <mc:AlternateContent xmlns:mc="http://schemas.openxmlformats.org/markup-compatibility/2006" xmlns:p14="http://schemas.microsoft.com/office/powerpoint/2010/main">
    <mc:Choice Requires="p14">
      <p:transition spd="med" p14:dur="700" advTm="18963">
        <p:fade/>
      </p:transition>
    </mc:Choice>
    <mc:Fallback xmlns="">
      <p:transition spd="med" advTm="18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088E-274C-42A0-9C01-3629F424551B}"/>
              </a:ext>
            </a:extLst>
          </p:cNvPr>
          <p:cNvSpPr>
            <a:spLocks noGrp="1"/>
          </p:cNvSpPr>
          <p:nvPr>
            <p:ph type="title"/>
          </p:nvPr>
        </p:nvSpPr>
        <p:spPr>
          <a:xfrm>
            <a:off x="423780" y="163945"/>
            <a:ext cx="10484853" cy="1035268"/>
          </a:xfrm>
        </p:spPr>
        <p:txBody>
          <a:bodyPr>
            <a:noAutofit/>
          </a:bodyPr>
          <a:lstStyle/>
          <a:p>
            <a:r>
              <a:rPr lang="en-US" sz="3600" b="1" dirty="0">
                <a:solidFill>
                  <a:schemeClr val="accent3"/>
                </a:solidFill>
                <a:cs typeface="Arial" panose="020B0604020202020204" pitchFamily="34" charset="0"/>
              </a:rPr>
              <a:t>Six-Year Rotational Calendar-SPP Indicator 8</a:t>
            </a:r>
          </a:p>
        </p:txBody>
      </p:sp>
      <p:graphicFrame>
        <p:nvGraphicFramePr>
          <p:cNvPr id="29" name="Diagram 28" descr="This chart is a small representation of the SPP 8 district sampling schedule and shows that New York City is sampled each school year, wheras other districts are sampled once every 6 years.">
            <a:extLst>
              <a:ext uri="{FF2B5EF4-FFF2-40B4-BE49-F238E27FC236}">
                <a16:creationId xmlns:a16="http://schemas.microsoft.com/office/drawing/2014/main" id="{B3C369F2-4460-4231-B391-B6CF52482DD1}"/>
              </a:ext>
            </a:extLst>
          </p:cNvPr>
          <p:cNvGraphicFramePr/>
          <p:nvPr>
            <p:extLst>
              <p:ext uri="{D42A27DB-BD31-4B8C-83A1-F6EECF244321}">
                <p14:modId xmlns:p14="http://schemas.microsoft.com/office/powerpoint/2010/main" val="3784735816"/>
              </p:ext>
            </p:extLst>
          </p:nvPr>
        </p:nvGraphicFramePr>
        <p:xfrm>
          <a:off x="423780" y="1319134"/>
          <a:ext cx="11344440" cy="47285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2221FB7-92E7-4DFC-B2CA-FDCF9E3CB0FB}"/>
              </a:ext>
            </a:extLst>
          </p:cNvPr>
          <p:cNvSpPr txBox="1"/>
          <p:nvPr/>
        </p:nvSpPr>
        <p:spPr>
          <a:xfrm>
            <a:off x="423780" y="6047724"/>
            <a:ext cx="11344440" cy="369332"/>
          </a:xfrm>
          <a:prstGeom prst="rect">
            <a:avLst/>
          </a:prstGeom>
          <a:solidFill>
            <a:schemeClr val="tx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2F528F"/>
                </a:solidFill>
              </a:rPr>
              <a:t>(D</a:t>
            </a:r>
            <a:r>
              <a:rPr lang="en-US" sz="1800" b="1" kern="1200" dirty="0">
                <a:solidFill>
                  <a:srgbClr val="2F528F"/>
                </a:solidFill>
                <a:effectLst/>
                <a:cs typeface="Arial" panose="020B0604020202020204" pitchFamily="34" charset="0"/>
              </a:rPr>
              <a:t>istrict sampling schedule can be found at: </a:t>
            </a:r>
            <a:r>
              <a:rPr lang="en-US" sz="1800" b="1" u="sng" kern="1200" dirty="0">
                <a:solidFill>
                  <a:srgbClr val="2F528F"/>
                </a:solidFill>
                <a:effectLst/>
                <a:cs typeface="Arial" panose="020B0604020202020204" pitchFamily="34" charset="0"/>
                <a:hlinkClick r:id="rId10">
                  <a:extLst>
                    <a:ext uri="{A12FA001-AC4F-418D-AE19-62706E023703}">
                      <ahyp:hlinkClr xmlns:ahyp="http://schemas.microsoft.com/office/drawing/2018/hyperlinkcolor" val="tx"/>
                    </a:ext>
                  </a:extLst>
                </a:hlinkClick>
              </a:rPr>
              <a:t>http://www.p12.nysed.gov/sedcar/sppschedule2017-2025.html</a:t>
            </a:r>
            <a:r>
              <a:rPr lang="en-US" sz="1800" b="1" kern="1200" dirty="0">
                <a:solidFill>
                  <a:srgbClr val="2F528F"/>
                </a:solidFill>
                <a:effectLst/>
                <a:cs typeface="Arial" panose="020B0604020202020204" pitchFamily="34" charset="0"/>
              </a:rPr>
              <a:t>.)</a:t>
            </a:r>
          </a:p>
        </p:txBody>
      </p:sp>
      <p:sp>
        <p:nvSpPr>
          <p:cNvPr id="4" name="Slide Number Placeholder 3">
            <a:extLst>
              <a:ext uri="{FF2B5EF4-FFF2-40B4-BE49-F238E27FC236}">
                <a16:creationId xmlns:a16="http://schemas.microsoft.com/office/drawing/2014/main" id="{FC72D25C-706A-4086-BDC9-A5F7503B6708}"/>
              </a:ext>
            </a:extLst>
          </p:cNvPr>
          <p:cNvSpPr>
            <a:spLocks noGrp="1"/>
          </p:cNvSpPr>
          <p:nvPr>
            <p:ph type="sldNum" sz="quarter" idx="12"/>
          </p:nvPr>
        </p:nvSpPr>
        <p:spPr>
          <a:xfrm>
            <a:off x="1" y="6694054"/>
            <a:ext cx="601876" cy="163945"/>
          </a:xfrm>
        </p:spPr>
        <p:txBody>
          <a:bodyPr/>
          <a:lstStyle/>
          <a:p>
            <a:fld id="{9CD8D479-8942-46E8-A226-A4E01F7A105C}" type="slidenum">
              <a:rPr lang="en-US" smtClean="0"/>
              <a:t>14</a:t>
            </a:fld>
            <a:endParaRPr lang="en-US" dirty="0"/>
          </a:p>
        </p:txBody>
      </p:sp>
      <p:pic>
        <p:nvPicPr>
          <p:cNvPr id="11" name="Audio 10">
            <a:hlinkClick r:id="" action="ppaction://media"/>
            <a:extLst>
              <a:ext uri="{FF2B5EF4-FFF2-40B4-BE49-F238E27FC236}">
                <a16:creationId xmlns:a16="http://schemas.microsoft.com/office/drawing/2014/main" id="{382607D4-10B4-46B4-918A-F75EA44298E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2871551"/>
      </p:ext>
    </p:extLst>
  </p:cSld>
  <p:clrMapOvr>
    <a:masterClrMapping/>
  </p:clrMapOvr>
  <mc:AlternateContent xmlns:mc="http://schemas.openxmlformats.org/markup-compatibility/2006" xmlns:p14="http://schemas.microsoft.com/office/powerpoint/2010/main">
    <mc:Choice Requires="p14">
      <p:transition spd="med" p14:dur="700" advTm="44845">
        <p:fade/>
      </p:transition>
    </mc:Choice>
    <mc:Fallback xmlns="">
      <p:transition spd="med" advTm="44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5">
            <a:extLst>
              <a:ext uri="{FF2B5EF4-FFF2-40B4-BE49-F238E27FC236}">
                <a16:creationId xmlns:a16="http://schemas.microsoft.com/office/drawing/2014/main" id="{5A5DC2C0-3651-4550-BC64-11F2A54D0B3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794" y="191536"/>
            <a:ext cx="1757560" cy="1456838"/>
          </a:xfrm>
          <a:prstGeom prst="rect">
            <a:avLst/>
          </a:prstGeom>
        </p:spPr>
      </p:pic>
      <p:sp>
        <p:nvSpPr>
          <p:cNvPr id="16" name="Content Placeholder 3">
            <a:extLst>
              <a:ext uri="{FF2B5EF4-FFF2-40B4-BE49-F238E27FC236}">
                <a16:creationId xmlns:a16="http://schemas.microsoft.com/office/drawing/2014/main" id="{1A187831-0479-4AE5-9BB4-786C868EF193}"/>
              </a:ext>
            </a:extLst>
          </p:cNvPr>
          <p:cNvSpPr>
            <a:spLocks noGrp="1"/>
          </p:cNvSpPr>
          <p:nvPr>
            <p:ph type="title" idx="4294967295"/>
          </p:nvPr>
        </p:nvSpPr>
        <p:spPr>
          <a:xfrm>
            <a:off x="2676525" y="569913"/>
            <a:ext cx="6838950" cy="685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3"/>
                </a:solidFill>
                <a:effectLst/>
                <a:uLnTx/>
                <a:uFillTx/>
                <a:latin typeface="+mn-lt"/>
                <a:ea typeface="+mn-lt"/>
                <a:cs typeface="+mn-lt"/>
              </a:rPr>
              <a:t>New York State Minimum </a:t>
            </a:r>
            <a:r>
              <a:rPr kumimoji="0" lang="en-US" sz="3600" b="1" i="0" u="none" strike="noStrike" kern="1200" cap="none" spc="0" normalizeH="0" baseline="0" noProof="0" dirty="0">
                <a:ln>
                  <a:noFill/>
                </a:ln>
                <a:solidFill>
                  <a:srgbClr val="C00000"/>
                </a:solidFill>
                <a:effectLst/>
                <a:uLnTx/>
                <a:uFillTx/>
                <a:latin typeface="+mn-lt"/>
                <a:ea typeface="+mn-lt"/>
                <a:cs typeface="+mn-lt"/>
              </a:rPr>
              <a:t>Sample</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graphicFrame>
        <p:nvGraphicFramePr>
          <p:cNvPr id="10" name="Table 9" descr="This chart  breaks out the New York State districts into New York City, large four cities, urban-suburban high need districts, rural high need districts, average need districts and low need districts. The middle column represents the number of districts in each category and the last column represents the minimum number of parents surveyed for each category.  New York City is one district and has a minimum sample needed of 96 parents surveyed.  The audio link further explains the importance of this chart.">
            <a:extLst>
              <a:ext uri="{FF2B5EF4-FFF2-40B4-BE49-F238E27FC236}">
                <a16:creationId xmlns:a16="http://schemas.microsoft.com/office/drawing/2014/main" id="{3938B99E-3208-40B5-8F17-0F6980816184}"/>
              </a:ext>
            </a:extLst>
          </p:cNvPr>
          <p:cNvGraphicFramePr>
            <a:graphicFrameLocks noGrp="1"/>
          </p:cNvGraphicFramePr>
          <p:nvPr>
            <p:extLst>
              <p:ext uri="{D42A27DB-BD31-4B8C-83A1-F6EECF244321}">
                <p14:modId xmlns:p14="http://schemas.microsoft.com/office/powerpoint/2010/main" val="1089917541"/>
              </p:ext>
            </p:extLst>
          </p:nvPr>
        </p:nvGraphicFramePr>
        <p:xfrm>
          <a:off x="750794" y="1648374"/>
          <a:ext cx="10690412" cy="4529805"/>
        </p:xfrm>
        <a:graphic>
          <a:graphicData uri="http://schemas.openxmlformats.org/drawingml/2006/table">
            <a:tbl>
              <a:tblPr firstRow="1" bandRow="1">
                <a:tableStyleId>{3B4B98B0-60AC-42C2-AFA5-B58CD77FA1E5}</a:tableStyleId>
              </a:tblPr>
              <a:tblGrid>
                <a:gridCol w="4680723">
                  <a:extLst>
                    <a:ext uri="{9D8B030D-6E8A-4147-A177-3AD203B41FA5}">
                      <a16:colId xmlns:a16="http://schemas.microsoft.com/office/drawing/2014/main" val="415491627"/>
                    </a:ext>
                  </a:extLst>
                </a:gridCol>
                <a:gridCol w="3176618">
                  <a:extLst>
                    <a:ext uri="{9D8B030D-6E8A-4147-A177-3AD203B41FA5}">
                      <a16:colId xmlns:a16="http://schemas.microsoft.com/office/drawing/2014/main" val="4129414419"/>
                    </a:ext>
                  </a:extLst>
                </a:gridCol>
                <a:gridCol w="2833071">
                  <a:extLst>
                    <a:ext uri="{9D8B030D-6E8A-4147-A177-3AD203B41FA5}">
                      <a16:colId xmlns:a16="http://schemas.microsoft.com/office/drawing/2014/main" val="3657791300"/>
                    </a:ext>
                  </a:extLst>
                </a:gridCol>
              </a:tblGrid>
              <a:tr h="749279">
                <a:tc>
                  <a:txBody>
                    <a:bodyPr/>
                    <a:lstStyle/>
                    <a:p>
                      <a:pPr algn="l" rtl="0" fontAlgn="auto"/>
                      <a:r>
                        <a:rPr lang="en-US" dirty="0">
                          <a:effectLst/>
                        </a:rPr>
                        <a:t>​</a:t>
                      </a:r>
                      <a:endParaRPr lang="en-US" b="1" i="0" dirty="0">
                        <a:solidFill>
                          <a:srgbClr val="1F3864"/>
                        </a:solidFill>
                        <a:effectLst/>
                        <a:latin typeface="San serif"/>
                      </a:endParaRPr>
                    </a:p>
                  </a:txBody>
                  <a:tcPr anchor="ctr"/>
                </a:tc>
                <a:tc>
                  <a:txBody>
                    <a:bodyPr/>
                    <a:lstStyle/>
                    <a:p>
                      <a:pPr algn="ctr" rtl="0" fontAlgn="base"/>
                      <a:r>
                        <a:rPr lang="en-US" sz="2800" dirty="0">
                          <a:solidFill>
                            <a:srgbClr val="C00000"/>
                          </a:solidFill>
                          <a:effectLst/>
                        </a:rPr>
                        <a:t># School Districts in the Sample</a:t>
                      </a:r>
                      <a:r>
                        <a:rPr lang="en-US" sz="2400" dirty="0">
                          <a:solidFill>
                            <a:srgbClr val="C00000"/>
                          </a:solidFill>
                          <a:effectLst/>
                        </a:rPr>
                        <a:t>​</a:t>
                      </a:r>
                      <a:endParaRPr lang="en-US" sz="2400" b="1" i="0" dirty="0">
                        <a:solidFill>
                          <a:srgbClr val="C00000"/>
                        </a:solidFill>
                        <a:effectLst/>
                      </a:endParaRPr>
                    </a:p>
                  </a:txBody>
                  <a:tcPr anchor="ctr"/>
                </a:tc>
                <a:tc>
                  <a:txBody>
                    <a:bodyPr/>
                    <a:lstStyle/>
                    <a:p>
                      <a:pPr algn="ctr" rtl="0" fontAlgn="base"/>
                      <a:r>
                        <a:rPr lang="en-US" sz="2800" dirty="0">
                          <a:solidFill>
                            <a:srgbClr val="C00000"/>
                          </a:solidFill>
                          <a:effectLst/>
                        </a:rPr>
                        <a:t>Minimum Sample Needed​</a:t>
                      </a:r>
                      <a:endParaRPr lang="en-US" sz="2800" b="1" i="0" dirty="0">
                        <a:solidFill>
                          <a:srgbClr val="C00000"/>
                        </a:solidFill>
                        <a:effectLst/>
                      </a:endParaRPr>
                    </a:p>
                  </a:txBody>
                  <a:tcPr anchor="ctr"/>
                </a:tc>
                <a:extLst>
                  <a:ext uri="{0D108BD9-81ED-4DB2-BD59-A6C34878D82A}">
                    <a16:rowId xmlns:a16="http://schemas.microsoft.com/office/drawing/2014/main" val="3074931458"/>
                  </a:ext>
                </a:extLst>
              </a:tr>
              <a:tr h="524211">
                <a:tc>
                  <a:txBody>
                    <a:bodyPr/>
                    <a:lstStyle/>
                    <a:p>
                      <a:pPr algn="l" rtl="0" fontAlgn="base"/>
                      <a:r>
                        <a:rPr lang="en-US" sz="2800" b="1" dirty="0">
                          <a:effectLst/>
                          <a:latin typeface="+mn-lt"/>
                        </a:rPr>
                        <a:t>New York City​</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1​</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96​</a:t>
                      </a:r>
                      <a:endParaRPr lang="en-US" sz="24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35456261"/>
                  </a:ext>
                </a:extLst>
              </a:tr>
              <a:tr h="524211">
                <a:tc>
                  <a:txBody>
                    <a:bodyPr/>
                    <a:lstStyle/>
                    <a:p>
                      <a:pPr algn="l" rtl="0" fontAlgn="base"/>
                      <a:r>
                        <a:rPr lang="en-US" sz="2800" b="1" dirty="0">
                          <a:effectLst/>
                          <a:latin typeface="+mn-lt"/>
                        </a:rPr>
                        <a:t>Large Four Cities ​</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1​</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95​</a:t>
                      </a:r>
                      <a:endParaRPr lang="en-US" sz="24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1310722"/>
                  </a:ext>
                </a:extLst>
              </a:tr>
              <a:tr h="963870">
                <a:tc>
                  <a:txBody>
                    <a:bodyPr/>
                    <a:lstStyle/>
                    <a:p>
                      <a:pPr algn="l" rtl="0" fontAlgn="base"/>
                      <a:r>
                        <a:rPr lang="en-US" sz="2800" b="1" dirty="0">
                          <a:effectLst/>
                          <a:latin typeface="+mn-lt"/>
                        </a:rPr>
                        <a:t>Urban-Suburban High Need Districts​</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8​</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000" b="1" dirty="0">
                          <a:effectLst/>
                          <a:latin typeface="Arial" panose="020B0604020202020204" pitchFamily="34" charset="0"/>
                          <a:cs typeface="Arial" panose="020B0604020202020204" pitchFamily="34" charset="0"/>
                        </a:rPr>
                        <a:t>656​</a:t>
                      </a:r>
                      <a:endParaRPr lang="en-US" sz="20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72888811"/>
                  </a:ext>
                </a:extLst>
              </a:tr>
              <a:tr h="524211">
                <a:tc>
                  <a:txBody>
                    <a:bodyPr/>
                    <a:lstStyle/>
                    <a:p>
                      <a:pPr algn="l" rtl="0" fontAlgn="base"/>
                      <a:r>
                        <a:rPr lang="en-US" sz="2800" b="1" dirty="0">
                          <a:effectLst/>
                          <a:latin typeface="+mn-lt"/>
                        </a:rPr>
                        <a:t>Rural High Need Districts​</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28​</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1,700​</a:t>
                      </a:r>
                      <a:endParaRPr lang="en-US" sz="24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02741552"/>
                  </a:ext>
                </a:extLst>
              </a:tr>
              <a:tr h="524211">
                <a:tc>
                  <a:txBody>
                    <a:bodyPr/>
                    <a:lstStyle/>
                    <a:p>
                      <a:pPr algn="l" rtl="0" fontAlgn="base"/>
                      <a:r>
                        <a:rPr lang="en-US" sz="2800" b="1" dirty="0">
                          <a:effectLst/>
                          <a:latin typeface="+mn-lt"/>
                        </a:rPr>
                        <a:t>Average Need Districts​</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52​</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3,440​</a:t>
                      </a:r>
                      <a:endParaRPr lang="en-US" sz="24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1603770"/>
                  </a:ext>
                </a:extLst>
              </a:tr>
              <a:tr h="524211">
                <a:tc>
                  <a:txBody>
                    <a:bodyPr/>
                    <a:lstStyle/>
                    <a:p>
                      <a:pPr algn="l" rtl="0" fontAlgn="base"/>
                      <a:r>
                        <a:rPr lang="en-US" sz="2800" b="1" dirty="0">
                          <a:effectLst/>
                          <a:latin typeface="+mn-lt"/>
                        </a:rPr>
                        <a:t>Low Need Districts​</a:t>
                      </a:r>
                      <a:endParaRPr lang="en-US" sz="2800" b="1" i="0" dirty="0">
                        <a:solidFill>
                          <a:srgbClr val="1F3864"/>
                        </a:solidFill>
                        <a:effectLst/>
                        <a:latin typeface="+mn-lt"/>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23​</a:t>
                      </a:r>
                      <a:endParaRPr lang="en-US" sz="2400" b="1" i="0" dirty="0">
                        <a:solidFill>
                          <a:srgbClr val="1F3864"/>
                        </a:solidFill>
                        <a:effectLst/>
                        <a:latin typeface="Arial" panose="020B0604020202020204" pitchFamily="34" charset="0"/>
                        <a:cs typeface="Arial" panose="020B0604020202020204" pitchFamily="34" charset="0"/>
                      </a:endParaRPr>
                    </a:p>
                  </a:txBody>
                  <a:tcPr/>
                </a:tc>
                <a:tc>
                  <a:txBody>
                    <a:bodyPr/>
                    <a:lstStyle/>
                    <a:p>
                      <a:pPr algn="ctr" rtl="0" fontAlgn="base"/>
                      <a:r>
                        <a:rPr lang="en-US" sz="2400" b="1" dirty="0">
                          <a:effectLst/>
                          <a:latin typeface="Arial" panose="020B0604020202020204" pitchFamily="34" charset="0"/>
                          <a:cs typeface="Arial" panose="020B0604020202020204" pitchFamily="34" charset="0"/>
                        </a:rPr>
                        <a:t>1,578​</a:t>
                      </a:r>
                      <a:endParaRPr lang="en-US" sz="2400" b="1" i="0" dirty="0">
                        <a:solidFill>
                          <a:srgbClr val="1F3864"/>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46988253"/>
                  </a:ext>
                </a:extLst>
              </a:tr>
            </a:tbl>
          </a:graphicData>
        </a:graphic>
      </p:graphicFrame>
      <p:sp>
        <p:nvSpPr>
          <p:cNvPr id="2" name="Slide Number Placeholder 1">
            <a:extLst>
              <a:ext uri="{FF2B5EF4-FFF2-40B4-BE49-F238E27FC236}">
                <a16:creationId xmlns:a16="http://schemas.microsoft.com/office/drawing/2014/main" id="{6F85E7CD-9F5C-4D29-8D69-1474D1E68F55}"/>
              </a:ext>
            </a:extLst>
          </p:cNvPr>
          <p:cNvSpPr>
            <a:spLocks noGrp="1"/>
          </p:cNvSpPr>
          <p:nvPr>
            <p:ph type="sldNum" sz="quarter" idx="12"/>
          </p:nvPr>
        </p:nvSpPr>
        <p:spPr>
          <a:xfrm>
            <a:off x="200417" y="6626269"/>
            <a:ext cx="350728" cy="231732"/>
          </a:xfrm>
        </p:spPr>
        <p:txBody>
          <a:bodyPr/>
          <a:lstStyle/>
          <a:p>
            <a:fld id="{9CD8D479-8942-46E8-A226-A4E01F7A105C}" type="slidenum">
              <a:rPr lang="en-US" smtClean="0"/>
              <a:t>15</a:t>
            </a:fld>
            <a:endParaRPr lang="en-US"/>
          </a:p>
        </p:txBody>
      </p:sp>
      <p:pic>
        <p:nvPicPr>
          <p:cNvPr id="30" name="Audio 29">
            <a:hlinkClick r:id="" action="ppaction://media"/>
            <a:extLst>
              <a:ext uri="{FF2B5EF4-FFF2-40B4-BE49-F238E27FC236}">
                <a16:creationId xmlns:a16="http://schemas.microsoft.com/office/drawing/2014/main" id="{89E20DEB-775E-41D5-9D81-7163E44CED3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7708062"/>
      </p:ext>
    </p:extLst>
  </p:cSld>
  <p:clrMapOvr>
    <a:masterClrMapping/>
  </p:clrMapOvr>
  <mc:AlternateContent xmlns:mc="http://schemas.openxmlformats.org/markup-compatibility/2006" xmlns:p14="http://schemas.microsoft.com/office/powerpoint/2010/main">
    <mc:Choice Requires="p14">
      <p:transition spd="med" p14:dur="700" advTm="97951">
        <p:fade/>
      </p:transition>
    </mc:Choice>
    <mc:Fallback xmlns="">
      <p:transition spd="med" advTm="97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1BAE-D59B-4804-B657-1736366BA250}"/>
              </a:ext>
            </a:extLst>
          </p:cNvPr>
          <p:cNvSpPr txBox="1">
            <a:spLocks noGrp="1"/>
          </p:cNvSpPr>
          <p:nvPr>
            <p:ph type="title" idx="4294967295"/>
          </p:nvPr>
        </p:nvSpPr>
        <p:spPr>
          <a:xfrm>
            <a:off x="941933" y="368002"/>
            <a:ext cx="814136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3"/>
                </a:solidFill>
                <a:effectLst/>
                <a:uLnTx/>
                <a:uFillTx/>
                <a:latin typeface="+mj-lt"/>
                <a:ea typeface="+mn-ea"/>
                <a:cs typeface="+mn-cs"/>
              </a:rPr>
              <a:t>Percentage of SWDs in NYC and Rest of State</a:t>
            </a:r>
          </a:p>
        </p:txBody>
      </p:sp>
      <p:cxnSp>
        <p:nvCxnSpPr>
          <p:cNvPr id="14" name="Straight Connector 13">
            <a:extLst>
              <a:ext uri="{FF2B5EF4-FFF2-40B4-BE49-F238E27FC236}">
                <a16:creationId xmlns:a16="http://schemas.microsoft.com/office/drawing/2014/main" id="{47C18CD8-8B8C-4DBF-96B4-CF5CCFDC9730}"/>
              </a:ext>
              <a:ext uri="{C183D7F6-B498-43B3-948B-1728B52AA6E4}">
                <adec:decorative xmlns:adec="http://schemas.microsoft.com/office/drawing/2017/decorative" val="1"/>
              </a:ext>
            </a:extLst>
          </p:cNvPr>
          <p:cNvCxnSpPr>
            <a:cxnSpLocks/>
          </p:cNvCxnSpPr>
          <p:nvPr/>
        </p:nvCxnSpPr>
        <p:spPr>
          <a:xfrm>
            <a:off x="1637716" y="3876392"/>
            <a:ext cx="2650344" cy="0"/>
          </a:xfrm>
          <a:prstGeom prst="line">
            <a:avLst/>
          </a:prstGeom>
          <a:ln>
            <a:gradFill>
              <a:gsLst>
                <a:gs pos="56000">
                  <a:srgbClr val="E6ECF7"/>
                </a:gs>
                <a:gs pos="63000">
                  <a:schemeClr val="accent1">
                    <a:lumMod val="10000"/>
                    <a:lumOff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4800000" scaled="0"/>
            </a:gradFill>
          </a:ln>
        </p:spPr>
        <p:style>
          <a:lnRef idx="1">
            <a:schemeClr val="accent1"/>
          </a:lnRef>
          <a:fillRef idx="0">
            <a:schemeClr val="accent1"/>
          </a:fillRef>
          <a:effectRef idx="0">
            <a:schemeClr val="accent1"/>
          </a:effectRef>
          <a:fontRef idx="minor">
            <a:schemeClr val="tx1"/>
          </a:fontRef>
        </p:style>
      </p:cxnSp>
      <p:graphicFrame>
        <p:nvGraphicFramePr>
          <p:cNvPr id="35" name="Chart 34" descr="This chart represents the percentage of New York State students with disabilities in 2019 that were in the rest of state versus the percentage that were in New York City.">
            <a:extLst>
              <a:ext uri="{FF2B5EF4-FFF2-40B4-BE49-F238E27FC236}">
                <a16:creationId xmlns:a16="http://schemas.microsoft.com/office/drawing/2014/main" id="{BF976F2E-12FF-4A70-9979-7E704CB9383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72035924"/>
              </p:ext>
            </p:extLst>
          </p:nvPr>
        </p:nvGraphicFramePr>
        <p:xfrm>
          <a:off x="768589" y="1175677"/>
          <a:ext cx="4572000" cy="5029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8" name="Chart 37" descr="This chart represents by region the percentage of students with disabilities that were in the 2019 SPP 8 survey sample. 98.70% of the 2019 sample was from the rest of state and 1.3% of the sample was from New York City.">
            <a:extLst>
              <a:ext uri="{FF2B5EF4-FFF2-40B4-BE49-F238E27FC236}">
                <a16:creationId xmlns:a16="http://schemas.microsoft.com/office/drawing/2014/main" id="{C609F552-78F6-4B88-87B9-96AA1D7BE4DE}"/>
              </a:ext>
            </a:extLst>
          </p:cNvPr>
          <p:cNvGraphicFramePr/>
          <p:nvPr>
            <p:extLst>
              <p:ext uri="{D42A27DB-BD31-4B8C-83A1-F6EECF244321}">
                <p14:modId xmlns:p14="http://schemas.microsoft.com/office/powerpoint/2010/main" val="2185598440"/>
              </p:ext>
            </p:extLst>
          </p:nvPr>
        </p:nvGraphicFramePr>
        <p:xfrm>
          <a:off x="5563828" y="1168410"/>
          <a:ext cx="4572000" cy="5029200"/>
        </p:xfrm>
        <a:graphic>
          <a:graphicData uri="http://schemas.openxmlformats.org/drawingml/2006/chart">
            <c:chart xmlns:c="http://schemas.openxmlformats.org/drawingml/2006/chart" xmlns:r="http://schemas.openxmlformats.org/officeDocument/2006/relationships" r:id="rId6"/>
          </a:graphicData>
        </a:graphic>
      </p:graphicFrame>
      <p:sp>
        <p:nvSpPr>
          <p:cNvPr id="3" name="Slide Number Placeholder 2">
            <a:extLst>
              <a:ext uri="{FF2B5EF4-FFF2-40B4-BE49-F238E27FC236}">
                <a16:creationId xmlns:a16="http://schemas.microsoft.com/office/drawing/2014/main" id="{A22449D8-2E05-4791-BFF3-45C269213623}"/>
              </a:ext>
            </a:extLst>
          </p:cNvPr>
          <p:cNvSpPr>
            <a:spLocks noGrp="1"/>
          </p:cNvSpPr>
          <p:nvPr>
            <p:ph type="sldNum" sz="quarter" idx="12"/>
          </p:nvPr>
        </p:nvSpPr>
        <p:spPr>
          <a:xfrm>
            <a:off x="87682" y="6638795"/>
            <a:ext cx="569135" cy="219205"/>
          </a:xfrm>
        </p:spPr>
        <p:txBody>
          <a:bodyPr/>
          <a:lstStyle/>
          <a:p>
            <a:fld id="{9CD8D479-8942-46E8-A226-A4E01F7A105C}" type="slidenum">
              <a:rPr lang="en-US" smtClean="0"/>
              <a:t>16</a:t>
            </a:fld>
            <a:endParaRPr lang="en-US" dirty="0"/>
          </a:p>
        </p:txBody>
      </p:sp>
      <p:pic>
        <p:nvPicPr>
          <p:cNvPr id="15" name="Audio 14">
            <a:hlinkClick r:id="" action="ppaction://media"/>
            <a:extLst>
              <a:ext uri="{FF2B5EF4-FFF2-40B4-BE49-F238E27FC236}">
                <a16:creationId xmlns:a16="http://schemas.microsoft.com/office/drawing/2014/main" id="{8F4CE4F2-EEE6-4713-B33B-6788BDF97B8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36224639"/>
      </p:ext>
    </p:extLst>
  </p:cSld>
  <p:clrMapOvr>
    <a:masterClrMapping/>
  </p:clrMapOvr>
  <mc:AlternateContent xmlns:mc="http://schemas.openxmlformats.org/markup-compatibility/2006" xmlns:p14="http://schemas.microsoft.com/office/powerpoint/2010/main">
    <mc:Choice Requires="p14">
      <p:transition spd="med" p14:dur="700" advTm="73570">
        <p:fade/>
      </p:transition>
    </mc:Choice>
    <mc:Fallback xmlns="">
      <p:transition spd="med" advTm="73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E1BE-533B-498A-9869-3FD9A999543D}"/>
              </a:ext>
            </a:extLst>
          </p:cNvPr>
          <p:cNvSpPr>
            <a:spLocks noGrp="1"/>
          </p:cNvSpPr>
          <p:nvPr>
            <p:ph type="title"/>
          </p:nvPr>
        </p:nvSpPr>
        <p:spPr>
          <a:xfrm>
            <a:off x="1255753" y="505327"/>
            <a:ext cx="8968902" cy="913791"/>
          </a:xfrm>
        </p:spPr>
        <p:txBody>
          <a:bodyPr>
            <a:normAutofit fontScale="90000"/>
          </a:bodyPr>
          <a:lstStyle/>
          <a:p>
            <a:pPr algn="ctr"/>
            <a:r>
              <a:rPr lang="en-US" sz="3600" b="1" dirty="0">
                <a:ea typeface="+mj-lt"/>
                <a:cs typeface="+mj-lt"/>
              </a:rPr>
              <a:t>  </a:t>
            </a:r>
            <a:r>
              <a:rPr lang="en-US" sz="3600" b="1" dirty="0">
                <a:solidFill>
                  <a:schemeClr val="accent3"/>
                </a:solidFill>
                <a:ea typeface="+mj-lt"/>
                <a:cs typeface="+mj-lt"/>
              </a:rPr>
              <a:t>Reporting Parent Satisfaction </a:t>
            </a:r>
            <a:br>
              <a:rPr lang="en-US" sz="3600" b="1" dirty="0">
                <a:solidFill>
                  <a:schemeClr val="accent3"/>
                </a:solidFill>
                <a:ea typeface="+mj-lt"/>
                <a:cs typeface="+mj-lt"/>
              </a:rPr>
            </a:br>
            <a:r>
              <a:rPr lang="en-US" sz="3600" b="1" dirty="0">
                <a:solidFill>
                  <a:schemeClr val="accent3"/>
                </a:solidFill>
                <a:ea typeface="+mj-lt"/>
                <a:cs typeface="+mj-lt"/>
              </a:rPr>
              <a:t>Among Different Demographics  </a:t>
            </a:r>
            <a:endParaRPr lang="en-US" sz="3600" b="1" dirty="0">
              <a:solidFill>
                <a:schemeClr val="accent3"/>
              </a:solidFill>
            </a:endParaRPr>
          </a:p>
        </p:txBody>
      </p:sp>
      <p:graphicFrame>
        <p:nvGraphicFramePr>
          <p:cNvPr id="13" name="Diagram 12" descr="The New York State 25-question survey contains questions that would enable reporting data on race, age, disability category, geographic location and data by question.  Reporting on this data and disaggregating it would better inform and target improvement strategies.&#10;">
            <a:extLst>
              <a:ext uri="{FF2B5EF4-FFF2-40B4-BE49-F238E27FC236}">
                <a16:creationId xmlns:a16="http://schemas.microsoft.com/office/drawing/2014/main" id="{AA045085-54F7-4020-A875-2BC584B0A265}"/>
              </a:ext>
            </a:extLst>
          </p:cNvPr>
          <p:cNvGraphicFramePr/>
          <p:nvPr>
            <p:extLst>
              <p:ext uri="{D42A27DB-BD31-4B8C-83A1-F6EECF244321}">
                <p14:modId xmlns:p14="http://schemas.microsoft.com/office/powerpoint/2010/main" val="1799023886"/>
              </p:ext>
            </p:extLst>
          </p:nvPr>
        </p:nvGraphicFramePr>
        <p:xfrm>
          <a:off x="1892968" y="1496291"/>
          <a:ext cx="8331687" cy="48563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FC7CCD4B-FE4E-49CA-84F1-E81D80671297}"/>
              </a:ext>
            </a:extLst>
          </p:cNvPr>
          <p:cNvSpPr>
            <a:spLocks noGrp="1"/>
          </p:cNvSpPr>
          <p:nvPr>
            <p:ph type="sldNum" sz="quarter" idx="12"/>
          </p:nvPr>
        </p:nvSpPr>
        <p:spPr>
          <a:xfrm>
            <a:off x="0" y="6651321"/>
            <a:ext cx="493979" cy="206679"/>
          </a:xfrm>
        </p:spPr>
        <p:txBody>
          <a:bodyPr/>
          <a:lstStyle/>
          <a:p>
            <a:fld id="{9CD8D479-8942-46E8-A226-A4E01F7A105C}" type="slidenum">
              <a:rPr lang="en-US" smtClean="0"/>
              <a:t>17</a:t>
            </a:fld>
            <a:endParaRPr lang="en-US" dirty="0"/>
          </a:p>
        </p:txBody>
      </p:sp>
      <p:pic>
        <p:nvPicPr>
          <p:cNvPr id="5" name="Audio 4">
            <a:hlinkClick r:id="" action="ppaction://media"/>
            <a:extLst>
              <a:ext uri="{FF2B5EF4-FFF2-40B4-BE49-F238E27FC236}">
                <a16:creationId xmlns:a16="http://schemas.microsoft.com/office/drawing/2014/main" id="{CCDDA8FE-BB29-4730-8566-DCE0005AD4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76685228"/>
      </p:ext>
    </p:extLst>
  </p:cSld>
  <p:clrMapOvr>
    <a:masterClrMapping/>
  </p:clrMapOvr>
  <mc:AlternateContent xmlns:mc="http://schemas.openxmlformats.org/markup-compatibility/2006" xmlns:p14="http://schemas.microsoft.com/office/powerpoint/2010/main">
    <mc:Choice Requires="p14">
      <p:transition spd="med" p14:dur="700" advTm="73036">
        <p:fade/>
      </p:transition>
    </mc:Choice>
    <mc:Fallback xmlns="">
      <p:transition spd="med" advTm="730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D762A6-4BE2-4161-907A-8E1A2B9211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17576" y="533270"/>
            <a:ext cx="10536341" cy="5791459"/>
          </a:xfrm>
          <a:prstGeom prst="rect">
            <a:avLst/>
          </a:prstGeom>
        </p:spPr>
      </p:pic>
      <p:sp>
        <p:nvSpPr>
          <p:cNvPr id="2" name="Title 1">
            <a:extLst>
              <a:ext uri="{FF2B5EF4-FFF2-40B4-BE49-F238E27FC236}">
                <a16:creationId xmlns:a16="http://schemas.microsoft.com/office/drawing/2014/main" id="{E4F7DAC0-F122-472E-9594-063ED1F1AAC0}"/>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dirty="0"/>
              <a:t>SPP 8 Sample Feedback</a:t>
            </a:r>
          </a:p>
        </p:txBody>
      </p:sp>
      <p:sp>
        <p:nvSpPr>
          <p:cNvPr id="6" name="TextBox 5">
            <a:extLst>
              <a:ext uri="{FF2B5EF4-FFF2-40B4-BE49-F238E27FC236}">
                <a16:creationId xmlns:a16="http://schemas.microsoft.com/office/drawing/2014/main" id="{05F6432B-4172-401B-B8C1-86B5F28BA67C}"/>
              </a:ext>
            </a:extLst>
          </p:cNvPr>
          <p:cNvSpPr txBox="1"/>
          <p:nvPr/>
        </p:nvSpPr>
        <p:spPr>
          <a:xfrm>
            <a:off x="2129006" y="3871298"/>
            <a:ext cx="5442868" cy="2646878"/>
          </a:xfrm>
          <a:prstGeom prst="rect">
            <a:avLst/>
          </a:prstGeom>
          <a:noFill/>
        </p:spPr>
        <p:txBody>
          <a:bodyPr wrap="square">
            <a:spAutoFit/>
          </a:bodyPr>
          <a:lstStyle/>
          <a:p>
            <a:pPr>
              <a:defRPr/>
            </a:pPr>
            <a:r>
              <a:rPr lang="en-US" sz="3200" dirty="0">
                <a:solidFill>
                  <a:schemeClr val="bg1"/>
                </a:solidFill>
                <a:latin typeface="+mn-lt"/>
                <a:ea typeface="+mn-lt"/>
                <a:cs typeface="+mn-lt"/>
              </a:rPr>
              <a:t>Is</a:t>
            </a:r>
            <a:r>
              <a:rPr lang="en-US" sz="3200" b="1" dirty="0">
                <a:solidFill>
                  <a:schemeClr val="bg1"/>
                </a:solidFill>
                <a:latin typeface="+mn-lt"/>
                <a:ea typeface="+mn-lt"/>
                <a:cs typeface="+mn-lt"/>
              </a:rPr>
              <a:t> </a:t>
            </a: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our sampling method representative of our families and fair to all districts?</a:t>
            </a:r>
            <a:endParaRPr lang="en-US" sz="2400" b="1" dirty="0">
              <a:latin typeface="+mn-lt"/>
              <a:ea typeface="+mn-lt"/>
              <a:cs typeface="+mn-lt"/>
            </a:endParaRPr>
          </a:p>
          <a:p>
            <a:pPr marR="0" lvl="0" algn="l" defTabSz="914400" rtl="0" eaLnBrk="1" fontAlgn="auto" latinLnBrk="0" hangingPunct="1">
              <a:lnSpc>
                <a:spcPct val="100000"/>
              </a:lnSpc>
              <a:spcBef>
                <a:spcPts val="0"/>
              </a:spcBef>
              <a:spcAft>
                <a:spcPts val="0"/>
              </a:spcAft>
              <a:buClrTx/>
              <a:buSzTx/>
              <a:tabLst/>
              <a:defRPr/>
            </a:pPr>
            <a:endParaRPr lang="en-US" sz="2200" b="1" dirty="0">
              <a:solidFill>
                <a:schemeClr val="bg1"/>
              </a:solidFill>
              <a:latin typeface="+mn-lt"/>
              <a:ea typeface="+mn-lt"/>
              <a:cs typeface="+mn-lt"/>
            </a:endParaRPr>
          </a:p>
        </p:txBody>
      </p:sp>
      <p:sp>
        <p:nvSpPr>
          <p:cNvPr id="3" name="Slide Number Placeholder 2">
            <a:extLst>
              <a:ext uri="{FF2B5EF4-FFF2-40B4-BE49-F238E27FC236}">
                <a16:creationId xmlns:a16="http://schemas.microsoft.com/office/drawing/2014/main" id="{0705429C-8F79-4503-B3CB-61D0379D283D}"/>
              </a:ext>
            </a:extLst>
          </p:cNvPr>
          <p:cNvSpPr>
            <a:spLocks noGrp="1"/>
          </p:cNvSpPr>
          <p:nvPr>
            <p:ph type="sldNum" sz="quarter" idx="10"/>
          </p:nvPr>
        </p:nvSpPr>
        <p:spPr>
          <a:xfrm>
            <a:off x="312375" y="6629400"/>
            <a:ext cx="410402" cy="228600"/>
          </a:xfrm>
        </p:spPr>
        <p:txBody>
          <a:bodyPr/>
          <a:lstStyle/>
          <a:p>
            <a:fld id="{9CD8D479-8942-46E8-A226-A4E01F7A105C}" type="slidenum">
              <a:rPr lang="en-US" smtClean="0"/>
              <a:pPr/>
              <a:t>18</a:t>
            </a:fld>
            <a:endParaRPr lang="en-US" dirty="0"/>
          </a:p>
        </p:txBody>
      </p:sp>
      <p:pic>
        <p:nvPicPr>
          <p:cNvPr id="7" name="Audio 6" descr="Link to audio&#10;">
            <a:hlinkClick r:id="" action="ppaction://media"/>
            <a:extLst>
              <a:ext uri="{FF2B5EF4-FFF2-40B4-BE49-F238E27FC236}">
                <a16:creationId xmlns:a16="http://schemas.microsoft.com/office/drawing/2014/main" id="{797B43A9-68E3-4F1B-BD60-8E1644E7F2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601380"/>
      </p:ext>
    </p:extLst>
  </p:cSld>
  <p:clrMapOvr>
    <a:masterClrMapping/>
  </p:clrMapOvr>
  <mc:AlternateContent xmlns:mc="http://schemas.openxmlformats.org/markup-compatibility/2006" xmlns:p14="http://schemas.microsoft.com/office/powerpoint/2010/main">
    <mc:Choice Requires="p14">
      <p:transition spd="med" p14:dur="700" advTm="26039">
        <p:fade/>
      </p:transition>
    </mc:Choice>
    <mc:Fallback xmlns="">
      <p:transition spd="med" advTm="260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E0258E6-EA0C-4149-9A07-BB9DFACF0D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003015"/>
              </p:ext>
            </p:extLst>
          </p:nvPr>
        </p:nvGraphicFramePr>
        <p:xfrm>
          <a:off x="138023" y="1035169"/>
          <a:ext cx="11436824" cy="4796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AA08B497-EEA2-4D8D-8EB1-EE22D454B0C2}"/>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sz="3200" dirty="0">
                <a:solidFill>
                  <a:srgbClr val="0D0D0D"/>
                </a:solidFill>
                <a:ea typeface="+mn-lt"/>
                <a:cs typeface="+mn-lt"/>
              </a:rPr>
              <a:t>Are Parents Given Response Options that Are Accessible to All Families?</a:t>
            </a:r>
            <a:endParaRPr lang="en-US" dirty="0"/>
          </a:p>
        </p:txBody>
      </p:sp>
      <p:sp>
        <p:nvSpPr>
          <p:cNvPr id="4" name="Slide Number Placeholder 3">
            <a:extLst>
              <a:ext uri="{FF2B5EF4-FFF2-40B4-BE49-F238E27FC236}">
                <a16:creationId xmlns:a16="http://schemas.microsoft.com/office/drawing/2014/main" id="{4151B562-CA97-47E7-BEB3-518A80F4CBA3}"/>
              </a:ext>
            </a:extLst>
          </p:cNvPr>
          <p:cNvSpPr>
            <a:spLocks noGrp="1"/>
          </p:cNvSpPr>
          <p:nvPr>
            <p:ph type="sldNum" sz="quarter" idx="12"/>
          </p:nvPr>
        </p:nvSpPr>
        <p:spPr>
          <a:xfrm>
            <a:off x="138023" y="6626269"/>
            <a:ext cx="350729" cy="240357"/>
          </a:xfrm>
        </p:spPr>
        <p:txBody>
          <a:bodyPr/>
          <a:lstStyle/>
          <a:p>
            <a:fld id="{9CD8D479-8942-46E8-A226-A4E01F7A105C}" type="slidenum">
              <a:rPr lang="en-US" smtClean="0"/>
              <a:t>19</a:t>
            </a:fld>
            <a:endParaRPr lang="en-US" dirty="0"/>
          </a:p>
        </p:txBody>
      </p:sp>
      <p:pic>
        <p:nvPicPr>
          <p:cNvPr id="7" name="Audio 6" descr="Link to audio&#10;">
            <a:hlinkClick r:id="" action="ppaction://media"/>
            <a:extLst>
              <a:ext uri="{FF2B5EF4-FFF2-40B4-BE49-F238E27FC236}">
                <a16:creationId xmlns:a16="http://schemas.microsoft.com/office/drawing/2014/main" id="{01988832-14C1-4CD2-AB70-C3594C3F48E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9929529"/>
      </p:ext>
    </p:extLst>
  </p:cSld>
  <p:clrMapOvr>
    <a:masterClrMapping/>
  </p:clrMapOvr>
  <mc:AlternateContent xmlns:mc="http://schemas.openxmlformats.org/markup-compatibility/2006" xmlns:p14="http://schemas.microsoft.com/office/powerpoint/2010/main">
    <mc:Choice Requires="p14">
      <p:transition spd="med" p14:dur="700" advTm="12765">
        <p:fade/>
      </p:transition>
    </mc:Choice>
    <mc:Fallback xmlns="">
      <p:transition spd="med" advTm="127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359391" y="276087"/>
            <a:ext cx="10422584" cy="583203"/>
          </a:xfrm>
        </p:spPr>
        <p:txBody>
          <a:bodyPr>
            <a:noAutofit/>
          </a:bodyPr>
          <a:lstStyle/>
          <a:p>
            <a:r>
              <a:rPr lang="en-US" sz="4400" b="1" dirty="0"/>
              <a:t>Agenda  </a:t>
            </a:r>
          </a:p>
        </p:txBody>
      </p:sp>
      <p:graphicFrame>
        <p:nvGraphicFramePr>
          <p:cNvPr id="7" name="Content Placeholder 6" descr="Agenda is described in audio link below.">
            <a:extLst>
              <a:ext uri="{FF2B5EF4-FFF2-40B4-BE49-F238E27FC236}">
                <a16:creationId xmlns:a16="http://schemas.microsoft.com/office/drawing/2014/main" id="{05E07A3C-5FEC-42CF-B7C6-CCDF7295464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118433871"/>
              </p:ext>
            </p:extLst>
          </p:nvPr>
        </p:nvGraphicFramePr>
        <p:xfrm>
          <a:off x="-4270" y="1065771"/>
          <a:ext cx="11808566" cy="51638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a:extLst>
              <a:ext uri="{FF2B5EF4-FFF2-40B4-BE49-F238E27FC236}">
                <a16:creationId xmlns:a16="http://schemas.microsoft.com/office/drawing/2014/main" id="{33932B42-3ACB-4A89-940B-3F17D45CBBFE}"/>
              </a:ext>
            </a:extLst>
          </p:cNvPr>
          <p:cNvSpPr>
            <a:spLocks noGrp="1"/>
          </p:cNvSpPr>
          <p:nvPr>
            <p:ph type="sldNum" sz="quarter" idx="12"/>
          </p:nvPr>
        </p:nvSpPr>
        <p:spPr>
          <a:xfrm>
            <a:off x="212942" y="6688899"/>
            <a:ext cx="237996" cy="169101"/>
          </a:xfrm>
        </p:spPr>
        <p:txBody>
          <a:bodyPr/>
          <a:lstStyle/>
          <a:p>
            <a:fld id="{9CD8D479-8942-46E8-A226-A4E01F7A105C}" type="slidenum">
              <a:rPr lang="en-US" smtClean="0"/>
              <a:t>2</a:t>
            </a:fld>
            <a:endParaRPr lang="en-US" dirty="0"/>
          </a:p>
        </p:txBody>
      </p:sp>
      <p:pic>
        <p:nvPicPr>
          <p:cNvPr id="10" name="Audio 9" descr="Link to audio">
            <a:hlinkClick r:id="" action="ppaction://media"/>
            <a:extLst>
              <a:ext uri="{FF2B5EF4-FFF2-40B4-BE49-F238E27FC236}">
                <a16:creationId xmlns:a16="http://schemas.microsoft.com/office/drawing/2014/main" id="{E81C2370-CD90-49BB-9D83-76981AFAB8C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2345661"/>
      </p:ext>
    </p:extLst>
  </p:cSld>
  <p:clrMapOvr>
    <a:masterClrMapping/>
  </p:clrMapOvr>
  <mc:AlternateContent xmlns:mc="http://schemas.openxmlformats.org/markup-compatibility/2006" xmlns:p14="http://schemas.microsoft.com/office/powerpoint/2010/main">
    <mc:Choice Requires="p14">
      <p:transition spd="med" p14:dur="700" advTm="31780">
        <p:fade/>
      </p:transition>
    </mc:Choice>
    <mc:Fallback xmlns="">
      <p:transition spd="med" advTm="31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9F2B-5CC9-45F2-9865-702E87F9190C}"/>
              </a:ext>
            </a:extLst>
          </p:cNvPr>
          <p:cNvSpPr txBox="1">
            <a:spLocks noGrp="1"/>
          </p:cNvSpPr>
          <p:nvPr>
            <p:ph type="title" idx="4294967295"/>
          </p:nvPr>
        </p:nvSpPr>
        <p:spPr>
          <a:xfrm>
            <a:off x="2614863" y="377871"/>
            <a:ext cx="646714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Survey Distribution</a:t>
            </a:r>
          </a:p>
        </p:txBody>
      </p:sp>
      <p:graphicFrame>
        <p:nvGraphicFramePr>
          <p:cNvPr id="5" name="Content Placeholder 4" descr="School districts sent a cover letter to parents selected to coplete an enclosed paper survey.   Parents are also able to complete the survey at http://parentsurvey.potsdam.edu    Each fall, non-responders are contacted via email and again asked to submit the survey electronically.">
            <a:extLst>
              <a:ext uri="{FF2B5EF4-FFF2-40B4-BE49-F238E27FC236}">
                <a16:creationId xmlns:a16="http://schemas.microsoft.com/office/drawing/2014/main" id="{9BB8DF9C-1498-440B-A3AD-B3C27477409C}"/>
              </a:ext>
            </a:extLst>
          </p:cNvPr>
          <p:cNvGraphicFramePr>
            <a:graphicFrameLocks noGrp="1"/>
          </p:cNvGraphicFramePr>
          <p:nvPr>
            <p:ph sz="half" idx="2"/>
            <p:extLst>
              <p:ext uri="{D42A27DB-BD31-4B8C-83A1-F6EECF244321}">
                <p14:modId xmlns:p14="http://schemas.microsoft.com/office/powerpoint/2010/main" val="485679405"/>
              </p:ext>
            </p:extLst>
          </p:nvPr>
        </p:nvGraphicFramePr>
        <p:xfrm>
          <a:off x="-1587178" y="1371600"/>
          <a:ext cx="13291498" cy="47192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7D03C13A-C914-4C9D-85DB-2CD7CB44A963}"/>
              </a:ext>
            </a:extLst>
          </p:cNvPr>
          <p:cNvSpPr>
            <a:spLocks noGrp="1"/>
          </p:cNvSpPr>
          <p:nvPr>
            <p:ph type="sldNum" sz="quarter" idx="12"/>
          </p:nvPr>
        </p:nvSpPr>
        <p:spPr>
          <a:xfrm>
            <a:off x="261257" y="6662056"/>
            <a:ext cx="395561" cy="195943"/>
          </a:xfrm>
        </p:spPr>
        <p:txBody>
          <a:bodyPr/>
          <a:lstStyle/>
          <a:p>
            <a:fld id="{9CD8D479-8942-46E8-A226-A4E01F7A105C}" type="slidenum">
              <a:rPr lang="en-US" smtClean="0"/>
              <a:t>20</a:t>
            </a:fld>
            <a:endParaRPr lang="en-US" dirty="0"/>
          </a:p>
        </p:txBody>
      </p:sp>
      <p:pic>
        <p:nvPicPr>
          <p:cNvPr id="15" name="Audio 14">
            <a:hlinkClick r:id="" action="ppaction://media"/>
            <a:extLst>
              <a:ext uri="{FF2B5EF4-FFF2-40B4-BE49-F238E27FC236}">
                <a16:creationId xmlns:a16="http://schemas.microsoft.com/office/drawing/2014/main" id="{96FA8F7D-7778-4518-AD6B-563C988C14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9040374"/>
      </p:ext>
    </p:extLst>
  </p:cSld>
  <p:clrMapOvr>
    <a:masterClrMapping/>
  </p:clrMapOvr>
  <mc:AlternateContent xmlns:mc="http://schemas.openxmlformats.org/markup-compatibility/2006" xmlns:p14="http://schemas.microsoft.com/office/powerpoint/2010/main">
    <mc:Choice Requires="p14">
      <p:transition spd="med" p14:dur="700" advTm="67051">
        <p:fade/>
      </p:transition>
    </mc:Choice>
    <mc:Fallback xmlns="">
      <p:transition spd="med" advTm="67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1787B8-B743-4815-8DF9-AF93F72E1CA2}"/>
              </a:ext>
            </a:extLst>
          </p:cNvPr>
          <p:cNvSpPr txBox="1">
            <a:spLocks noGrp="1"/>
          </p:cNvSpPr>
          <p:nvPr>
            <p:ph type="title" idx="4294967295"/>
          </p:nvPr>
        </p:nvSpPr>
        <p:spPr>
          <a:xfrm>
            <a:off x="384048" y="122431"/>
            <a:ext cx="749808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Sample District Letter for SPP Indicator 8</a:t>
            </a:r>
          </a:p>
        </p:txBody>
      </p:sp>
      <p:sp>
        <p:nvSpPr>
          <p:cNvPr id="7" name="TextBox 6">
            <a:extLst>
              <a:ext uri="{FF2B5EF4-FFF2-40B4-BE49-F238E27FC236}">
                <a16:creationId xmlns:a16="http://schemas.microsoft.com/office/drawing/2014/main" id="{3CE0E504-D6C8-42E0-A0C5-66BCD0DC9B05}"/>
              </a:ext>
            </a:extLst>
          </p:cNvPr>
          <p:cNvSpPr txBox="1"/>
          <p:nvPr/>
        </p:nvSpPr>
        <p:spPr>
          <a:xfrm>
            <a:off x="384048" y="576716"/>
            <a:ext cx="7498080" cy="369332"/>
          </a:xfrm>
          <a:prstGeom prst="rect">
            <a:avLst/>
          </a:prstGeom>
          <a:noFill/>
        </p:spPr>
        <p:txBody>
          <a:bodyPr wrap="square" rtlCol="0">
            <a:spAutoFit/>
          </a:bodyPr>
          <a:lstStyle/>
          <a:p>
            <a:r>
              <a:rPr lang="en-US" b="1" dirty="0">
                <a:solidFill>
                  <a:srgbClr val="0D0D0D"/>
                </a:solidFill>
                <a:cs typeface="Calibri"/>
                <a:hlinkClick r:id="rId5"/>
              </a:rPr>
              <a:t>http://www.p12.nysed.gov/specialed/spp/ltrsample-parent.htm</a:t>
            </a:r>
            <a:endParaRPr lang="en-US" b="1" dirty="0">
              <a:solidFill>
                <a:srgbClr val="0D0D0D"/>
              </a:solidFill>
              <a:cs typeface="Calibri"/>
            </a:endParaRPr>
          </a:p>
        </p:txBody>
      </p:sp>
      <p:sp>
        <p:nvSpPr>
          <p:cNvPr id="4" name="TextBox 3" descr="Sample letter to parents.">
            <a:extLst>
              <a:ext uri="{FF2B5EF4-FFF2-40B4-BE49-F238E27FC236}">
                <a16:creationId xmlns:a16="http://schemas.microsoft.com/office/drawing/2014/main" id="{08E81909-F171-49C0-A8D5-80C850E3E324}"/>
              </a:ext>
              <a:ext uri="{C183D7F6-B498-43B3-948B-1728B52AA6E4}">
                <adec:decorative xmlns:adec="http://schemas.microsoft.com/office/drawing/2017/decorative" val="0"/>
              </a:ext>
            </a:extLst>
          </p:cNvPr>
          <p:cNvSpPr txBox="1"/>
          <p:nvPr/>
        </p:nvSpPr>
        <p:spPr>
          <a:xfrm>
            <a:off x="384048" y="1234630"/>
            <a:ext cx="11155680" cy="5324535"/>
          </a:xfrm>
          <a:prstGeom prst="rect">
            <a:avLst/>
          </a:prstGeom>
          <a:solidFill>
            <a:schemeClr val="accent4">
              <a:lumMod val="20000"/>
              <a:lumOff val="80000"/>
            </a:schemeClr>
          </a:solidFill>
        </p:spPr>
        <p:txBody>
          <a:bodyPr wrap="square">
            <a:spAutoFit/>
          </a:bodyPr>
          <a:lstStyle/>
          <a:p>
            <a:r>
              <a:rPr lang="en-US" sz="2000" b="1" dirty="0">
                <a:effectLst/>
              </a:rPr>
              <a:t> </a:t>
            </a:r>
            <a:r>
              <a:rPr lang="en-US" sz="2000" b="1" dirty="0">
                <a:solidFill>
                  <a:srgbClr val="0D0D0D"/>
                </a:solidFill>
                <a:effectLst/>
              </a:rPr>
              <a:t>Dear Parent:</a:t>
            </a:r>
          </a:p>
          <a:p>
            <a:br>
              <a:rPr lang="en-US" sz="2000" b="1" dirty="0">
                <a:solidFill>
                  <a:srgbClr val="0D0D0D"/>
                </a:solidFill>
                <a:effectLst/>
              </a:rPr>
            </a:br>
            <a:r>
              <a:rPr lang="en-US" sz="2000" b="1" dirty="0">
                <a:solidFill>
                  <a:srgbClr val="0D0D0D"/>
                </a:solidFill>
                <a:effectLst/>
              </a:rPr>
              <a:t>Our school district is working with the New York State Education Department (NYSED) to collect information on how we help you and other parents of students with disabilities to be involved in their children’s education.  Parents from school districts throughout the State are completing the same survey.  NYSED is working with the Potsdam Institute for Applied Research (PIAR) at SUNY Potsdam, an independent research firm, to collect the information.</a:t>
            </a:r>
            <a:br>
              <a:rPr lang="en-US" sz="2000" b="1" dirty="0">
                <a:solidFill>
                  <a:srgbClr val="0D0D0D"/>
                </a:solidFill>
                <a:effectLst/>
              </a:rPr>
            </a:br>
            <a:endParaRPr lang="en-US" sz="2000" b="1" dirty="0">
              <a:solidFill>
                <a:srgbClr val="0D0D0D"/>
              </a:solidFill>
              <a:effectLst/>
            </a:endParaRPr>
          </a:p>
          <a:p>
            <a:r>
              <a:rPr lang="en-US" sz="2000" b="1" dirty="0">
                <a:solidFill>
                  <a:srgbClr val="0D0D0D"/>
                </a:solidFill>
                <a:effectLst/>
              </a:rPr>
              <a:t>Your answers to the survey are very important to us.  They will help us identify how well we work with parents in order to improve services and results for all our students with disabilities.  No one from our school district will see how you answered the questions.  PIAR will compile the results of the surveys from all our parents and the results will be available to you in a public report issued by NYSED for our school district.</a:t>
            </a:r>
          </a:p>
          <a:p>
            <a:br>
              <a:rPr lang="en-US" sz="2000" b="1" dirty="0">
                <a:solidFill>
                  <a:srgbClr val="0D0D0D"/>
                </a:solidFill>
                <a:effectLst/>
              </a:rPr>
            </a:br>
            <a:r>
              <a:rPr lang="en-US" sz="2000" b="1" dirty="0">
                <a:solidFill>
                  <a:srgbClr val="0D0D0D"/>
                </a:solidFill>
                <a:effectLst/>
              </a:rPr>
              <a:t>To complete the questionnaire on the Internet, go to </a:t>
            </a:r>
            <a:r>
              <a:rPr lang="en-US" sz="2000" b="1" dirty="0">
                <a:solidFill>
                  <a:srgbClr val="0D0D0D"/>
                </a:solidFill>
                <a:effectLst/>
                <a:hlinkClick r:id="rId6">
                  <a:extLst>
                    <a:ext uri="{A12FA001-AC4F-418D-AE19-62706E023703}">
                      <ahyp:hlinkClr xmlns:ahyp="http://schemas.microsoft.com/office/drawing/2018/hyperlinkcolor" val="tx"/>
                    </a:ext>
                  </a:extLst>
                </a:hlinkClick>
              </a:rPr>
              <a:t>http://parentsurvey.potsdam.edu</a:t>
            </a:r>
            <a:r>
              <a:rPr lang="en-US" sz="2000" b="1" dirty="0">
                <a:solidFill>
                  <a:srgbClr val="0D0D0D"/>
                </a:solidFill>
                <a:effectLst/>
              </a:rPr>
              <a:t>  or you may fill out the enclosed paper survey and mail it to PIAR in the postage-paid envelope.  Please take the time to complete the survey as soon as you receive it.</a:t>
            </a:r>
          </a:p>
        </p:txBody>
      </p:sp>
      <p:sp>
        <p:nvSpPr>
          <p:cNvPr id="2" name="Slide Number Placeholder 1">
            <a:extLst>
              <a:ext uri="{FF2B5EF4-FFF2-40B4-BE49-F238E27FC236}">
                <a16:creationId xmlns:a16="http://schemas.microsoft.com/office/drawing/2014/main" id="{D71EB608-E63B-4C2E-8B19-6A013D8E27BE}"/>
              </a:ext>
            </a:extLst>
          </p:cNvPr>
          <p:cNvSpPr>
            <a:spLocks noGrp="1"/>
          </p:cNvSpPr>
          <p:nvPr>
            <p:ph type="sldNum" sz="quarter" idx="12"/>
          </p:nvPr>
        </p:nvSpPr>
        <p:spPr>
          <a:xfrm>
            <a:off x="40417" y="6644129"/>
            <a:ext cx="343631" cy="182880"/>
          </a:xfrm>
        </p:spPr>
        <p:txBody>
          <a:bodyPr/>
          <a:lstStyle/>
          <a:p>
            <a:fld id="{9CD8D479-8942-46E8-A226-A4E01F7A105C}" type="slidenum">
              <a:rPr lang="en-US" smtClean="0"/>
              <a:pPr/>
              <a:t>21</a:t>
            </a:fld>
            <a:endParaRPr lang="en-US" dirty="0"/>
          </a:p>
        </p:txBody>
      </p:sp>
      <p:pic>
        <p:nvPicPr>
          <p:cNvPr id="14" name="Audio 13">
            <a:hlinkClick r:id="" action="ppaction://media"/>
            <a:extLst>
              <a:ext uri="{FF2B5EF4-FFF2-40B4-BE49-F238E27FC236}">
                <a16:creationId xmlns:a16="http://schemas.microsoft.com/office/drawing/2014/main" id="{177F05F1-931A-431F-838A-4061D704330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99025687"/>
      </p:ext>
    </p:extLst>
  </p:cSld>
  <p:clrMapOvr>
    <a:masterClrMapping/>
  </p:clrMapOvr>
  <mc:AlternateContent xmlns:mc="http://schemas.openxmlformats.org/markup-compatibility/2006" xmlns:p14="http://schemas.microsoft.com/office/powerpoint/2010/main">
    <mc:Choice Requires="p14">
      <p:transition spd="med" p14:dur="700" advTm="54994">
        <p:fade/>
      </p:transition>
    </mc:Choice>
    <mc:Fallback xmlns="">
      <p:transition spd="med" advTm="54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FD4B31-75E8-4702-8A51-25A7A6CEA626}"/>
              </a:ext>
            </a:extLst>
          </p:cNvPr>
          <p:cNvSpPr>
            <a:spLocks noGrp="1"/>
          </p:cNvSpPr>
          <p:nvPr>
            <p:ph type="title"/>
          </p:nvPr>
        </p:nvSpPr>
        <p:spPr>
          <a:xfrm>
            <a:off x="727023" y="1560813"/>
            <a:ext cx="9773587" cy="1048655"/>
          </a:xfrm>
        </p:spPr>
        <p:txBody>
          <a:bodyPr>
            <a:normAutofit fontScale="90000"/>
          </a:bodyPr>
          <a:lstStyle/>
          <a:p>
            <a:pPr algn="ctr"/>
            <a:r>
              <a:rPr lang="en-US" sz="4000" b="1" dirty="0">
                <a:solidFill>
                  <a:schemeClr val="tx1"/>
                </a:solidFill>
              </a:rPr>
              <a:t>Additional Feedback</a:t>
            </a:r>
            <a:br>
              <a:rPr lang="en-US" sz="3600" dirty="0">
                <a:solidFill>
                  <a:schemeClr val="tx1"/>
                </a:solidFill>
              </a:rPr>
            </a:br>
            <a:endParaRPr lang="en-US" dirty="0"/>
          </a:p>
        </p:txBody>
      </p:sp>
      <p:graphicFrame>
        <p:nvGraphicFramePr>
          <p:cNvPr id="3" name="Diagram 2" descr="Does the letter convey the importance of the survey?     Is it understandable to families of varied cultural and linguistic backgrounds and literacy levels?">
            <a:extLst>
              <a:ext uri="{FF2B5EF4-FFF2-40B4-BE49-F238E27FC236}">
                <a16:creationId xmlns:a16="http://schemas.microsoft.com/office/drawing/2014/main" id="{80C2CE47-3026-4E9E-B362-565E8B93E47F}"/>
              </a:ext>
            </a:extLst>
          </p:cNvPr>
          <p:cNvGraphicFramePr/>
          <p:nvPr>
            <p:extLst>
              <p:ext uri="{D42A27DB-BD31-4B8C-83A1-F6EECF244321}">
                <p14:modId xmlns:p14="http://schemas.microsoft.com/office/powerpoint/2010/main" val="706895012"/>
              </p:ext>
            </p:extLst>
          </p:nvPr>
        </p:nvGraphicFramePr>
        <p:xfrm>
          <a:off x="727023" y="1300397"/>
          <a:ext cx="9953469" cy="47668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descr="Link to audio&#10;">
            <a:hlinkClick r:id="" action="ppaction://media"/>
            <a:extLst>
              <a:ext uri="{FF2B5EF4-FFF2-40B4-BE49-F238E27FC236}">
                <a16:creationId xmlns:a16="http://schemas.microsoft.com/office/drawing/2014/main" id="{874EEADD-7DBB-4DFC-BDA5-CE32C48076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
        <p:nvSpPr>
          <p:cNvPr id="13" name="TextBox 12">
            <a:extLst>
              <a:ext uri="{FF2B5EF4-FFF2-40B4-BE49-F238E27FC236}">
                <a16:creationId xmlns:a16="http://schemas.microsoft.com/office/drawing/2014/main" id="{E1B10554-B84B-4C16-9A5D-DAA1E2E9FD07}"/>
              </a:ext>
              <a:ext uri="{C183D7F6-B498-43B3-948B-1728B52AA6E4}">
                <adec:decorative xmlns:adec="http://schemas.microsoft.com/office/drawing/2017/decorative" val="1"/>
              </a:ext>
            </a:extLst>
          </p:cNvPr>
          <p:cNvSpPr txBox="1"/>
          <p:nvPr/>
        </p:nvSpPr>
        <p:spPr>
          <a:xfrm>
            <a:off x="284813" y="6507777"/>
            <a:ext cx="884420" cy="369332"/>
          </a:xfrm>
          <a:prstGeom prst="rect">
            <a:avLst/>
          </a:prstGeom>
          <a:noFill/>
        </p:spPr>
        <p:txBody>
          <a:bodyPr wrap="square">
            <a:spAutoFit/>
          </a:bodyPr>
          <a:lstStyle/>
          <a:p>
            <a:fld id="{9CD8D479-8942-46E8-A226-A4E01F7A105C}" type="slidenum">
              <a:rPr lang="en-US" smtClean="0"/>
              <a:pPr/>
              <a:t>22</a:t>
            </a:fld>
            <a:endParaRPr lang="en-US" dirty="0"/>
          </a:p>
        </p:txBody>
      </p:sp>
    </p:spTree>
    <p:extLst>
      <p:ext uri="{BB962C8B-B14F-4D97-AF65-F5344CB8AC3E}">
        <p14:creationId xmlns:p14="http://schemas.microsoft.com/office/powerpoint/2010/main" val="3841702594"/>
      </p:ext>
    </p:extLst>
  </p:cSld>
  <p:clrMapOvr>
    <a:masterClrMapping/>
  </p:clrMapOvr>
  <mc:AlternateContent xmlns:mc="http://schemas.openxmlformats.org/markup-compatibility/2006" xmlns:p14="http://schemas.microsoft.com/office/powerpoint/2010/main">
    <mc:Choice Requires="p14">
      <p:transition spd="med" p14:dur="700" advTm="19778">
        <p:fade/>
      </p:transition>
    </mc:Choice>
    <mc:Fallback xmlns="">
      <p:transition spd="med" advTm="197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A212B-74A9-4633-A4B3-86D3C1152DC2}"/>
              </a:ext>
            </a:extLst>
          </p:cNvPr>
          <p:cNvSpPr>
            <a:spLocks noGrp="1"/>
          </p:cNvSpPr>
          <p:nvPr>
            <p:ph type="title"/>
          </p:nvPr>
        </p:nvSpPr>
        <p:spPr>
          <a:xfrm>
            <a:off x="1751777" y="3428999"/>
            <a:ext cx="6922990" cy="3071191"/>
          </a:xfrm>
        </p:spPr>
        <p:txBody>
          <a:bodyPr>
            <a:normAutofit fontScale="90000"/>
          </a:bodyPr>
          <a:lstStyle/>
          <a:p>
            <a:r>
              <a:rPr lang="en-US" sz="4400" b="0" dirty="0">
                <a:latin typeface="Calibri"/>
                <a:cs typeface="Calibri"/>
              </a:rPr>
              <a:t>Are improvements needed in the content of the survey or the way it is given to parents?</a:t>
            </a:r>
            <a:br>
              <a:rPr lang="en-US" sz="6000" b="0" dirty="0"/>
            </a:br>
            <a:endParaRPr lang="en-US" dirty="0"/>
          </a:p>
        </p:txBody>
      </p:sp>
      <p:pic>
        <p:nvPicPr>
          <p:cNvPr id="10" name="Audio 9" descr="Link to audio&#10;">
            <a:hlinkClick r:id="" action="ppaction://media"/>
            <a:extLst>
              <a:ext uri="{FF2B5EF4-FFF2-40B4-BE49-F238E27FC236}">
                <a16:creationId xmlns:a16="http://schemas.microsoft.com/office/drawing/2014/main" id="{F1C37CB3-E5CF-45D1-918D-6E80EC6C93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35855324"/>
      </p:ext>
    </p:extLst>
  </p:cSld>
  <p:clrMapOvr>
    <a:masterClrMapping/>
  </p:clrMapOvr>
  <mc:AlternateContent xmlns:mc="http://schemas.openxmlformats.org/markup-compatibility/2006" xmlns:p14="http://schemas.microsoft.com/office/powerpoint/2010/main">
    <mc:Choice Requires="p14">
      <p:transition spd="med" p14:dur="700" advTm="19932">
        <p:fade/>
      </p:transition>
    </mc:Choice>
    <mc:Fallback xmlns="">
      <p:transition spd="med" advTm="199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CBA4E62-B2BA-4E0F-B6A2-F781BF53349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1528571"/>
              </p:ext>
            </p:extLst>
          </p:nvPr>
        </p:nvGraphicFramePr>
        <p:xfrm>
          <a:off x="176464" y="1042737"/>
          <a:ext cx="11887200"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81347BAA-9EAF-4E37-AC11-5B117D3A7857}"/>
              </a:ext>
            </a:extLst>
          </p:cNvPr>
          <p:cNvSpPr>
            <a:spLocks noGrp="1"/>
          </p:cNvSpPr>
          <p:nvPr>
            <p:ph type="title"/>
          </p:nvPr>
        </p:nvSpPr>
        <p:spPr>
          <a:xfrm>
            <a:off x="1104900" y="-2532888"/>
            <a:ext cx="9733156" cy="2532888"/>
          </a:xfrm>
        </p:spPr>
        <p:txBody>
          <a:bodyPr vert="horz" lIns="91440" tIns="45720" rIns="91440" bIns="45720" rtlCol="0" anchor="b">
            <a:normAutofit/>
          </a:bodyPr>
          <a:lstStyle/>
          <a:p>
            <a:r>
              <a:rPr lang="en-US" dirty="0">
                <a:ea typeface="+mn-lt"/>
                <a:cs typeface="+mn-lt"/>
              </a:rPr>
              <a:t>Do We Need Additional Improvement Activities?</a:t>
            </a:r>
            <a:br>
              <a:rPr lang="en-US" dirty="0"/>
            </a:br>
            <a:endParaRPr lang="en-US" dirty="0"/>
          </a:p>
        </p:txBody>
      </p:sp>
      <p:sp>
        <p:nvSpPr>
          <p:cNvPr id="4" name="Slide Number Placeholder 3">
            <a:extLst>
              <a:ext uri="{FF2B5EF4-FFF2-40B4-BE49-F238E27FC236}">
                <a16:creationId xmlns:a16="http://schemas.microsoft.com/office/drawing/2014/main" id="{9A320E22-A1C3-4372-A3AE-CB709E73AB82}"/>
              </a:ext>
            </a:extLst>
          </p:cNvPr>
          <p:cNvSpPr>
            <a:spLocks noGrp="1"/>
          </p:cNvSpPr>
          <p:nvPr>
            <p:ph type="sldNum" sz="quarter" idx="12"/>
          </p:nvPr>
        </p:nvSpPr>
        <p:spPr>
          <a:xfrm>
            <a:off x="176464" y="6629400"/>
            <a:ext cx="410402" cy="228600"/>
          </a:xfrm>
        </p:spPr>
        <p:txBody>
          <a:bodyPr/>
          <a:lstStyle/>
          <a:p>
            <a:fld id="{9CD8D479-8942-46E8-A226-A4E01F7A105C}" type="slidenum">
              <a:rPr lang="en-US" smtClean="0"/>
              <a:pPr/>
              <a:t>24</a:t>
            </a:fld>
            <a:endParaRPr lang="en-US" dirty="0"/>
          </a:p>
        </p:txBody>
      </p:sp>
      <p:pic>
        <p:nvPicPr>
          <p:cNvPr id="6" name="Audio 5" descr="Link to audio&#10;">
            <a:hlinkClick r:id="" action="ppaction://media"/>
            <a:extLst>
              <a:ext uri="{FF2B5EF4-FFF2-40B4-BE49-F238E27FC236}">
                <a16:creationId xmlns:a16="http://schemas.microsoft.com/office/drawing/2014/main" id="{448863F0-7B06-4C7D-AAC4-ABC27BDD91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0579903"/>
      </p:ext>
    </p:extLst>
  </p:cSld>
  <p:clrMapOvr>
    <a:masterClrMapping/>
  </p:clrMapOvr>
  <mc:AlternateContent xmlns:mc="http://schemas.openxmlformats.org/markup-compatibility/2006" xmlns:p14="http://schemas.microsoft.com/office/powerpoint/2010/main">
    <mc:Choice Requires="p14">
      <p:transition spd="med" p14:dur="700" advTm="21963">
        <p:fade/>
      </p:transition>
    </mc:Choice>
    <mc:Fallback xmlns="">
      <p:transition spd="med" advTm="219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dirty="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67136204"/>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687076579"/>
              </p:ext>
            </p:extLst>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7D8531BE-A6D7-4EE5-AB91-38986B8AC5F7}"/>
              </a:ext>
            </a:extLst>
          </p:cNvPr>
          <p:cNvSpPr>
            <a:spLocks noGrp="1"/>
          </p:cNvSpPr>
          <p:nvPr>
            <p:ph type="sldNum" sz="quarter" idx="12"/>
          </p:nvPr>
        </p:nvSpPr>
        <p:spPr>
          <a:xfrm>
            <a:off x="205201" y="6638795"/>
            <a:ext cx="451618" cy="219205"/>
          </a:xfrm>
          <a:solidFill>
            <a:schemeClr val="accent5">
              <a:lumMod val="20000"/>
              <a:lumOff val="80000"/>
            </a:schemeClr>
          </a:solidFill>
        </p:spPr>
        <p:txBody>
          <a:bodyPr/>
          <a:lstStyle/>
          <a:p>
            <a:fld id="{9CD8D479-8942-46E8-A226-A4E01F7A105C}" type="slidenum">
              <a:rPr lang="en-US" smtClean="0"/>
              <a:t>25</a:t>
            </a:fld>
            <a:endParaRPr lang="en-US"/>
          </a:p>
        </p:txBody>
      </p:sp>
      <p:pic>
        <p:nvPicPr>
          <p:cNvPr id="5" name="Audio 4">
            <a:hlinkClick r:id="" action="ppaction://media"/>
            <a:extLst>
              <a:ext uri="{FF2B5EF4-FFF2-40B4-BE49-F238E27FC236}">
                <a16:creationId xmlns:a16="http://schemas.microsoft.com/office/drawing/2014/main" id="{715A362C-853F-447B-99DB-D2CBD5BE62F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4820685"/>
      </p:ext>
    </p:extLst>
  </p:cSld>
  <p:clrMapOvr>
    <a:masterClrMapping/>
  </p:clrMapOvr>
  <mc:AlternateContent xmlns:mc="http://schemas.openxmlformats.org/markup-compatibility/2006" xmlns:p14="http://schemas.microsoft.com/office/powerpoint/2010/main">
    <mc:Choice Requires="p14">
      <p:transition spd="med" p14:dur="700" advTm="151799">
        <p:fade/>
      </p:transition>
    </mc:Choice>
    <mc:Fallback xmlns="">
      <p:transition spd="med" advTm="151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D494FE-BB8A-4EB8-AC57-E6795F288970}"/>
              </a:ext>
            </a:extLst>
          </p:cNvPr>
          <p:cNvSpPr txBox="1">
            <a:spLocks noGrp="1"/>
          </p:cNvSpPr>
          <p:nvPr>
            <p:ph type="title" idx="4294967295"/>
          </p:nvPr>
        </p:nvSpPr>
        <p:spPr>
          <a:xfrm>
            <a:off x="243840" y="291483"/>
            <a:ext cx="984985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Trainings on Meaningful Parent Involvement</a:t>
            </a:r>
            <a:endParaRPr kumimoji="0" lang="en-US" sz="3600" b="0" i="0" u="none" strike="noStrike" kern="1200" cap="none" spc="0" normalizeH="0" baseline="0" noProof="0" dirty="0">
              <a:ln>
                <a:noFill/>
              </a:ln>
              <a:solidFill>
                <a:schemeClr val="tx1"/>
              </a:solidFill>
              <a:effectLst/>
              <a:uLnTx/>
              <a:uFillTx/>
              <a:latin typeface="+mj-lt"/>
              <a:ea typeface="+mn-ea"/>
              <a:cs typeface="+mn-cs"/>
            </a:endParaRPr>
          </a:p>
        </p:txBody>
      </p:sp>
      <p:graphicFrame>
        <p:nvGraphicFramePr>
          <p:cNvPr id="2" name="Diagram 1" descr="This diagram provides examples of several trainings developed by the Partnership, including trainings entitled Specially Designed Instruction (SDI) for Families and Understanding The IEP Process for Parents of Preschoolers.">
            <a:extLst>
              <a:ext uri="{FF2B5EF4-FFF2-40B4-BE49-F238E27FC236}">
                <a16:creationId xmlns:a16="http://schemas.microsoft.com/office/drawing/2014/main" id="{6244290D-00C0-4756-AFF2-45F236ABE2F2}"/>
              </a:ext>
            </a:extLst>
          </p:cNvPr>
          <p:cNvGraphicFramePr>
            <a:graphicFrameLocks/>
          </p:cNvGraphicFramePr>
          <p:nvPr>
            <p:extLst>
              <p:ext uri="{D42A27DB-BD31-4B8C-83A1-F6EECF244321}">
                <p14:modId xmlns:p14="http://schemas.microsoft.com/office/powerpoint/2010/main" val="1359988703"/>
              </p:ext>
            </p:extLst>
          </p:nvPr>
        </p:nvGraphicFramePr>
        <p:xfrm>
          <a:off x="-304800" y="937814"/>
          <a:ext cx="11704320" cy="5304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2846C096-DE88-4CE0-ABEE-80CD64E73ECE}"/>
              </a:ext>
            </a:extLst>
          </p:cNvPr>
          <p:cNvSpPr>
            <a:spLocks noGrp="1"/>
          </p:cNvSpPr>
          <p:nvPr>
            <p:ph type="sldNum" sz="quarter" idx="12"/>
          </p:nvPr>
        </p:nvSpPr>
        <p:spPr>
          <a:xfrm>
            <a:off x="243840" y="6629400"/>
            <a:ext cx="410402" cy="228600"/>
          </a:xfrm>
        </p:spPr>
        <p:txBody>
          <a:bodyPr/>
          <a:lstStyle/>
          <a:p>
            <a:fld id="{9CD8D479-8942-46E8-A226-A4E01F7A105C}" type="slidenum">
              <a:rPr lang="en-US" smtClean="0"/>
              <a:pPr/>
              <a:t>26</a:t>
            </a:fld>
            <a:endParaRPr lang="en-US" dirty="0"/>
          </a:p>
        </p:txBody>
      </p:sp>
      <p:pic>
        <p:nvPicPr>
          <p:cNvPr id="9" name="Audio 8">
            <a:hlinkClick r:id="" action="ppaction://media"/>
            <a:extLst>
              <a:ext uri="{FF2B5EF4-FFF2-40B4-BE49-F238E27FC236}">
                <a16:creationId xmlns:a16="http://schemas.microsoft.com/office/drawing/2014/main" id="{D7AC9ED4-D738-4AC9-B257-4FFF57D3469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0061263"/>
      </p:ext>
    </p:extLst>
  </p:cSld>
  <p:clrMapOvr>
    <a:masterClrMapping/>
  </p:clrMapOvr>
  <mc:AlternateContent xmlns:mc="http://schemas.openxmlformats.org/markup-compatibility/2006" xmlns:p14="http://schemas.microsoft.com/office/powerpoint/2010/main">
    <mc:Choice Requires="p14">
      <p:transition spd="med" p14:dur="700" advTm="44290">
        <p:fade/>
      </p:transition>
    </mc:Choice>
    <mc:Fallback xmlns="">
      <p:transition spd="med" advTm="442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C7D45A-474F-4C32-A3BD-F41A6AA22E4F}"/>
              </a:ext>
            </a:extLst>
          </p:cNvPr>
          <p:cNvSpPr>
            <a:spLocks noGrp="1"/>
          </p:cNvSpPr>
          <p:nvPr>
            <p:ph type="title" idx="4294967295"/>
          </p:nvPr>
        </p:nvSpPr>
        <p:spPr>
          <a:xfrm>
            <a:off x="288758" y="396156"/>
            <a:ext cx="9492257" cy="721896"/>
          </a:xfrm>
          <a:prstGeom prst="roundRect">
            <a:avLst>
              <a:gd name="adj" fmla="val 50000"/>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6"/>
                </a:solidFill>
                <a:effectLst/>
                <a:uLnTx/>
                <a:uFillTx/>
                <a:latin typeface="+mj-lt"/>
                <a:ea typeface="+mn-ea"/>
                <a:cs typeface="+mn-cs"/>
              </a:rPr>
              <a:t>Current NYSED Improvement Activities</a:t>
            </a:r>
          </a:p>
        </p:txBody>
      </p:sp>
      <p:graphicFrame>
        <p:nvGraphicFramePr>
          <p:cNvPr id="10" name="Diagram 9" descr="Workshops for families on early childhood or postsecondary transition.   Providing NYSED materials such as Procedural Safegaurds in English and the six identified high frequency languages.  Dissemination of relevant NYSED materials and resources to established community networks that can reach stakeholders, community groups, developers, government workers (and the agencies they represent), business owners, medical community, neighborhood leaders, etc.">
            <a:extLst>
              <a:ext uri="{FF2B5EF4-FFF2-40B4-BE49-F238E27FC236}">
                <a16:creationId xmlns:a16="http://schemas.microsoft.com/office/drawing/2014/main" id="{EAE52080-730F-45FB-8001-9505B3B33CE2}"/>
              </a:ext>
            </a:extLst>
          </p:cNvPr>
          <p:cNvGraphicFramePr/>
          <p:nvPr>
            <p:extLst>
              <p:ext uri="{D42A27DB-BD31-4B8C-83A1-F6EECF244321}">
                <p14:modId xmlns:p14="http://schemas.microsoft.com/office/powerpoint/2010/main" val="479531869"/>
              </p:ext>
            </p:extLst>
          </p:nvPr>
        </p:nvGraphicFramePr>
        <p:xfrm>
          <a:off x="-1082040" y="1459831"/>
          <a:ext cx="13152120" cy="50020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52D2E010-3E5D-4742-BD92-915A3A7F885E}"/>
              </a:ext>
            </a:extLst>
          </p:cNvPr>
          <p:cNvSpPr>
            <a:spLocks noGrp="1"/>
          </p:cNvSpPr>
          <p:nvPr>
            <p:ph type="sldNum" sz="quarter" idx="12"/>
          </p:nvPr>
        </p:nvSpPr>
        <p:spPr>
          <a:xfrm>
            <a:off x="125260" y="6663846"/>
            <a:ext cx="444535" cy="194153"/>
          </a:xfrm>
        </p:spPr>
        <p:txBody>
          <a:bodyPr/>
          <a:lstStyle/>
          <a:p>
            <a:fld id="{9CD8D479-8942-46E8-A226-A4E01F7A105C}" type="slidenum">
              <a:rPr lang="en-US" smtClean="0"/>
              <a:t>27</a:t>
            </a:fld>
            <a:endParaRPr lang="en-US" dirty="0"/>
          </a:p>
        </p:txBody>
      </p:sp>
      <p:pic>
        <p:nvPicPr>
          <p:cNvPr id="7" name="Audio 6">
            <a:hlinkClick r:id="" action="ppaction://media"/>
            <a:extLst>
              <a:ext uri="{FF2B5EF4-FFF2-40B4-BE49-F238E27FC236}">
                <a16:creationId xmlns:a16="http://schemas.microsoft.com/office/drawing/2014/main" id="{8CBDFE76-F7BA-490A-8919-4335415A4F7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1095674"/>
      </p:ext>
    </p:extLst>
  </p:cSld>
  <p:clrMapOvr>
    <a:masterClrMapping/>
  </p:clrMapOvr>
  <mc:AlternateContent xmlns:mc="http://schemas.openxmlformats.org/markup-compatibility/2006" xmlns:p14="http://schemas.microsoft.com/office/powerpoint/2010/main">
    <mc:Choice Requires="p14">
      <p:transition spd="med" p14:dur="700" advTm="51627">
        <p:fade/>
      </p:transition>
    </mc:Choice>
    <mc:Fallback xmlns="">
      <p:transition spd="med" advTm="51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5E805-4C99-46A2-AE5F-E731857EAF84}"/>
              </a:ext>
            </a:extLst>
          </p:cNvPr>
          <p:cNvSpPr>
            <a:spLocks noGrp="1"/>
          </p:cNvSpPr>
          <p:nvPr>
            <p:ph type="title"/>
          </p:nvPr>
        </p:nvSpPr>
        <p:spPr>
          <a:xfrm>
            <a:off x="385011" y="219784"/>
            <a:ext cx="9372600" cy="1345491"/>
          </a:xfrm>
        </p:spPr>
        <p:txBody>
          <a:bodyPr>
            <a:normAutofit/>
          </a:bodyPr>
          <a:lstStyle/>
          <a:p>
            <a:r>
              <a:rPr kumimoji="0" lang="en-US" sz="3600" b="1" i="0" u="none" strike="noStrike" kern="1200" cap="none" spc="0" normalizeH="0" baseline="0" noProof="0" dirty="0">
                <a:ln>
                  <a:noFill/>
                </a:ln>
                <a:solidFill>
                  <a:schemeClr val="accent6"/>
                </a:solidFill>
                <a:effectLst/>
                <a:uLnTx/>
                <a:uFillTx/>
                <a:latin typeface="+mj-lt"/>
                <a:ea typeface="+mn-ea"/>
                <a:cs typeface="+mn-cs"/>
              </a:rPr>
              <a:t>Potential NYSED Improvement Activities</a:t>
            </a:r>
            <a:endParaRPr lang="en-US" sz="3200" dirty="0"/>
          </a:p>
        </p:txBody>
      </p:sp>
      <p:graphicFrame>
        <p:nvGraphicFramePr>
          <p:cNvPr id="5" name="Content Placeholder 4" descr="Improving survey distribution methods.  Improving district follow up with survey parents.  Technical assistance to districts with low response rates or low satisfaction levels.">
            <a:extLst>
              <a:ext uri="{FF2B5EF4-FFF2-40B4-BE49-F238E27FC236}">
                <a16:creationId xmlns:a16="http://schemas.microsoft.com/office/drawing/2014/main" id="{06492977-E5FB-4C57-BE15-C5AE8541D2B0}"/>
              </a:ext>
            </a:extLst>
          </p:cNvPr>
          <p:cNvGraphicFramePr>
            <a:graphicFrameLocks noGrp="1"/>
          </p:cNvGraphicFramePr>
          <p:nvPr>
            <p:ph idx="1"/>
            <p:extLst>
              <p:ext uri="{D42A27DB-BD31-4B8C-83A1-F6EECF244321}">
                <p14:modId xmlns:p14="http://schemas.microsoft.com/office/powerpoint/2010/main" val="4120581189"/>
              </p:ext>
            </p:extLst>
          </p:nvPr>
        </p:nvGraphicFramePr>
        <p:xfrm>
          <a:off x="216568" y="1565275"/>
          <a:ext cx="11590421" cy="4739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AC0F5322-E144-474F-8E5B-10892349D2EA}"/>
              </a:ext>
            </a:extLst>
          </p:cNvPr>
          <p:cNvSpPr>
            <a:spLocks noGrp="1"/>
          </p:cNvSpPr>
          <p:nvPr>
            <p:ph type="sldNum" sz="quarter" idx="12"/>
          </p:nvPr>
        </p:nvSpPr>
        <p:spPr/>
        <p:txBody>
          <a:bodyPr/>
          <a:lstStyle/>
          <a:p>
            <a:fld id="{9CD8D479-8942-46E8-A226-A4E01F7A105C}" type="slidenum">
              <a:rPr lang="en-US" smtClean="0"/>
              <a:t>28</a:t>
            </a:fld>
            <a:endParaRPr lang="en-US" dirty="0"/>
          </a:p>
        </p:txBody>
      </p:sp>
      <p:pic>
        <p:nvPicPr>
          <p:cNvPr id="10" name="Audio 9">
            <a:hlinkClick r:id="" action="ppaction://media"/>
            <a:extLst>
              <a:ext uri="{FF2B5EF4-FFF2-40B4-BE49-F238E27FC236}">
                <a16:creationId xmlns:a16="http://schemas.microsoft.com/office/drawing/2014/main" id="{61982023-55B6-482B-B514-4568535471C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5640923"/>
      </p:ext>
    </p:extLst>
  </p:cSld>
  <p:clrMapOvr>
    <a:masterClrMapping/>
  </p:clrMapOvr>
  <mc:AlternateContent xmlns:mc="http://schemas.openxmlformats.org/markup-compatibility/2006" xmlns:p14="http://schemas.microsoft.com/office/powerpoint/2010/main">
    <mc:Choice Requires="p14">
      <p:transition spd="med" p14:dur="700" advTm="27130">
        <p:fade/>
      </p:transition>
    </mc:Choice>
    <mc:Fallback xmlns="">
      <p:transition spd="med" advTm="27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2EC1-25B4-4582-91C9-B6176646AA18}"/>
              </a:ext>
            </a:extLst>
          </p:cNvPr>
          <p:cNvSpPr>
            <a:spLocks noGrp="1"/>
          </p:cNvSpPr>
          <p:nvPr>
            <p:ph type="title"/>
          </p:nvPr>
        </p:nvSpPr>
        <p:spPr>
          <a:xfrm>
            <a:off x="8835621" y="2194560"/>
            <a:ext cx="3011423" cy="2468880"/>
          </a:xfrm>
          <a:solidFill>
            <a:schemeClr val="accent3"/>
          </a:solidFill>
          <a:ln w="38100">
            <a:solidFill>
              <a:schemeClr val="accent3"/>
            </a:solidFill>
          </a:ln>
        </p:spPr>
        <p:style>
          <a:lnRef idx="3">
            <a:schemeClr val="lt1"/>
          </a:lnRef>
          <a:fillRef idx="1">
            <a:schemeClr val="accent6"/>
          </a:fillRef>
          <a:effectRef idx="1">
            <a:schemeClr val="accent6"/>
          </a:effectRef>
          <a:fontRef idx="minor">
            <a:schemeClr val="lt1"/>
          </a:fontRef>
        </p:style>
        <p:txBody>
          <a:bodyPr vert="horz" lIns="91440" tIns="45720" rIns="91440" bIns="45720" rtlCol="0" anchor="b">
            <a:noAutofit/>
          </a:bodyPr>
          <a:lstStyle/>
          <a:p>
            <a:r>
              <a:rPr lang="en-US" sz="3600" b="1" dirty="0">
                <a:solidFill>
                  <a:schemeClr val="bg1"/>
                </a:solidFill>
              </a:rPr>
              <a:t>Potential Improvement Activities For Consideration</a:t>
            </a:r>
          </a:p>
        </p:txBody>
      </p:sp>
      <p:graphicFrame>
        <p:nvGraphicFramePr>
          <p:cNvPr id="9" name="TextBox 6" descr="Follow up post-survey to evaluate nonresponse bias.   Target Large districts and outlier districts with the lowest response rates to provide technical assistance on the method of survey distribution and follow up, including discussion of what staff will be used for follow up.   Use a web portal or electronic submission as the initial/main responder submission method.">
            <a:extLst>
              <a:ext uri="{FF2B5EF4-FFF2-40B4-BE49-F238E27FC236}">
                <a16:creationId xmlns:a16="http://schemas.microsoft.com/office/drawing/2014/main" id="{25F9BD4A-86B2-47A3-A9B2-C2ADB21FFBDA}"/>
              </a:ext>
            </a:extLst>
          </p:cNvPr>
          <p:cNvGraphicFramePr/>
          <p:nvPr>
            <p:extLst>
              <p:ext uri="{D42A27DB-BD31-4B8C-83A1-F6EECF244321}">
                <p14:modId xmlns:p14="http://schemas.microsoft.com/office/powerpoint/2010/main" val="3445645352"/>
              </p:ext>
            </p:extLst>
          </p:nvPr>
        </p:nvGraphicFramePr>
        <p:xfrm>
          <a:off x="964613" y="120770"/>
          <a:ext cx="7730813" cy="63015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891809B5-535A-4842-B455-B3B58105DC0D}"/>
              </a:ext>
            </a:extLst>
          </p:cNvPr>
          <p:cNvSpPr>
            <a:spLocks noGrp="1"/>
          </p:cNvSpPr>
          <p:nvPr>
            <p:ph type="sldNum" sz="quarter" idx="12"/>
          </p:nvPr>
        </p:nvSpPr>
        <p:spPr>
          <a:xfrm>
            <a:off x="179294" y="6629400"/>
            <a:ext cx="410402" cy="228600"/>
          </a:xfrm>
        </p:spPr>
        <p:txBody>
          <a:bodyPr/>
          <a:lstStyle/>
          <a:p>
            <a:fld id="{9CD8D479-8942-46E8-A226-A4E01F7A105C}" type="slidenum">
              <a:rPr lang="en-US" smtClean="0"/>
              <a:pPr/>
              <a:t>29</a:t>
            </a:fld>
            <a:endParaRPr lang="en-US" dirty="0"/>
          </a:p>
        </p:txBody>
      </p:sp>
      <p:pic>
        <p:nvPicPr>
          <p:cNvPr id="17" name="Audio 16">
            <a:hlinkClick r:id="" action="ppaction://media"/>
            <a:extLst>
              <a:ext uri="{FF2B5EF4-FFF2-40B4-BE49-F238E27FC236}">
                <a16:creationId xmlns:a16="http://schemas.microsoft.com/office/drawing/2014/main" id="{66C4FA68-609D-4D5D-BC8F-F2A54802AE2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8027330"/>
      </p:ext>
    </p:extLst>
  </p:cSld>
  <p:clrMapOvr>
    <a:masterClrMapping/>
  </p:clrMapOvr>
  <mc:AlternateContent xmlns:mc="http://schemas.openxmlformats.org/markup-compatibility/2006" xmlns:p14="http://schemas.microsoft.com/office/powerpoint/2010/main">
    <mc:Choice Requires="p14">
      <p:transition spd="med" p14:dur="700" advTm="128834">
        <p:fade/>
      </p:transition>
    </mc:Choice>
    <mc:Fallback xmlns="">
      <p:transition spd="med" advTm="1288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FB8996-FA81-439F-A8B7-E43E95EFF09B}"/>
              </a:ext>
            </a:extLst>
          </p:cNvPr>
          <p:cNvSpPr>
            <a:spLocks noGrp="1"/>
          </p:cNvSpPr>
          <p:nvPr>
            <p:ph type="title"/>
          </p:nvPr>
        </p:nvSpPr>
        <p:spPr>
          <a:xfrm>
            <a:off x="1410025" y="351547"/>
            <a:ext cx="9371949" cy="1183566"/>
          </a:xfrm>
        </p:spPr>
        <p:txBody>
          <a:bodyPr>
            <a:normAutofit/>
          </a:bodyPr>
          <a:lstStyle/>
          <a:p>
            <a:r>
              <a:rPr lang="en-US" sz="3200" b="1" dirty="0">
                <a:ea typeface="+mn-lt"/>
                <a:cs typeface="+mn-lt"/>
              </a:rPr>
              <a:t>Frequently Used Terms in the Presentation </a:t>
            </a:r>
            <a:br>
              <a:rPr lang="en-US" sz="3200" b="1" dirty="0"/>
            </a:br>
            <a:endParaRPr lang="en-US" dirty="0"/>
          </a:p>
        </p:txBody>
      </p:sp>
      <p:graphicFrame>
        <p:nvGraphicFramePr>
          <p:cNvPr id="8" name="Content Placeholder 7" descr="Definitions for commonly used terms; see audio link below.">
            <a:extLst>
              <a:ext uri="{FF2B5EF4-FFF2-40B4-BE49-F238E27FC236}">
                <a16:creationId xmlns:a16="http://schemas.microsoft.com/office/drawing/2014/main" id="{A31B471A-684D-4AE5-913A-5C4ED15AB59E}"/>
              </a:ext>
              <a:ext uri="{C183D7F6-B498-43B3-948B-1728B52AA6E4}">
                <adec:decorative xmlns:adec="http://schemas.microsoft.com/office/drawing/2017/decorative" val="0"/>
              </a:ext>
            </a:extLst>
          </p:cNvPr>
          <p:cNvGraphicFramePr>
            <a:graphicFrameLocks noGrp="1"/>
          </p:cNvGraphicFramePr>
          <p:nvPr>
            <p:ph idx="4294967295"/>
          </p:nvPr>
        </p:nvGraphicFramePr>
        <p:xfrm>
          <a:off x="1011676" y="1535113"/>
          <a:ext cx="10460736" cy="4789617"/>
        </p:xfrm>
        <a:graphic>
          <a:graphicData uri="http://schemas.openxmlformats.org/drawingml/2006/table">
            <a:tbl>
              <a:tblPr firstRow="1" bandRow="1">
                <a:tableStyleId>{3B4B98B0-60AC-42C2-AFA5-B58CD77FA1E5}</a:tableStyleId>
              </a:tblPr>
              <a:tblGrid>
                <a:gridCol w="3152906">
                  <a:extLst>
                    <a:ext uri="{9D8B030D-6E8A-4147-A177-3AD203B41FA5}">
                      <a16:colId xmlns:a16="http://schemas.microsoft.com/office/drawing/2014/main" val="1665510416"/>
                    </a:ext>
                  </a:extLst>
                </a:gridCol>
                <a:gridCol w="7307830">
                  <a:extLst>
                    <a:ext uri="{9D8B030D-6E8A-4147-A177-3AD203B41FA5}">
                      <a16:colId xmlns:a16="http://schemas.microsoft.com/office/drawing/2014/main" val="4237227574"/>
                    </a:ext>
                  </a:extLst>
                </a:gridCol>
              </a:tblGrid>
              <a:tr h="751985">
                <a:tc>
                  <a:txBody>
                    <a:bodyPr/>
                    <a:lstStyle/>
                    <a:p>
                      <a:pPr marL="0" rtl="0" latinLnBrk="0">
                        <a:spcBef>
                          <a:spcPts val="0"/>
                        </a:spcBef>
                        <a:spcAft>
                          <a:spcPts val="0"/>
                        </a:spcAft>
                      </a:pPr>
                      <a:r>
                        <a:rPr lang="en-US" sz="2400" dirty="0">
                          <a:solidFill>
                            <a:schemeClr val="tx1">
                              <a:lumMod val="50000"/>
                            </a:schemeClr>
                          </a:solidFill>
                          <a:effectLst/>
                        </a:rPr>
                        <a:t>          Term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spcBef>
                          <a:spcPts val="0"/>
                        </a:spcBef>
                        <a:spcAft>
                          <a:spcPts val="0"/>
                        </a:spcAft>
                        <a:buNone/>
                      </a:pPr>
                      <a:r>
                        <a:rPr lang="en-US" sz="2400" dirty="0">
                          <a:solidFill>
                            <a:schemeClr val="tx1">
                              <a:lumMod val="50000"/>
                            </a:schemeClr>
                          </a:solidFill>
                          <a:effectLst/>
                        </a:rPr>
                        <a:t>                             Description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72529"/>
                  </a:ext>
                </a:extLst>
              </a:tr>
              <a:tr h="1248035">
                <a:tc>
                  <a:txBody>
                    <a:bodyPr/>
                    <a:lstStyle/>
                    <a:p>
                      <a:pPr marL="0" algn="l" rtl="0" latinLnBrk="0">
                        <a:spcBef>
                          <a:spcPts val="0"/>
                        </a:spcBef>
                        <a:spcAft>
                          <a:spcPts val="0"/>
                        </a:spcAft>
                      </a:pPr>
                      <a:r>
                        <a:rPr lang="en-US" sz="1800" dirty="0">
                          <a:solidFill>
                            <a:schemeClr val="tx1">
                              <a:lumMod val="50000"/>
                            </a:schemeClr>
                          </a:solidFill>
                          <a:effectLst/>
                          <a:latin typeface="+mn-lt"/>
                        </a:rPr>
                        <a:t>State Performance Plan or </a:t>
                      </a:r>
                    </a:p>
                    <a:p>
                      <a:pPr marL="0" algn="l" rtl="0" latinLnBrk="0">
                        <a:spcBef>
                          <a:spcPts val="0"/>
                        </a:spcBef>
                        <a:spcAft>
                          <a:spcPts val="0"/>
                        </a:spcAft>
                      </a:pPr>
                      <a:r>
                        <a:rPr lang="en-US" sz="1800" dirty="0">
                          <a:solidFill>
                            <a:schemeClr val="tx1">
                              <a:lumMod val="50000"/>
                            </a:schemeClr>
                          </a:solidFill>
                          <a:effectLst/>
                          <a:latin typeface="+mn-lt"/>
                        </a:rPr>
                        <a:t>SPP</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buNone/>
                      </a:pPr>
                      <a:r>
                        <a:rPr lang="en-US" sz="1800" b="0" i="0" kern="1200" dirty="0">
                          <a:solidFill>
                            <a:schemeClr val="tx1"/>
                          </a:solidFill>
                          <a:effectLst/>
                          <a:latin typeface="+mn-lt"/>
                          <a:ea typeface="+mn-ea"/>
                          <a:cs typeface="Arial"/>
                        </a:rPr>
                        <a:t>Evaluates the state's efforts to implement the requirements and purposes of      the IDEA and describes how the state will improve its implementation.</a:t>
                      </a:r>
                      <a:endParaRPr lang="en-US" sz="1800" b="0" i="0" kern="1200" dirty="0">
                        <a:solidFill>
                          <a:schemeClr val="tx1"/>
                        </a:solidFill>
                        <a:effectLst/>
                        <a:latin typeface="+mn-lt"/>
                        <a:ea typeface="+mn-ea"/>
                        <a:cs typeface="Arial" panose="020B0604020202020204" pitchFamily="34" charset="0"/>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1229637"/>
                  </a:ext>
                </a:extLst>
              </a:tr>
              <a:tr h="668431">
                <a:tc>
                  <a:txBody>
                    <a:bodyPr/>
                    <a:lstStyle/>
                    <a:p>
                      <a:pPr marL="0" lvl="0" algn="l">
                        <a:spcBef>
                          <a:spcPts val="0"/>
                        </a:spcBef>
                        <a:spcAft>
                          <a:spcPts val="0"/>
                        </a:spcAft>
                        <a:buNone/>
                      </a:pPr>
                      <a:r>
                        <a:rPr lang="en-US" sz="1800" b="0" i="0" u="none" strike="noStrike" noProof="0" dirty="0">
                          <a:solidFill>
                            <a:schemeClr val="tx1">
                              <a:lumMod val="50000"/>
                            </a:schemeClr>
                          </a:solidFill>
                          <a:effectLst/>
                          <a:latin typeface="+mn-lt"/>
                        </a:rPr>
                        <a:t>Sample</a:t>
                      </a:r>
                      <a:endParaRPr lang="en-US" sz="1800" dirty="0">
                        <a:solidFill>
                          <a:schemeClr val="tx1">
                            <a:lumMod val="50000"/>
                          </a:schemeClr>
                        </a:solidFill>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l">
                        <a:spcBef>
                          <a:spcPts val="0"/>
                        </a:spcBef>
                        <a:spcAft>
                          <a:spcPts val="0"/>
                        </a:spcAft>
                        <a:buNone/>
                      </a:pPr>
                      <a:br>
                        <a:rPr lang="en-US" sz="1800" b="0" i="0" u="none" strike="noStrike" noProof="0" dirty="0">
                          <a:solidFill>
                            <a:schemeClr val="tx1">
                              <a:lumMod val="50000"/>
                            </a:schemeClr>
                          </a:solidFill>
                          <a:effectLst/>
                          <a:latin typeface="+mn-lt"/>
                        </a:rPr>
                      </a:br>
                      <a:r>
                        <a:rPr lang="en-US" sz="1800" b="0" i="0" u="none" strike="noStrike" noProof="0" dirty="0">
                          <a:solidFill>
                            <a:schemeClr val="tx1">
                              <a:lumMod val="50000"/>
                            </a:schemeClr>
                          </a:solidFill>
                          <a:effectLst/>
                          <a:latin typeface="+mn-lt"/>
                        </a:rPr>
                        <a:t>A subset of a population whose characteristics are studied to gain</a:t>
                      </a:r>
                    </a:p>
                    <a:p>
                      <a:pPr marL="0" lvl="0" algn="l">
                        <a:spcBef>
                          <a:spcPts val="0"/>
                        </a:spcBef>
                        <a:spcAft>
                          <a:spcPts val="0"/>
                        </a:spcAft>
                        <a:buNone/>
                      </a:pPr>
                      <a:r>
                        <a:rPr lang="en-US" sz="1800" b="0" i="0" u="none" strike="noStrike" noProof="0" dirty="0">
                          <a:solidFill>
                            <a:schemeClr val="tx1">
                              <a:lumMod val="50000"/>
                            </a:schemeClr>
                          </a:solidFill>
                          <a:effectLst/>
                          <a:latin typeface="+mn-lt"/>
                        </a:rPr>
                        <a:t>information about the entire population.</a:t>
                      </a:r>
                      <a:endParaRPr lang="en-US" sz="1800" dirty="0">
                        <a:solidFill>
                          <a:schemeClr val="tx1">
                            <a:lumMod val="50000"/>
                          </a:schemeClr>
                        </a:solidFill>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5314581"/>
                  </a:ext>
                </a:extLst>
              </a:tr>
              <a:tr h="668431">
                <a:tc>
                  <a:txBody>
                    <a:bodyPr/>
                    <a:lstStyle/>
                    <a:p>
                      <a:pPr marL="0" marR="0" lvl="0" indent="0" algn="l">
                        <a:spcBef>
                          <a:spcPts val="0"/>
                        </a:spcBef>
                        <a:spcAft>
                          <a:spcPts val="0"/>
                        </a:spcAft>
                        <a:buNone/>
                      </a:pPr>
                      <a:r>
                        <a:rPr lang="en-US" sz="1800" b="0" i="0" u="none" strike="noStrike" noProof="0" dirty="0">
                          <a:solidFill>
                            <a:schemeClr val="tx1">
                              <a:lumMod val="50000"/>
                            </a:schemeClr>
                          </a:solidFill>
                          <a:effectLst/>
                          <a:latin typeface="+mn-lt"/>
                        </a:rPr>
                        <a:t>Survey</a:t>
                      </a:r>
                      <a:endParaRPr lang="en-US" sz="1800" b="0" dirty="0">
                        <a:solidFill>
                          <a:schemeClr val="tx1">
                            <a:lumMod val="50000"/>
                          </a:schemeClr>
                        </a:solidFill>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l">
                        <a:lnSpc>
                          <a:spcPct val="100000"/>
                        </a:lnSpc>
                        <a:spcBef>
                          <a:spcPts val="0"/>
                        </a:spcBef>
                        <a:spcAft>
                          <a:spcPts val="0"/>
                        </a:spcAft>
                        <a:buNone/>
                      </a:pPr>
                      <a:br>
                        <a:rPr lang="en-US" sz="1800" b="0" i="0" u="none" strike="noStrike" noProof="0" dirty="0">
                          <a:solidFill>
                            <a:schemeClr val="tx1">
                              <a:lumMod val="50000"/>
                            </a:schemeClr>
                          </a:solidFill>
                          <a:effectLst/>
                          <a:latin typeface="+mn-lt"/>
                        </a:rPr>
                      </a:br>
                      <a:r>
                        <a:rPr lang="en-US" sz="1800" b="0" i="0" u="none" strike="noStrike" noProof="0" dirty="0">
                          <a:solidFill>
                            <a:schemeClr val="tx1">
                              <a:lumMod val="50000"/>
                            </a:schemeClr>
                          </a:solidFill>
                          <a:effectLst/>
                          <a:latin typeface="+mn-lt"/>
                        </a:rPr>
                        <a:t>A data collection activity involving observation or questionnaires for a sample of a population. </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7502703"/>
                  </a:ext>
                </a:extLst>
              </a:tr>
              <a:tr h="1143677">
                <a:tc>
                  <a:txBody>
                    <a:bodyPr/>
                    <a:lstStyle/>
                    <a:p>
                      <a:pPr marL="0" algn="l" rtl="0" latinLnBrk="0">
                        <a:spcBef>
                          <a:spcPts val="0"/>
                        </a:spcBef>
                        <a:spcAft>
                          <a:spcPts val="0"/>
                        </a:spcAft>
                      </a:pPr>
                      <a:r>
                        <a:rPr lang="en-US" sz="1800" b="0" dirty="0">
                          <a:solidFill>
                            <a:schemeClr val="tx1">
                              <a:lumMod val="50000"/>
                            </a:schemeClr>
                          </a:solidFill>
                          <a:effectLst/>
                          <a:latin typeface="+mn-lt"/>
                        </a:rPr>
                        <a:t>Representativeness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lgn="l">
                        <a:spcBef>
                          <a:spcPts val="0"/>
                        </a:spcBef>
                        <a:spcAft>
                          <a:spcPts val="0"/>
                        </a:spcAft>
                        <a:buNone/>
                      </a:pPr>
                      <a:r>
                        <a:rPr lang="en-US" sz="1800" b="0" i="0" u="none" strike="noStrike" noProof="0" dirty="0">
                          <a:effectLst/>
                          <a:latin typeface="+mn-lt"/>
                        </a:rPr>
                        <a:t>Refers to the extent to which the demographics of the children and youth whose parents provided data are representative of the demographics of all children and youth receiving special education services in the state.</a:t>
                      </a:r>
                      <a:endParaRPr lang="en-US" sz="1800" dirty="0">
                        <a:latin typeface="+mn-l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397465"/>
                  </a:ext>
                </a:extLst>
              </a:tr>
            </a:tbl>
          </a:graphicData>
        </a:graphic>
      </p:graphicFrame>
      <p:sp>
        <p:nvSpPr>
          <p:cNvPr id="2" name="Slide Number Placeholder 1">
            <a:extLst>
              <a:ext uri="{FF2B5EF4-FFF2-40B4-BE49-F238E27FC236}">
                <a16:creationId xmlns:a16="http://schemas.microsoft.com/office/drawing/2014/main" id="{BAC0FFD3-B3C0-4518-9730-9D58327AB9AC}"/>
              </a:ext>
            </a:extLst>
          </p:cNvPr>
          <p:cNvSpPr>
            <a:spLocks noGrp="1"/>
          </p:cNvSpPr>
          <p:nvPr>
            <p:ph type="sldNum" sz="quarter" idx="12"/>
          </p:nvPr>
        </p:nvSpPr>
        <p:spPr>
          <a:xfrm>
            <a:off x="250521" y="6626268"/>
            <a:ext cx="406297" cy="23173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5" name="Audio 4">
            <a:hlinkClick r:id="" action="ppaction://media"/>
            <a:extLst>
              <a:ext uri="{FF2B5EF4-FFF2-40B4-BE49-F238E27FC236}">
                <a16:creationId xmlns:a16="http://schemas.microsoft.com/office/drawing/2014/main" id="{C5569605-F082-4D89-8BA9-2F62B5018A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0596903"/>
      </p:ext>
    </p:extLst>
  </p:cSld>
  <p:clrMapOvr>
    <a:masterClrMapping/>
  </p:clrMapOvr>
  <mc:AlternateContent xmlns:mc="http://schemas.openxmlformats.org/markup-compatibility/2006" xmlns:p14="http://schemas.microsoft.com/office/powerpoint/2010/main">
    <mc:Choice Requires="p14">
      <p:transition spd="med" p14:dur="700" advTm="60521">
        <p:fade/>
      </p:transition>
    </mc:Choice>
    <mc:Fallback xmlns="">
      <p:transition spd="med" advTm="605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Follow up questions; see audio link.">
            <a:extLst>
              <a:ext uri="{FF2B5EF4-FFF2-40B4-BE49-F238E27FC236}">
                <a16:creationId xmlns:a16="http://schemas.microsoft.com/office/drawing/2014/main" id="{2C81F192-AB60-490D-97D7-69FF0E334A39}"/>
              </a:ext>
            </a:extLst>
          </p:cNvPr>
          <p:cNvSpPr>
            <a:spLocks noGrp="1"/>
          </p:cNvSpPr>
          <p:nvPr>
            <p:ph type="title"/>
          </p:nvPr>
        </p:nvSpPr>
        <p:spPr>
          <a:xfrm>
            <a:off x="1542770" y="3208974"/>
            <a:ext cx="7315200" cy="3429000"/>
          </a:xfrm>
        </p:spPr>
        <p:txBody>
          <a:bodyPr>
            <a:noAutofit/>
          </a:bodyPr>
          <a:lstStyle/>
          <a:p>
            <a:r>
              <a:rPr lang="en-US" sz="2400" b="1" dirty="0">
                <a:solidFill>
                  <a:schemeClr val="bg1"/>
                </a:solidFill>
                <a:ea typeface="+mn-lt"/>
                <a:cs typeface="+mn-lt"/>
              </a:rPr>
              <a:t>What are your thoughts about the current improvement activities?</a:t>
            </a:r>
            <a:br>
              <a:rPr lang="en-US" sz="2400" b="1" dirty="0">
                <a:solidFill>
                  <a:schemeClr val="bg1"/>
                </a:solidFill>
                <a:ea typeface="+mn-lt"/>
                <a:cs typeface="+mn-lt"/>
              </a:rPr>
            </a:br>
            <a:br>
              <a:rPr lang="en-US" sz="2400" b="1" dirty="0">
                <a:solidFill>
                  <a:schemeClr val="bg1"/>
                </a:solidFill>
                <a:ea typeface="+mn-lt"/>
                <a:cs typeface="+mn-lt"/>
              </a:rPr>
            </a:br>
            <a:r>
              <a:rPr lang="en-US" sz="2400" b="1" dirty="0">
                <a:solidFill>
                  <a:schemeClr val="bg1"/>
                </a:solidFill>
                <a:ea typeface="+mn-lt"/>
                <a:cs typeface="+mn-lt"/>
              </a:rPr>
              <a:t>Do you feel that new improvement activities are needed in any of these areas: </a:t>
            </a:r>
            <a:r>
              <a:rPr lang="en-US" sz="2400" b="1" dirty="0"/>
              <a:t>survey distribution,  monitoring of response rates, or improving the percent of positive response rates?</a:t>
            </a:r>
            <a:br>
              <a:rPr lang="en-US" sz="2400" b="1" dirty="0">
                <a:solidFill>
                  <a:schemeClr val="bg2">
                    <a:lumMod val="10000"/>
                  </a:schemeClr>
                </a:solidFill>
              </a:rPr>
            </a:br>
            <a:endParaRPr lang="en-US" sz="2400" dirty="0"/>
          </a:p>
        </p:txBody>
      </p:sp>
      <p:pic>
        <p:nvPicPr>
          <p:cNvPr id="3" name="Audio 2" descr="Link to audio&#10;">
            <a:hlinkClick r:id="" action="ppaction://media"/>
            <a:extLst>
              <a:ext uri="{FF2B5EF4-FFF2-40B4-BE49-F238E27FC236}">
                <a16:creationId xmlns:a16="http://schemas.microsoft.com/office/drawing/2014/main" id="{58FFAF06-47A2-4F3B-88A0-52DD294CA4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6209258"/>
      </p:ext>
    </p:extLst>
  </p:cSld>
  <p:clrMapOvr>
    <a:masterClrMapping/>
  </p:clrMapOvr>
  <mc:AlternateContent xmlns:mc="http://schemas.openxmlformats.org/markup-compatibility/2006" xmlns:p14="http://schemas.microsoft.com/office/powerpoint/2010/main">
    <mc:Choice Requires="p14">
      <p:transition spd="med" p14:dur="700" advTm="19875">
        <p:fade/>
      </p:transition>
    </mc:Choice>
    <mc:Fallback xmlns="">
      <p:transition spd="med" advTm="19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0915470-3C35-4B14-B7BB-5256DD14B1A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4765764"/>
              </p:ext>
            </p:extLst>
          </p:nvPr>
        </p:nvGraphicFramePr>
        <p:xfrm>
          <a:off x="545909" y="1392072"/>
          <a:ext cx="10959153" cy="39032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853C6C5F-D88D-41C8-9A1C-13AD43A15627}"/>
              </a:ext>
            </a:extLst>
          </p:cNvPr>
          <p:cNvSpPr>
            <a:spLocks noGrp="1"/>
          </p:cNvSpPr>
          <p:nvPr>
            <p:ph type="title"/>
          </p:nvPr>
        </p:nvSpPr>
        <p:spPr>
          <a:xfrm>
            <a:off x="1181100" y="-1460500"/>
            <a:ext cx="9600875" cy="1460500"/>
          </a:xfrm>
        </p:spPr>
        <p:txBody>
          <a:bodyPr vert="horz" lIns="91440" tIns="45720" rIns="91440" bIns="45720" rtlCol="0" anchor="b">
            <a:normAutofit fontScale="90000"/>
          </a:bodyPr>
          <a:lstStyle/>
          <a:p>
            <a:r>
              <a:rPr lang="en-US" b="1" dirty="0">
                <a:solidFill>
                  <a:srgbClr val="0D0D0D"/>
                </a:solidFill>
              </a:rPr>
              <a:t>Are</a:t>
            </a:r>
            <a:r>
              <a:rPr lang="en-US" b="1" dirty="0">
                <a:solidFill>
                  <a:srgbClr val="0D0D0D"/>
                </a:solidFill>
                <a:ea typeface="+mj-lt"/>
                <a:cs typeface="+mj-lt"/>
              </a:rPr>
              <a:t> Our Proposed Targets Reasonable and   </a:t>
            </a:r>
            <a:br>
              <a:rPr lang="en-US" b="1" dirty="0">
                <a:solidFill>
                  <a:srgbClr val="0D0D0D"/>
                </a:solidFill>
                <a:ea typeface="+mj-lt"/>
                <a:cs typeface="+mj-lt"/>
              </a:rPr>
            </a:br>
            <a:r>
              <a:rPr lang="en-US" b="1" dirty="0">
                <a:solidFill>
                  <a:srgbClr val="0D0D0D"/>
                </a:solidFill>
                <a:ea typeface="+mj-lt"/>
                <a:cs typeface="+mj-lt"/>
              </a:rPr>
              <a:t>Appropriate?</a:t>
            </a:r>
            <a:br>
              <a:rPr lang="en-US" dirty="0">
                <a:solidFill>
                  <a:schemeClr val="accent4">
                    <a:lumMod val="40000"/>
                    <a:lumOff val="60000"/>
                  </a:schemeClr>
                </a:solidFill>
              </a:rPr>
            </a:br>
            <a:endParaRPr lang="en-US" dirty="0"/>
          </a:p>
        </p:txBody>
      </p:sp>
      <p:sp>
        <p:nvSpPr>
          <p:cNvPr id="4" name="Slide Number Placeholder 3">
            <a:extLst>
              <a:ext uri="{FF2B5EF4-FFF2-40B4-BE49-F238E27FC236}">
                <a16:creationId xmlns:a16="http://schemas.microsoft.com/office/drawing/2014/main" id="{1618A776-9E1A-4E2D-9283-12628BD98AC6}"/>
              </a:ext>
            </a:extLst>
          </p:cNvPr>
          <p:cNvSpPr>
            <a:spLocks noGrp="1"/>
          </p:cNvSpPr>
          <p:nvPr>
            <p:ph type="sldNum" sz="quarter" idx="12"/>
          </p:nvPr>
        </p:nvSpPr>
        <p:spPr>
          <a:xfrm>
            <a:off x="137786" y="6687404"/>
            <a:ext cx="513567" cy="170596"/>
          </a:xfrm>
        </p:spPr>
        <p:txBody>
          <a:bodyPr/>
          <a:lstStyle/>
          <a:p>
            <a:fld id="{9CD8D479-8942-46E8-A226-A4E01F7A105C}" type="slidenum">
              <a:rPr lang="en-US" smtClean="0"/>
              <a:pPr/>
              <a:t>31</a:t>
            </a:fld>
            <a:endParaRPr lang="en-US"/>
          </a:p>
        </p:txBody>
      </p:sp>
      <p:pic>
        <p:nvPicPr>
          <p:cNvPr id="5" name="Audio 4" descr="Link to audio&#10;">
            <a:hlinkClick r:id="" action="ppaction://media"/>
            <a:extLst>
              <a:ext uri="{FF2B5EF4-FFF2-40B4-BE49-F238E27FC236}">
                <a16:creationId xmlns:a16="http://schemas.microsoft.com/office/drawing/2014/main" id="{ACB58F54-FABC-466E-A3C8-A6B7DF7727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2285312"/>
      </p:ext>
    </p:extLst>
  </p:cSld>
  <p:clrMapOvr>
    <a:masterClrMapping/>
  </p:clrMapOvr>
  <mc:AlternateContent xmlns:mc="http://schemas.openxmlformats.org/markup-compatibility/2006" xmlns:p14="http://schemas.microsoft.com/office/powerpoint/2010/main">
    <mc:Choice Requires="p14">
      <p:transition spd="med" p14:dur="700" advTm="15845">
        <p:fade/>
      </p:transition>
    </mc:Choice>
    <mc:Fallback xmlns="">
      <p:transition spd="med" advTm="158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8EEEF3-6B8A-4C73-8D3F-A8C1B2ED50A6}"/>
              </a:ext>
            </a:extLst>
          </p:cNvPr>
          <p:cNvSpPr>
            <a:spLocks noGrp="1"/>
          </p:cNvSpPr>
          <p:nvPr>
            <p:ph type="title"/>
          </p:nvPr>
        </p:nvSpPr>
        <p:spPr>
          <a:xfrm>
            <a:off x="1010335" y="306737"/>
            <a:ext cx="8730958" cy="827002"/>
          </a:xfrm>
        </p:spPr>
        <p:txBody>
          <a:bodyPr>
            <a:normAutofit/>
          </a:bodyPr>
          <a:lstStyle/>
          <a:p>
            <a:pPr algn="ctr"/>
            <a:r>
              <a:rPr lang="en-US" sz="3200" b="1" dirty="0">
                <a:ea typeface="+mj-lt"/>
                <a:cs typeface="Arial" panose="020B0604020202020204" pitchFamily="34" charset="0"/>
              </a:rPr>
              <a:t>State-to-State Target Comparisons: PAK-7</a:t>
            </a:r>
            <a:r>
              <a:rPr lang="en-US" sz="3200" dirty="0"/>
              <a:t> </a:t>
            </a:r>
          </a:p>
        </p:txBody>
      </p:sp>
      <p:pic>
        <p:nvPicPr>
          <p:cNvPr id="2" name="Picture 2" descr="This is a bar graph that displays Indicator 8 results for NY, Ohio, Illinois, Pennsylvania, Florida, California and Texas for the years 2014 to 2018 and demonstrates that New York State has a consistently high parent satisfaction rate, whereas four other states consistently have lower satisfaction rates.">
            <a:extLst>
              <a:ext uri="{FF2B5EF4-FFF2-40B4-BE49-F238E27FC236}">
                <a16:creationId xmlns:a16="http://schemas.microsoft.com/office/drawing/2014/main" id="{B640E48F-BFF8-42B0-8A60-30B057A99E63}"/>
              </a:ext>
            </a:extLst>
          </p:cNvPr>
          <p:cNvPicPr>
            <a:picLocks noChangeAspect="1"/>
          </p:cNvPicPr>
          <p:nvPr/>
        </p:nvPicPr>
        <p:blipFill>
          <a:blip r:embed="rId5"/>
          <a:stretch>
            <a:fillRect/>
          </a:stretch>
        </p:blipFill>
        <p:spPr>
          <a:xfrm>
            <a:off x="297544" y="1524001"/>
            <a:ext cx="11598614" cy="44956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Slide Number Placeholder 2">
            <a:extLst>
              <a:ext uri="{FF2B5EF4-FFF2-40B4-BE49-F238E27FC236}">
                <a16:creationId xmlns:a16="http://schemas.microsoft.com/office/drawing/2014/main" id="{5E12E175-FFBE-4CAA-BB36-AEE80EBA142B}"/>
              </a:ext>
            </a:extLst>
          </p:cNvPr>
          <p:cNvSpPr>
            <a:spLocks noGrp="1"/>
          </p:cNvSpPr>
          <p:nvPr>
            <p:ph type="sldNum" sz="quarter" idx="12"/>
          </p:nvPr>
        </p:nvSpPr>
        <p:spPr>
          <a:xfrm>
            <a:off x="125260" y="6659486"/>
            <a:ext cx="383924" cy="198514"/>
          </a:xfrm>
        </p:spPr>
        <p:txBody>
          <a:bodyPr/>
          <a:lstStyle/>
          <a:p>
            <a:fld id="{9CD8D479-8942-46E8-A226-A4E01F7A105C}" type="slidenum">
              <a:rPr lang="en-US" smtClean="0"/>
              <a:t>32</a:t>
            </a:fld>
            <a:endParaRPr lang="en-US" dirty="0"/>
          </a:p>
        </p:txBody>
      </p:sp>
      <p:pic>
        <p:nvPicPr>
          <p:cNvPr id="9" name="Audio 8" descr="Link to audio&#10;">
            <a:hlinkClick r:id="" action="ppaction://media"/>
            <a:extLst>
              <a:ext uri="{FF2B5EF4-FFF2-40B4-BE49-F238E27FC236}">
                <a16:creationId xmlns:a16="http://schemas.microsoft.com/office/drawing/2014/main" id="{56FD3D6A-B55F-4DDD-B888-09DE44E4ED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1932230"/>
      </p:ext>
    </p:extLst>
  </p:cSld>
  <p:clrMapOvr>
    <a:masterClrMapping/>
  </p:clrMapOvr>
  <mc:AlternateContent xmlns:mc="http://schemas.openxmlformats.org/markup-compatibility/2006" xmlns:p14="http://schemas.microsoft.com/office/powerpoint/2010/main">
    <mc:Choice Requires="p14">
      <p:transition spd="med" p14:dur="700" advTm="86063">
        <p:fade/>
      </p:transition>
    </mc:Choice>
    <mc:Fallback xmlns="">
      <p:transition spd="med" advTm="860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61FCBF7-4686-4174-B633-5B19C04B5136}"/>
              </a:ext>
            </a:extLst>
          </p:cNvPr>
          <p:cNvSpPr>
            <a:spLocks noGrp="1"/>
          </p:cNvSpPr>
          <p:nvPr>
            <p:ph type="title"/>
          </p:nvPr>
        </p:nvSpPr>
        <p:spPr>
          <a:xfrm>
            <a:off x="1065008" y="342900"/>
            <a:ext cx="9372600" cy="1674813"/>
          </a:xfrm>
        </p:spPr>
        <p:txBody>
          <a:bodyPr>
            <a:normAutofit fontScale="90000"/>
          </a:bodyPr>
          <a:lstStyle/>
          <a:p>
            <a:r>
              <a:rPr lang="en-US" sz="3600" b="1" dirty="0"/>
              <a:t>Current Data &amp; Trend Data – Targets and Actual </a:t>
            </a:r>
            <a:br>
              <a:rPr lang="en-US" sz="3600" dirty="0"/>
            </a:br>
            <a:r>
              <a:rPr lang="en-US" sz="3600" b="1" dirty="0"/>
              <a:t>                                   (FFY 2015-2019)</a:t>
            </a:r>
            <a:br>
              <a:rPr lang="en-US" sz="3600" dirty="0">
                <a:ea typeface="+mn-lt"/>
                <a:cs typeface="+mn-lt"/>
              </a:rPr>
            </a:br>
            <a:endParaRPr lang="en-US" dirty="0"/>
          </a:p>
        </p:txBody>
      </p:sp>
      <p:pic>
        <p:nvPicPr>
          <p:cNvPr id="7" name="Picture 7" descr="This chart that represents SPP 8 trend target and result data points for the years 2014 to 2019 where the blue line represents the target parent survey satisfaction rate and the green line represents the actual parent satisfaction rate.  The data points for the actual parent satisfaction rate (the green line) is relatively flat and steady year to year.">
            <a:extLst>
              <a:ext uri="{FF2B5EF4-FFF2-40B4-BE49-F238E27FC236}">
                <a16:creationId xmlns:a16="http://schemas.microsoft.com/office/drawing/2014/main" id="{A0B139BD-6288-4C00-B45C-8D297B224566}"/>
              </a:ext>
            </a:extLst>
          </p:cNvPr>
          <p:cNvPicPr>
            <a:picLocks noChangeAspect="1"/>
          </p:cNvPicPr>
          <p:nvPr/>
        </p:nvPicPr>
        <p:blipFill>
          <a:blip r:embed="rId5"/>
          <a:stretch>
            <a:fillRect/>
          </a:stretch>
        </p:blipFill>
        <p:spPr>
          <a:xfrm>
            <a:off x="794542" y="1708943"/>
            <a:ext cx="10142132" cy="44766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Slide Number Placeholder 1">
            <a:extLst>
              <a:ext uri="{FF2B5EF4-FFF2-40B4-BE49-F238E27FC236}">
                <a16:creationId xmlns:a16="http://schemas.microsoft.com/office/drawing/2014/main" id="{144716FC-6BD4-4A5F-902C-50CFBF078BD4}"/>
              </a:ext>
            </a:extLst>
          </p:cNvPr>
          <p:cNvSpPr>
            <a:spLocks noGrp="1"/>
          </p:cNvSpPr>
          <p:nvPr>
            <p:ph type="sldNum" sz="quarter" idx="12"/>
          </p:nvPr>
        </p:nvSpPr>
        <p:spPr>
          <a:xfrm>
            <a:off x="175365" y="6626612"/>
            <a:ext cx="331141" cy="231388"/>
          </a:xfrm>
        </p:spPr>
        <p:txBody>
          <a:bodyPr/>
          <a:lstStyle/>
          <a:p>
            <a:fld id="{9CD8D479-8942-46E8-A226-A4E01F7A105C}" type="slidenum">
              <a:rPr lang="en-US" smtClean="0"/>
              <a:pPr/>
              <a:t>33</a:t>
            </a:fld>
            <a:endParaRPr lang="en-US" dirty="0"/>
          </a:p>
        </p:txBody>
      </p:sp>
      <p:pic>
        <p:nvPicPr>
          <p:cNvPr id="12" name="Audio 11">
            <a:hlinkClick r:id="" action="ppaction://media"/>
            <a:extLst>
              <a:ext uri="{FF2B5EF4-FFF2-40B4-BE49-F238E27FC236}">
                <a16:creationId xmlns:a16="http://schemas.microsoft.com/office/drawing/2014/main" id="{2B481C21-ED10-48BC-8E6A-BA7222834E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2198752"/>
      </p:ext>
    </p:extLst>
  </p:cSld>
  <p:clrMapOvr>
    <a:masterClrMapping/>
  </p:clrMapOvr>
  <mc:AlternateContent xmlns:mc="http://schemas.openxmlformats.org/markup-compatibility/2006" xmlns:p14="http://schemas.microsoft.com/office/powerpoint/2010/main">
    <mc:Choice Requires="p14">
      <p:transition spd="med" p14:dur="700" advTm="66333">
        <p:fade/>
      </p:transition>
    </mc:Choice>
    <mc:Fallback xmlns="">
      <p:transition spd="med" advTm="663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noGrp="1"/>
          </p:cNvSpPr>
          <p:nvPr>
            <p:ph type="title" idx="4294967295"/>
          </p:nvPr>
        </p:nvSpPr>
        <p:spPr>
          <a:xfrm>
            <a:off x="2388" y="3023"/>
            <a:ext cx="9738987" cy="1088589"/>
          </a:xfrm>
          <a:prstGeom prst="rect">
            <a:avLst/>
          </a:prstGeom>
          <a:solidFill>
            <a:schemeClr val="tx1"/>
          </a:solid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Times New Roman"/>
              </a:rPr>
              <a:t> Proposed Targets for Indicator 8 for the 2020-2025 SPP/APR Reporting Period</a:t>
            </a:r>
          </a:p>
        </p:txBody>
      </p:sp>
      <p:graphicFrame>
        <p:nvGraphicFramePr>
          <p:cNvPr id="5" name="Table 5" descr="This chart represents the target Indicator 8 parent satisfaction rates for the years 2020 to 2025, with a 2020 target rate of 93.75% and 2025 target rate of 95%.   The slide is further explained in the audio link.">
            <a:extLst>
              <a:ext uri="{FF2B5EF4-FFF2-40B4-BE49-F238E27FC236}">
                <a16:creationId xmlns:a16="http://schemas.microsoft.com/office/drawing/2014/main" id="{4D5500E0-7F26-426A-B306-8E4DCFA7A7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681925733"/>
              </p:ext>
            </p:extLst>
          </p:nvPr>
        </p:nvGraphicFramePr>
        <p:xfrm>
          <a:off x="234016" y="1911436"/>
          <a:ext cx="11602384" cy="2495672"/>
        </p:xfrm>
        <a:graphic>
          <a:graphicData uri="http://schemas.openxmlformats.org/drawingml/2006/table">
            <a:tbl>
              <a:tblPr firstRow="1" bandRow="1">
                <a:tableStyleId>{3B4B98B0-60AC-42C2-AFA5-B58CD77FA1E5}</a:tableStyleId>
              </a:tblPr>
              <a:tblGrid>
                <a:gridCol w="1450298">
                  <a:extLst>
                    <a:ext uri="{9D8B030D-6E8A-4147-A177-3AD203B41FA5}">
                      <a16:colId xmlns:a16="http://schemas.microsoft.com/office/drawing/2014/main" val="3582182824"/>
                    </a:ext>
                  </a:extLst>
                </a:gridCol>
                <a:gridCol w="1450298">
                  <a:extLst>
                    <a:ext uri="{9D8B030D-6E8A-4147-A177-3AD203B41FA5}">
                      <a16:colId xmlns:a16="http://schemas.microsoft.com/office/drawing/2014/main" val="44873489"/>
                    </a:ext>
                  </a:extLst>
                </a:gridCol>
                <a:gridCol w="1450298">
                  <a:extLst>
                    <a:ext uri="{9D8B030D-6E8A-4147-A177-3AD203B41FA5}">
                      <a16:colId xmlns:a16="http://schemas.microsoft.com/office/drawing/2014/main" val="912921367"/>
                    </a:ext>
                  </a:extLst>
                </a:gridCol>
                <a:gridCol w="1450298">
                  <a:extLst>
                    <a:ext uri="{9D8B030D-6E8A-4147-A177-3AD203B41FA5}">
                      <a16:colId xmlns:a16="http://schemas.microsoft.com/office/drawing/2014/main" val="1103338864"/>
                    </a:ext>
                  </a:extLst>
                </a:gridCol>
                <a:gridCol w="1450298">
                  <a:extLst>
                    <a:ext uri="{9D8B030D-6E8A-4147-A177-3AD203B41FA5}">
                      <a16:colId xmlns:a16="http://schemas.microsoft.com/office/drawing/2014/main" val="3246954606"/>
                    </a:ext>
                  </a:extLst>
                </a:gridCol>
                <a:gridCol w="1450298">
                  <a:extLst>
                    <a:ext uri="{9D8B030D-6E8A-4147-A177-3AD203B41FA5}">
                      <a16:colId xmlns:a16="http://schemas.microsoft.com/office/drawing/2014/main" val="2511296371"/>
                    </a:ext>
                  </a:extLst>
                </a:gridCol>
                <a:gridCol w="1450298">
                  <a:extLst>
                    <a:ext uri="{9D8B030D-6E8A-4147-A177-3AD203B41FA5}">
                      <a16:colId xmlns:a16="http://schemas.microsoft.com/office/drawing/2014/main" val="1951969477"/>
                    </a:ext>
                  </a:extLst>
                </a:gridCol>
                <a:gridCol w="1450298">
                  <a:extLst>
                    <a:ext uri="{9D8B030D-6E8A-4147-A177-3AD203B41FA5}">
                      <a16:colId xmlns:a16="http://schemas.microsoft.com/office/drawing/2014/main" val="483978622"/>
                    </a:ext>
                  </a:extLst>
                </a:gridCol>
              </a:tblGrid>
              <a:tr h="1341836">
                <a:tc>
                  <a:txBody>
                    <a:bodyPr/>
                    <a:lstStyle/>
                    <a:p>
                      <a:pPr marL="0" marR="0" algn="ctr">
                        <a:lnSpc>
                          <a:spcPct val="100000"/>
                        </a:lnSpc>
                        <a:spcBef>
                          <a:spcPts val="300"/>
                        </a:spcBef>
                        <a:spcAft>
                          <a:spcPts val="300"/>
                        </a:spcAft>
                      </a:pPr>
                      <a:r>
                        <a:rPr lang="en-US" sz="2400" b="1" dirty="0">
                          <a:effectLst/>
                          <a:latin typeface="Arial"/>
                        </a:rPr>
                        <a:t>Baseline  2005</a:t>
                      </a:r>
                      <a:endParaRPr lang="en-US" sz="2400" b="1" dirty="0">
                        <a:latin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dirty="0">
                          <a:effectLst/>
                          <a:latin typeface="Arial"/>
                        </a:rPr>
                        <a:t>  FFY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a:effectLst/>
                          <a:latin typeface="Arial"/>
                        </a:rPr>
                        <a:t>2020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dirty="0">
                          <a:effectLst/>
                          <a:latin typeface="Arial"/>
                        </a:rPr>
                        <a:t>2021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dirty="0">
                          <a:effectLst/>
                          <a:latin typeface="Arial"/>
                        </a:rPr>
                        <a:t>2022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a:effectLst/>
                          <a:latin typeface="Arial"/>
                        </a:rPr>
                        <a:t>2023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a:effectLst/>
                          <a:latin typeface="Arial"/>
                        </a:rPr>
                        <a:t>2024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400" b="1">
                          <a:effectLst/>
                          <a:latin typeface="Arial"/>
                        </a:rPr>
                        <a:t>2025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2752972"/>
                  </a:ext>
                </a:extLst>
              </a:tr>
              <a:tr h="1153836">
                <a:tc>
                  <a:txBody>
                    <a:bodyPr/>
                    <a:lstStyle/>
                    <a:p>
                      <a:pPr marL="0" marR="0" algn="ctr">
                        <a:lnSpc>
                          <a:spcPct val="100000"/>
                        </a:lnSpc>
                        <a:spcBef>
                          <a:spcPts val="300"/>
                        </a:spcBef>
                        <a:spcAft>
                          <a:spcPts val="300"/>
                        </a:spcAft>
                      </a:pPr>
                      <a:r>
                        <a:rPr lang="en-US" sz="2000" b="1" dirty="0">
                          <a:effectLst/>
                          <a:latin typeface="Arial"/>
                          <a:cs typeface="Arial"/>
                        </a:rPr>
                        <a:t>      87.80%</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algn="ctr">
                        <a:lnSpc>
                          <a:spcPct val="100000"/>
                        </a:lnSpc>
                        <a:spcBef>
                          <a:spcPts val="300"/>
                        </a:spcBef>
                        <a:spcAft>
                          <a:spcPts val="300"/>
                        </a:spcAft>
                        <a:buNone/>
                      </a:pPr>
                      <a:r>
                        <a:rPr lang="en-US" sz="2000" b="1">
                          <a:effectLst/>
                          <a:latin typeface="Arial"/>
                          <a:cs typeface="Arial"/>
                        </a:rPr>
                        <a:t>Target &gt;=</a:t>
                      </a:r>
                      <a:endParaRPr lang="en-US" sz="200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000" b="1">
                          <a:effectLst/>
                          <a:latin typeface="Arial"/>
                          <a:cs typeface="Arial"/>
                        </a:rPr>
                        <a:t>93.75%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000" b="1">
                          <a:effectLst/>
                          <a:latin typeface="Arial"/>
                          <a:cs typeface="Arial"/>
                        </a:rPr>
                        <a:t>94.00%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000" b="1">
                          <a:effectLst/>
                          <a:latin typeface="Arial"/>
                          <a:cs typeface="Arial"/>
                        </a:rPr>
                        <a:t>94.25%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000" b="1">
                          <a:effectLst/>
                          <a:latin typeface="Arial"/>
                          <a:cs typeface="Arial"/>
                        </a:rPr>
                        <a:t>94.50%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300"/>
                        </a:spcBef>
                        <a:spcAft>
                          <a:spcPts val="300"/>
                        </a:spcAft>
                      </a:pPr>
                      <a:r>
                        <a:rPr lang="en-US" sz="2000" b="1">
                          <a:effectLst/>
                          <a:latin typeface="Arial"/>
                          <a:cs typeface="Arial"/>
                        </a:rPr>
                        <a:t>94.75%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algn="ctr">
                        <a:lnSpc>
                          <a:spcPct val="100000"/>
                        </a:lnSpc>
                        <a:spcBef>
                          <a:spcPts val="300"/>
                        </a:spcBef>
                        <a:spcAft>
                          <a:spcPts val="300"/>
                        </a:spcAft>
                      </a:pPr>
                      <a:r>
                        <a:rPr lang="en-US" sz="2000" b="1" dirty="0">
                          <a:effectLst/>
                          <a:latin typeface="Arial"/>
                          <a:cs typeface="Arial"/>
                        </a:rPr>
                        <a:t>95.00%</a:t>
                      </a:r>
                      <a:endParaRPr lang="en-US" sz="2000" dirty="0"/>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1343299"/>
                  </a:ext>
                </a:extLst>
              </a:tr>
            </a:tbl>
          </a:graphicData>
        </a:graphic>
      </p:graphicFrame>
      <p:sp>
        <p:nvSpPr>
          <p:cNvPr id="2" name="TextBox 1">
            <a:extLst>
              <a:ext uri="{FF2B5EF4-FFF2-40B4-BE49-F238E27FC236}">
                <a16:creationId xmlns:a16="http://schemas.microsoft.com/office/drawing/2014/main" id="{8CE2D75E-A063-488D-AC00-AAC7C08BFDC6}"/>
              </a:ext>
            </a:extLst>
          </p:cNvPr>
          <p:cNvSpPr txBox="1">
            <a:spLocks/>
          </p:cNvSpPr>
          <p:nvPr/>
        </p:nvSpPr>
        <p:spPr>
          <a:xfrm>
            <a:off x="591826" y="4946564"/>
            <a:ext cx="1100834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The NYSED SPP 8 parent satisfaction rate is currently at 93.62%, a percentage that has stayed very flat over six years with only slight fluctuations (standard deviation of 0.47%, variance of only 0.22%, 93.36% mean, 93.40% median).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NYSED recommends continuing to use the 2005 baseline of 87.80%.</a:t>
            </a:r>
          </a:p>
        </p:txBody>
      </p:sp>
      <p:sp>
        <p:nvSpPr>
          <p:cNvPr id="3" name="Slide Number Placeholder 2">
            <a:extLst>
              <a:ext uri="{FF2B5EF4-FFF2-40B4-BE49-F238E27FC236}">
                <a16:creationId xmlns:a16="http://schemas.microsoft.com/office/drawing/2014/main" id="{34F5308C-0C49-4F0F-876D-A444E4295090}"/>
              </a:ext>
            </a:extLst>
          </p:cNvPr>
          <p:cNvSpPr>
            <a:spLocks noGrp="1"/>
          </p:cNvSpPr>
          <p:nvPr>
            <p:ph type="sldNum" sz="quarter" idx="12"/>
          </p:nvPr>
        </p:nvSpPr>
        <p:spPr>
          <a:xfrm>
            <a:off x="87683" y="6687995"/>
            <a:ext cx="504144" cy="166982"/>
          </a:xfrm>
        </p:spPr>
        <p:txBody>
          <a:bodyPr/>
          <a:lstStyle/>
          <a:p>
            <a:fld id="{9CD8D479-8942-46E8-A226-A4E01F7A105C}" type="slidenum">
              <a:rPr lang="en-US" smtClean="0"/>
              <a:t>34</a:t>
            </a:fld>
            <a:endParaRPr lang="en-US" dirty="0"/>
          </a:p>
        </p:txBody>
      </p:sp>
      <p:pic>
        <p:nvPicPr>
          <p:cNvPr id="10" name="Audio 9">
            <a:hlinkClick r:id="" action="ppaction://media"/>
            <a:extLst>
              <a:ext uri="{FF2B5EF4-FFF2-40B4-BE49-F238E27FC236}">
                <a16:creationId xmlns:a16="http://schemas.microsoft.com/office/drawing/2014/main" id="{2B7D3BDA-2DB4-4206-873E-3EDEACF8E1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6569413"/>
      </p:ext>
    </p:extLst>
  </p:cSld>
  <p:clrMapOvr>
    <a:masterClrMapping/>
  </p:clrMapOvr>
  <mc:AlternateContent xmlns:mc="http://schemas.openxmlformats.org/markup-compatibility/2006" xmlns:p14="http://schemas.microsoft.com/office/powerpoint/2010/main">
    <mc:Choice Requires="p14">
      <p:transition spd="med" p14:dur="700" advTm="133199">
        <p:fade/>
      </p:transition>
    </mc:Choice>
    <mc:Fallback xmlns="">
      <p:transition spd="med" advTm="1331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F192-AB60-490D-97D7-69FF0E334A39}"/>
              </a:ext>
            </a:extLst>
          </p:cNvPr>
          <p:cNvSpPr>
            <a:spLocks noGrp="1"/>
          </p:cNvSpPr>
          <p:nvPr>
            <p:ph type="title"/>
          </p:nvPr>
        </p:nvSpPr>
        <p:spPr>
          <a:xfrm>
            <a:off x="2192497" y="3641557"/>
            <a:ext cx="7015784" cy="2370565"/>
          </a:xfrm>
        </p:spPr>
        <p:txBody>
          <a:bodyPr>
            <a:noAutofit/>
          </a:bodyPr>
          <a:lstStyle/>
          <a:p>
            <a:pPr marL="0" marR="0" lvl="0" indent="0" defTabSz="914400" rtl="0" eaLnBrk="1" fontAlgn="auto" latinLnBrk="0" hangingPunct="1">
              <a:lnSpc>
                <a:spcPct val="100000"/>
              </a:lnSpc>
              <a:spcBef>
                <a:spcPts val="0"/>
              </a:spcBef>
              <a:spcAft>
                <a:spcPts val="0"/>
              </a:spcAft>
              <a:tabLst/>
              <a:defRPr/>
            </a:pPr>
            <a:r>
              <a:rPr lang="en-US" sz="2400" b="1" dirty="0">
                <a:ea typeface="+mn-lt"/>
                <a:cs typeface="Arial" panose="020B0604020202020204" pitchFamily="34" charset="0"/>
              </a:rPr>
              <a:t> </a:t>
            </a:r>
            <a:r>
              <a:rPr lang="en-US" sz="3600" b="1" dirty="0">
                <a:cs typeface="Arial" panose="020B0604020202020204" pitchFamily="34" charset="0"/>
              </a:rPr>
              <a:t>Do you feel that the proposed targets for  2020-2025 are too high, too low or just right?</a:t>
            </a:r>
            <a:br>
              <a:rPr lang="en-US" sz="2400" b="0" i="0" dirty="0"/>
            </a:br>
            <a:endParaRPr lang="en-US" sz="2400" dirty="0"/>
          </a:p>
        </p:txBody>
      </p:sp>
      <p:pic>
        <p:nvPicPr>
          <p:cNvPr id="5" name="Audio 4" descr="Link to audio&#10;">
            <a:hlinkClick r:id="" action="ppaction://media"/>
            <a:extLst>
              <a:ext uri="{FF2B5EF4-FFF2-40B4-BE49-F238E27FC236}">
                <a16:creationId xmlns:a16="http://schemas.microsoft.com/office/drawing/2014/main" id="{075E0123-21B4-436C-8BA7-1369191CD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3975634"/>
      </p:ext>
    </p:extLst>
  </p:cSld>
  <p:clrMapOvr>
    <a:masterClrMapping/>
  </p:clrMapOvr>
  <mc:AlternateContent xmlns:mc="http://schemas.openxmlformats.org/markup-compatibility/2006" xmlns:p14="http://schemas.microsoft.com/office/powerpoint/2010/main">
    <mc:Choice Requires="p14">
      <p:transition spd="med" p14:dur="700" advTm="27688">
        <p:fade/>
      </p:transition>
    </mc:Choice>
    <mc:Fallback xmlns="">
      <p:transition spd="med" advTm="276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A99-B056-4D6E-B08C-6FE07E42AAAC}"/>
              </a:ext>
            </a:extLst>
          </p:cNvPr>
          <p:cNvSpPr>
            <a:spLocks noGrp="1"/>
          </p:cNvSpPr>
          <p:nvPr>
            <p:ph type="title"/>
          </p:nvPr>
        </p:nvSpPr>
        <p:spPr>
          <a:xfrm>
            <a:off x="410402" y="90735"/>
            <a:ext cx="9371949" cy="654642"/>
          </a:xfrm>
        </p:spPr>
        <p:txBody>
          <a:bodyPr>
            <a:normAutofit/>
          </a:bodyPr>
          <a:lstStyle/>
          <a:p>
            <a:r>
              <a:rPr lang="en-US" sz="3200" dirty="0"/>
              <a:t>Resources:</a:t>
            </a:r>
          </a:p>
        </p:txBody>
      </p:sp>
      <p:sp>
        <p:nvSpPr>
          <p:cNvPr id="4" name="TextBox 3" descr="Links to resources discussed during this presentation. ">
            <a:extLst>
              <a:ext uri="{FF2B5EF4-FFF2-40B4-BE49-F238E27FC236}">
                <a16:creationId xmlns:a16="http://schemas.microsoft.com/office/drawing/2014/main" id="{A297E67F-2170-4250-860E-F27849D61DD0}"/>
              </a:ext>
            </a:extLst>
          </p:cNvPr>
          <p:cNvSpPr txBox="1"/>
          <p:nvPr/>
        </p:nvSpPr>
        <p:spPr>
          <a:xfrm>
            <a:off x="410402" y="870089"/>
            <a:ext cx="11019598" cy="5632311"/>
          </a:xfrm>
          <a:prstGeom prst="rect">
            <a:avLst/>
          </a:prstGeom>
          <a:noFill/>
        </p:spPr>
        <p:txBody>
          <a:bodyPr wrap="square" rtlCol="0">
            <a:spAutoFit/>
          </a:bodyPr>
          <a:lstStyle/>
          <a:p>
            <a:r>
              <a:rPr lang="en-US" b="1" dirty="0">
                <a:solidFill>
                  <a:srgbClr val="0D0D0D"/>
                </a:solidFill>
              </a:rPr>
              <a:t>Parent Involvement Data: IDEA Data Center:</a:t>
            </a:r>
            <a:r>
              <a:rPr lang="en-US" b="1" u="sng" dirty="0">
                <a:solidFill>
                  <a:srgbClr val="0D0D0D"/>
                </a:solidFill>
              </a:rPr>
              <a:t> </a:t>
            </a:r>
            <a:r>
              <a:rPr lang="en-US" u="sng" dirty="0">
                <a:solidFill>
                  <a:srgbClr val="0D0D0D"/>
                </a:solidFill>
              </a:rPr>
              <a:t>https://ideadata.org/sites/default/files/media/documents/2021-03/RepresentativenessAndNonresponse.pdf</a:t>
            </a:r>
          </a:p>
          <a:p>
            <a:endParaRPr lang="en-US" b="1" dirty="0">
              <a:solidFill>
                <a:srgbClr val="0D0D0D"/>
              </a:solidFill>
            </a:endParaRPr>
          </a:p>
          <a:p>
            <a:r>
              <a:rPr lang="en-US" b="1" dirty="0">
                <a:solidFill>
                  <a:srgbClr val="0D0D0D"/>
                </a:solidFill>
              </a:rPr>
              <a:t>D</a:t>
            </a:r>
            <a:r>
              <a:rPr lang="en-US" b="1" kern="1200" dirty="0">
                <a:solidFill>
                  <a:srgbClr val="0D0D0D"/>
                </a:solidFill>
                <a:effectLst/>
                <a:cs typeface="Arial" panose="020B0604020202020204" pitchFamily="34" charset="0"/>
              </a:rPr>
              <a:t>istrict sampling schedule:</a:t>
            </a:r>
          </a:p>
          <a:p>
            <a:r>
              <a:rPr lang="en-US" b="1" kern="1200" dirty="0">
                <a:solidFill>
                  <a:srgbClr val="0D0D0D"/>
                </a:solidFill>
                <a:effectLst/>
                <a:cs typeface="Arial" panose="020B0604020202020204" pitchFamily="34" charset="0"/>
              </a:rPr>
              <a:t> </a:t>
            </a:r>
            <a:r>
              <a:rPr lang="en-US" kern="1200" dirty="0">
                <a:solidFill>
                  <a:srgbClr val="0D0D0D"/>
                </a:solidFill>
                <a:effectLst/>
                <a:cs typeface="Arial" panose="020B0604020202020204" pitchFamily="34" charset="0"/>
                <a:hlinkClick r:id="rId5">
                  <a:extLst>
                    <a:ext uri="{A12FA001-AC4F-418D-AE19-62706E023703}">
                      <ahyp:hlinkClr xmlns:ahyp="http://schemas.microsoft.com/office/drawing/2018/hyperlinkcolor" val="tx"/>
                    </a:ext>
                  </a:extLst>
                </a:hlinkClick>
              </a:rPr>
              <a:t>http://www.p12.nysed.gov/sedcar/sppschedule2017-2025.html</a:t>
            </a:r>
            <a:r>
              <a:rPr lang="en-US" kern="1200" dirty="0">
                <a:solidFill>
                  <a:srgbClr val="0D0D0D"/>
                </a:solidFill>
                <a:effectLst/>
                <a:cs typeface="Arial" panose="020B0604020202020204" pitchFamily="34" charset="0"/>
              </a:rPr>
              <a:t> </a:t>
            </a:r>
          </a:p>
          <a:p>
            <a:endParaRPr lang="en-US" dirty="0">
              <a:solidFill>
                <a:srgbClr val="0D0D0D"/>
              </a:solidFill>
              <a:cs typeface="Arial" panose="020B0604020202020204" pitchFamily="34" charset="0"/>
            </a:endParaRPr>
          </a:p>
          <a:p>
            <a:r>
              <a:rPr lang="en-US" b="1" dirty="0">
                <a:solidFill>
                  <a:srgbClr val="0D0D0D"/>
                </a:solidFill>
              </a:rPr>
              <a:t>NYSED SPP/APR Part B Reporting on FFY 2019: </a:t>
            </a:r>
          </a:p>
          <a:p>
            <a:r>
              <a:rPr lang="en-US" u="sng" dirty="0">
                <a:solidFill>
                  <a:srgbClr val="0D0D0D"/>
                </a:solidFill>
                <a:hlinkClick r:id="rId6">
                  <a:extLst>
                    <a:ext uri="{A12FA001-AC4F-418D-AE19-62706E023703}">
                      <ahyp:hlinkClr xmlns:ahyp="http://schemas.microsoft.com/office/drawing/2018/hyperlinkcolor" val="tx"/>
                    </a:ext>
                  </a:extLst>
                </a:hlinkClick>
              </a:rPr>
              <a:t>https://sites.ed.gov/idea/files/NY-B-SPPAPR-FFY19.docx</a:t>
            </a:r>
            <a:endParaRPr lang="en-US" u="sng" dirty="0">
              <a:solidFill>
                <a:srgbClr val="0D0D0D"/>
              </a:solidFill>
            </a:endParaRPr>
          </a:p>
          <a:p>
            <a:endParaRPr lang="en-US" b="1" u="sng" dirty="0">
              <a:solidFill>
                <a:srgbClr val="0D0D0D"/>
              </a:solidFill>
            </a:endParaRPr>
          </a:p>
          <a:p>
            <a:r>
              <a:rPr lang="en-US" b="1" dirty="0">
                <a:solidFill>
                  <a:srgbClr val="0D0D0D"/>
                </a:solidFill>
                <a:cs typeface="Calibri"/>
              </a:rPr>
              <a:t>NYSED parent letter template: </a:t>
            </a:r>
          </a:p>
          <a:p>
            <a:r>
              <a:rPr lang="en-US" dirty="0">
                <a:solidFill>
                  <a:srgbClr val="0D0D0D"/>
                </a:solidFill>
                <a:hlinkClick r:id="rId7">
                  <a:extLst>
                    <a:ext uri="{A12FA001-AC4F-418D-AE19-62706E023703}">
                      <ahyp:hlinkClr xmlns:ahyp="http://schemas.microsoft.com/office/drawing/2018/hyperlinkcolor" val="tx"/>
                    </a:ext>
                  </a:extLst>
                </a:hlinkClick>
              </a:rPr>
              <a:t>http://www.p12.nysed.gov/specialed/spp/indicators/8.htm</a:t>
            </a:r>
            <a:r>
              <a:rPr lang="en-US" dirty="0">
                <a:solidFill>
                  <a:srgbClr val="0D0D0D"/>
                </a:solidFill>
              </a:rPr>
              <a:t>    </a:t>
            </a:r>
          </a:p>
          <a:p>
            <a:endParaRPr lang="en-US" dirty="0">
              <a:solidFill>
                <a:srgbClr val="0D0D0D"/>
              </a:solidFill>
            </a:endParaRPr>
          </a:p>
          <a:p>
            <a:r>
              <a:rPr lang="en-US" b="1" dirty="0">
                <a:solidFill>
                  <a:srgbClr val="0D0D0D"/>
                </a:solidFill>
              </a:rPr>
              <a:t>NYSED Parent survey: </a:t>
            </a:r>
            <a:r>
              <a:rPr lang="en-US" b="1" dirty="0">
                <a:solidFill>
                  <a:srgbClr val="0D0D0D"/>
                </a:solidFill>
                <a:cs typeface="Arial" panose="020B0604020202020204" pitchFamily="34" charset="0"/>
              </a:rPr>
              <a:t> </a:t>
            </a:r>
            <a:endParaRPr lang="en-US" dirty="0">
              <a:solidFill>
                <a:srgbClr val="0D0D0D"/>
              </a:solidFill>
              <a:cs typeface="Arial" panose="020B0604020202020204" pitchFamily="34" charset="0"/>
            </a:endParaRPr>
          </a:p>
          <a:p>
            <a:r>
              <a:rPr lang="en-US" dirty="0">
                <a:solidFill>
                  <a:srgbClr val="0D0D0D"/>
                </a:solidFill>
                <a:cs typeface="Arial" panose="020B0604020202020204" pitchFamily="34" charset="0"/>
                <a:hlinkClick r:id="rId8">
                  <a:extLst>
                    <a:ext uri="{A12FA001-AC4F-418D-AE19-62706E023703}">
                      <ahyp:hlinkClr xmlns:ahyp="http://schemas.microsoft.com/office/drawing/2018/hyperlinkcolor" val="tx"/>
                    </a:ext>
                  </a:extLst>
                </a:hlinkClick>
              </a:rPr>
              <a:t>http://parentsurvey.potsdam.edu</a:t>
            </a:r>
            <a:endParaRPr lang="en-US" dirty="0">
              <a:solidFill>
                <a:srgbClr val="0D0D0D"/>
              </a:solidFill>
              <a:cs typeface="Arial" panose="020B0604020202020204" pitchFamily="34" charset="0"/>
            </a:endParaRPr>
          </a:p>
          <a:p>
            <a:endParaRPr lang="en-US" b="1" dirty="0">
              <a:solidFill>
                <a:srgbClr val="0D0D0D"/>
              </a:solidFill>
              <a:cs typeface="Arial" panose="020B0604020202020204" pitchFamily="34" charset="0"/>
            </a:endParaRPr>
          </a:p>
          <a:p>
            <a:r>
              <a:rPr lang="en-US" b="1" dirty="0">
                <a:solidFill>
                  <a:srgbClr val="0D0D0D"/>
                </a:solidFill>
                <a:cs typeface="Arial" panose="020B0604020202020204" pitchFamily="34" charset="0"/>
              </a:rPr>
              <a:t>NYSED Internet Questionnaire:  </a:t>
            </a:r>
          </a:p>
          <a:p>
            <a:r>
              <a:rPr lang="en-US" dirty="0">
                <a:solidFill>
                  <a:srgbClr val="0D0D0D"/>
                </a:solidFill>
                <a:cs typeface="Arial" panose="020B0604020202020204" pitchFamily="34" charset="0"/>
                <a:hlinkClick r:id="rId8">
                  <a:extLst>
                    <a:ext uri="{A12FA001-AC4F-418D-AE19-62706E023703}">
                      <ahyp:hlinkClr xmlns:ahyp="http://schemas.microsoft.com/office/drawing/2018/hyperlinkcolor" val="tx"/>
                    </a:ext>
                  </a:extLst>
                </a:hlinkClick>
              </a:rPr>
              <a:t>http://parentsurvey.potsdam.edu</a:t>
            </a:r>
            <a:r>
              <a:rPr lang="en-US" dirty="0">
                <a:solidFill>
                  <a:srgbClr val="0D0D0D"/>
                </a:solidFill>
                <a:cs typeface="Arial" panose="020B0604020202020204" pitchFamily="34" charset="0"/>
              </a:rPr>
              <a:t> </a:t>
            </a:r>
          </a:p>
          <a:p>
            <a:endParaRPr lang="en-US" b="1" dirty="0">
              <a:solidFill>
                <a:srgbClr val="0D0D0D"/>
              </a:solidFill>
              <a:cs typeface="Arial" panose="020B0604020202020204" pitchFamily="34" charset="0"/>
            </a:endParaRPr>
          </a:p>
          <a:p>
            <a:r>
              <a:rPr lang="en-US" b="1" dirty="0">
                <a:solidFill>
                  <a:srgbClr val="0D0D0D"/>
                </a:solidFill>
                <a:cs typeface="Arial" panose="020B0604020202020204" pitchFamily="34" charset="0"/>
              </a:rPr>
              <a:t>Public Reported NYS Educational Data: </a:t>
            </a:r>
          </a:p>
          <a:p>
            <a:r>
              <a:rPr lang="en-US" u="sng" dirty="0">
                <a:solidFill>
                  <a:srgbClr val="0D0D0D"/>
                </a:solidFill>
                <a:cs typeface="Arial" panose="020B0604020202020204" pitchFamily="34" charset="0"/>
              </a:rPr>
              <a:t>Data.nysed.gov</a:t>
            </a:r>
            <a:endParaRPr lang="en-US" dirty="0"/>
          </a:p>
        </p:txBody>
      </p:sp>
      <p:sp>
        <p:nvSpPr>
          <p:cNvPr id="5" name="Slide Number Placeholder 4">
            <a:extLst>
              <a:ext uri="{FF2B5EF4-FFF2-40B4-BE49-F238E27FC236}">
                <a16:creationId xmlns:a16="http://schemas.microsoft.com/office/drawing/2014/main" id="{78B156A4-7996-43DC-B0BD-0EC3D0D7F45E}"/>
              </a:ext>
            </a:extLst>
          </p:cNvPr>
          <p:cNvSpPr>
            <a:spLocks noGrp="1"/>
          </p:cNvSpPr>
          <p:nvPr>
            <p:ph type="sldNum" sz="quarter" idx="10"/>
          </p:nvPr>
        </p:nvSpPr>
        <p:spPr/>
        <p:txBody>
          <a:bodyPr/>
          <a:lstStyle/>
          <a:p>
            <a:fld id="{9CD8D479-8942-46E8-A226-A4E01F7A105C}" type="slidenum">
              <a:rPr lang="en-US" smtClean="0"/>
              <a:pPr/>
              <a:t>36</a:t>
            </a:fld>
            <a:endParaRPr lang="en-US" dirty="0"/>
          </a:p>
        </p:txBody>
      </p:sp>
      <p:pic>
        <p:nvPicPr>
          <p:cNvPr id="6" name="Audio 5">
            <a:hlinkClick r:id="" action="ppaction://media"/>
            <a:extLst>
              <a:ext uri="{FF2B5EF4-FFF2-40B4-BE49-F238E27FC236}">
                <a16:creationId xmlns:a16="http://schemas.microsoft.com/office/drawing/2014/main" id="{FFFCD87F-E6D3-4EF9-AA07-6AC72DE2E5C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6043205"/>
      </p:ext>
    </p:extLst>
  </p:cSld>
  <p:clrMapOvr>
    <a:masterClrMapping/>
  </p:clrMapOvr>
  <mc:AlternateContent xmlns:mc="http://schemas.openxmlformats.org/markup-compatibility/2006" xmlns:p14="http://schemas.microsoft.com/office/powerpoint/2010/main">
    <mc:Choice Requires="p14">
      <p:transition spd="med" p14:dur="700" advTm="11746">
        <p:fade/>
      </p:transition>
    </mc:Choice>
    <mc:Fallback xmlns="">
      <p:transition spd="med" advTm="11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6735"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D3D8AD9-CCB8-453F-A090-09555A4B1B57}"/>
              </a:ext>
            </a:extLst>
          </p:cNvPr>
          <p:cNvSpPr>
            <a:spLocks noGrp="1"/>
          </p:cNvSpPr>
          <p:nvPr>
            <p:ph type="title"/>
          </p:nvPr>
        </p:nvSpPr>
        <p:spPr>
          <a:xfrm>
            <a:off x="534256" y="276087"/>
            <a:ext cx="10247720" cy="827757"/>
          </a:xfrm>
        </p:spPr>
        <p:txBody>
          <a:bodyPr>
            <a:normAutofit/>
          </a:bodyPr>
          <a:lstStyle/>
          <a:p>
            <a:r>
              <a:rPr lang="en-US" sz="4000" dirty="0"/>
              <a:t>New York State School District SPP Data </a:t>
            </a:r>
          </a:p>
        </p:txBody>
      </p:sp>
      <p:sp>
        <p:nvSpPr>
          <p:cNvPr id="3" name="Content Placeholder 2">
            <a:extLst>
              <a:ext uri="{FF2B5EF4-FFF2-40B4-BE49-F238E27FC236}">
                <a16:creationId xmlns:a16="http://schemas.microsoft.com/office/drawing/2014/main" id="{1BAB31DE-D7B7-4AD5-8336-CD15620CB9EE}"/>
              </a:ext>
            </a:extLst>
          </p:cNvPr>
          <p:cNvSpPr>
            <a:spLocks noGrp="1"/>
          </p:cNvSpPr>
          <p:nvPr>
            <p:ph sz="half" idx="1"/>
          </p:nvPr>
        </p:nvSpPr>
        <p:spPr>
          <a:xfrm>
            <a:off x="534256" y="1261152"/>
            <a:ext cx="2887037" cy="5221841"/>
          </a:xfrm>
          <a:solidFill>
            <a:srgbClr val="232E3D"/>
          </a:solidFill>
        </p:spPr>
        <p:style>
          <a:lnRef idx="1">
            <a:schemeClr val="dk1"/>
          </a:lnRef>
          <a:fillRef idx="3">
            <a:schemeClr val="dk1"/>
          </a:fillRef>
          <a:effectRef idx="2">
            <a:schemeClr val="dk1"/>
          </a:effectRef>
          <a:fontRef idx="minor">
            <a:schemeClr val="lt1"/>
          </a:fontRef>
        </p:style>
        <p:txBody>
          <a:bodyPr anchor="t">
            <a:normAutofit/>
          </a:bodyPr>
          <a:lstStyle/>
          <a:p>
            <a:pPr marL="0" indent="0">
              <a:buNone/>
            </a:pPr>
            <a:endParaRPr lang="en-US" sz="2800" dirty="0"/>
          </a:p>
          <a:p>
            <a:pPr marL="0" indent="0">
              <a:buNone/>
            </a:pPr>
            <a:r>
              <a:rPr lang="en-US" sz="2800" dirty="0"/>
              <a:t>Additional information on SPP Indicator data may be found in school district “Special Education Data” reports available at data.nysed.gov  </a:t>
            </a:r>
          </a:p>
        </p:txBody>
      </p:sp>
      <p:pic>
        <p:nvPicPr>
          <p:cNvPr id="14" name="Picture 2" descr="data.nysed.gov">
            <a:hlinkClick r:id="rId5"/>
            <a:extLst>
              <a:ext uri="{FF2B5EF4-FFF2-40B4-BE49-F238E27FC236}">
                <a16:creationId xmlns:a16="http://schemas.microsoft.com/office/drawing/2014/main" id="{E26A56AD-F09F-481B-931C-40571B39374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4256" y="5438036"/>
            <a:ext cx="2873441" cy="6524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hoto of the webpage Data.NYSED.gov ">
            <a:extLst>
              <a:ext uri="{FF2B5EF4-FFF2-40B4-BE49-F238E27FC236}">
                <a16:creationId xmlns:a16="http://schemas.microsoft.com/office/drawing/2014/main" id="{1F8D98EF-B4D3-42BC-AC64-BDB693C3F640}"/>
              </a:ext>
            </a:extLst>
          </p:cNvPr>
          <p:cNvPicPr>
            <a:picLocks noChangeAspect="1"/>
          </p:cNvPicPr>
          <p:nvPr/>
        </p:nvPicPr>
        <p:blipFill>
          <a:blip r:embed="rId7"/>
          <a:stretch>
            <a:fillRect/>
          </a:stretch>
        </p:blipFill>
        <p:spPr>
          <a:xfrm>
            <a:off x="3651097" y="1261152"/>
            <a:ext cx="8388503" cy="5221841"/>
          </a:xfrm>
          <a:prstGeom prst="rect">
            <a:avLst/>
          </a:prstGeom>
          <a:noFill/>
        </p:spPr>
      </p:pic>
      <p:sp>
        <p:nvSpPr>
          <p:cNvPr id="2" name="Slide Number Placeholder 1">
            <a:extLst>
              <a:ext uri="{FF2B5EF4-FFF2-40B4-BE49-F238E27FC236}">
                <a16:creationId xmlns:a16="http://schemas.microsoft.com/office/drawing/2014/main" id="{6EBDDE9A-B08E-4C4A-B426-A9971C99E592}"/>
              </a:ext>
            </a:extLst>
          </p:cNvPr>
          <p:cNvSpPr>
            <a:spLocks noGrp="1"/>
          </p:cNvSpPr>
          <p:nvPr>
            <p:ph type="sldNum" sz="quarter" idx="12"/>
          </p:nvPr>
        </p:nvSpPr>
        <p:spPr>
          <a:xfrm>
            <a:off x="187890" y="6640301"/>
            <a:ext cx="468927" cy="217699"/>
          </a:xfrm>
        </p:spPr>
        <p:txBody>
          <a:bodyPr/>
          <a:lstStyle/>
          <a:p>
            <a:fld id="{9CD8D479-8942-46E8-A226-A4E01F7A105C}" type="slidenum">
              <a:rPr lang="en-US" smtClean="0"/>
              <a:t>37</a:t>
            </a:fld>
            <a:endParaRPr lang="en-US" dirty="0"/>
          </a:p>
        </p:txBody>
      </p:sp>
      <p:pic>
        <p:nvPicPr>
          <p:cNvPr id="16" name="Audio 15">
            <a:hlinkClick r:id="" action="ppaction://media"/>
            <a:extLst>
              <a:ext uri="{FF2B5EF4-FFF2-40B4-BE49-F238E27FC236}">
                <a16:creationId xmlns:a16="http://schemas.microsoft.com/office/drawing/2014/main" id="{9A26CB4E-25EF-4CB7-B8A9-6F5C1494676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8300574"/>
      </p:ext>
    </p:extLst>
  </p:cSld>
  <p:clrMapOvr>
    <a:masterClrMapping/>
  </p:clrMapOvr>
  <mc:AlternateContent xmlns:mc="http://schemas.openxmlformats.org/markup-compatibility/2006" xmlns:p14="http://schemas.microsoft.com/office/powerpoint/2010/main">
    <mc:Choice Requires="p14">
      <p:transition spd="med" p14:dur="700" advTm="32123">
        <p:fade/>
      </p:transition>
    </mc:Choice>
    <mc:Fallback xmlns="">
      <p:transition spd="med" advTm="32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dirty="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a:extLst>
              <a:ext uri="{FF2B5EF4-FFF2-40B4-BE49-F238E27FC236}">
                <a16:creationId xmlns:a16="http://schemas.microsoft.com/office/drawing/2014/main" id="{056352DC-2B7B-42AC-A16B-C5B7FDF59271}"/>
              </a:ext>
            </a:extLst>
          </p:cNvPr>
          <p:cNvSpPr txBox="1"/>
          <p:nvPr/>
        </p:nvSpPr>
        <p:spPr>
          <a:xfrm>
            <a:off x="513708" y="5941779"/>
            <a:ext cx="11517331" cy="52322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D0D"/>
                </a:solidFill>
                <a:effectLst/>
                <a:uLnTx/>
                <a:uFillTx/>
                <a:latin typeface="Corbel" panose="020B0503020204020204"/>
                <a:ea typeface="+mn-ea"/>
                <a:cs typeface="+mn-cs"/>
              </a:rPr>
              <a:t>Please visit the </a:t>
            </a:r>
            <a:r>
              <a:rPr kumimoji="0" lang="en-US" sz="2800" b="0" i="0" u="none" strike="noStrike" kern="1200" cap="none" spc="0" normalizeH="0" baseline="0" noProof="0" dirty="0">
                <a:ln>
                  <a:noFill/>
                </a:ln>
                <a:solidFill>
                  <a:srgbClr val="0D0D0D"/>
                </a:solidFill>
                <a:effectLst/>
                <a:uLnTx/>
                <a:uFillTx/>
                <a:latin typeface="Corbel" panose="020B0503020204020204"/>
                <a:ea typeface="+mn-ea"/>
                <a:cs typeface="Arial"/>
                <a:hlinkClick r:id="rId10">
                  <a:extLst>
                    <a:ext uri="{A12FA001-AC4F-418D-AE19-62706E023703}">
                      <ahyp:hlinkClr xmlns:ahyp="http://schemas.microsoft.com/office/drawing/2018/hyperlinkcolor" val="tx"/>
                    </a:ext>
                  </a:extLst>
                </a:hlinkClick>
              </a:rPr>
              <a:t>SPP/APR webpage</a:t>
            </a:r>
            <a:r>
              <a:rPr kumimoji="0" lang="en-US" sz="2800" b="0" i="0" u="none" strike="noStrike" kern="1200" cap="none" spc="0" normalizeH="0" baseline="0" noProof="0" dirty="0">
                <a:ln>
                  <a:noFill/>
                </a:ln>
                <a:solidFill>
                  <a:srgbClr val="0D0D0D"/>
                </a:solidFill>
                <a:effectLst/>
                <a:uLnTx/>
                <a:uFillTx/>
                <a:latin typeface="Corbel" panose="020B0503020204020204"/>
                <a:ea typeface="+mn-ea"/>
                <a:cs typeface="Arial"/>
              </a:rPr>
              <a:t> to submit your survey</a:t>
            </a:r>
          </a:p>
        </p:txBody>
      </p:sp>
      <p:pic>
        <p:nvPicPr>
          <p:cNvPr id="5" name="Graphic 4">
            <a:extLst>
              <a:ext uri="{FF2B5EF4-FFF2-40B4-BE49-F238E27FC236}">
                <a16:creationId xmlns:a16="http://schemas.microsoft.com/office/drawing/2014/main" id="{5079E53A-44B2-47DC-8D8E-D9D02E31DD0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916" y="1424766"/>
            <a:ext cx="4376968" cy="4376968"/>
          </a:xfrm>
          <a:prstGeom prst="rect">
            <a:avLst/>
          </a:prstGeom>
        </p:spPr>
      </p:pic>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20916" y="6675120"/>
            <a:ext cx="492792" cy="182880"/>
          </a:xfrm>
        </p:spPr>
        <p:txBody>
          <a:bodyPr anchor="ctr">
            <a:normAutofit fontScale="77500" lnSpcReduction="20000"/>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38</a:t>
            </a:fld>
            <a:endParaRPr kumimoji="0" lang="en-US" sz="1000" b="0" i="0" u="none" strike="noStrike" kern="1200" cap="none" spc="0" normalizeH="0" baseline="0" noProof="0" dirty="0">
              <a:ln>
                <a:noFill/>
              </a:ln>
              <a:solidFill>
                <a:srgbClr val="4472C4">
                  <a:lumMod val="50000"/>
                </a:srgbClr>
              </a:solidFill>
              <a:effectLst/>
              <a:uLnTx/>
              <a:uFillTx/>
              <a:latin typeface="Corbel" panose="020B0503020204020204"/>
              <a:ea typeface="+mn-ea"/>
              <a:cs typeface="+mn-cs"/>
            </a:endParaRPr>
          </a:p>
        </p:txBody>
      </p:sp>
      <p:pic>
        <p:nvPicPr>
          <p:cNvPr id="6" name="Audio 5">
            <a:hlinkClick r:id="" action="ppaction://media"/>
            <a:extLst>
              <a:ext uri="{FF2B5EF4-FFF2-40B4-BE49-F238E27FC236}">
                <a16:creationId xmlns:a16="http://schemas.microsoft.com/office/drawing/2014/main" id="{F6487EDA-BE4E-41C5-AD90-3022ACD6B5D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40150331"/>
      </p:ext>
    </p:extLst>
  </p:cSld>
  <p:clrMapOvr>
    <a:masterClrMapping/>
  </p:clrMapOvr>
  <mc:AlternateContent xmlns:mc="http://schemas.openxmlformats.org/markup-compatibility/2006" xmlns:p14="http://schemas.microsoft.com/office/powerpoint/2010/main">
    <mc:Choice Requires="p14">
      <p:transition spd="med" p14:dur="700" advTm="48626">
        <p:fade/>
      </p:transition>
    </mc:Choice>
    <mc:Fallback xmlns="">
      <p:transition spd="med" advTm="486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3673"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dirty="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dirty="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2" name="Slide Number Placeholder 1">
            <a:extLst>
              <a:ext uri="{FF2B5EF4-FFF2-40B4-BE49-F238E27FC236}">
                <a16:creationId xmlns:a16="http://schemas.microsoft.com/office/drawing/2014/main" id="{7F60C28A-A33C-4131-812E-614BEFFBAE76}"/>
              </a:ext>
            </a:extLst>
          </p:cNvPr>
          <p:cNvSpPr>
            <a:spLocks noGrp="1"/>
          </p:cNvSpPr>
          <p:nvPr>
            <p:ph type="sldNum" sz="quarter" idx="33"/>
          </p:nvPr>
        </p:nvSpPr>
        <p:spPr>
          <a:xfrm>
            <a:off x="164977" y="6629400"/>
            <a:ext cx="410402" cy="228600"/>
          </a:xfrm>
          <a:solidFill>
            <a:schemeClr val="accent5">
              <a:lumMod val="20000"/>
              <a:lumOff val="80000"/>
            </a:schemeClr>
          </a:solidFill>
        </p:spPr>
        <p:txBody>
          <a:bodyPr/>
          <a:lstStyle/>
          <a:p>
            <a:fld id="{9CD8D479-8942-46E8-A226-A4E01F7A105C}" type="slidenum">
              <a:rPr lang="en-US" smtClean="0"/>
              <a:pPr/>
              <a:t>39</a:t>
            </a:fld>
            <a:endParaRPr lang="en-US" dirty="0"/>
          </a:p>
        </p:txBody>
      </p:sp>
      <p:pic>
        <p:nvPicPr>
          <p:cNvPr id="12" name="Audio 11">
            <a:hlinkClick r:id="" action="ppaction://media"/>
            <a:extLst>
              <a:ext uri="{FF2B5EF4-FFF2-40B4-BE49-F238E27FC236}">
                <a16:creationId xmlns:a16="http://schemas.microsoft.com/office/drawing/2014/main" id="{385E3089-1CD2-45EA-9173-9BAC49532D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1428425"/>
      </p:ext>
    </p:extLst>
  </p:cSld>
  <p:clrMapOvr>
    <a:masterClrMapping/>
  </p:clrMapOvr>
  <mc:AlternateContent xmlns:mc="http://schemas.openxmlformats.org/markup-compatibility/2006" xmlns:p14="http://schemas.microsoft.com/office/powerpoint/2010/main">
    <mc:Choice Requires="p14">
      <p:transition spd="med" p14:dur="700" advTm="13044">
        <p:fade/>
      </p:transition>
    </mc:Choice>
    <mc:Fallback xmlns="">
      <p:transition spd="med" advTm="130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C2B6B3-4526-41D3-A203-6EF88F858959}"/>
              </a:ext>
            </a:extLst>
          </p:cNvPr>
          <p:cNvSpPr>
            <a:spLocks noGrp="1"/>
          </p:cNvSpPr>
          <p:nvPr>
            <p:ph type="title"/>
          </p:nvPr>
        </p:nvSpPr>
        <p:spPr>
          <a:xfrm>
            <a:off x="1206285" y="254810"/>
            <a:ext cx="9371949" cy="837353"/>
          </a:xfrm>
        </p:spPr>
        <p:txBody>
          <a:bodyPr/>
          <a:lstStyle/>
          <a:p>
            <a:r>
              <a:rPr lang="en-US" sz="3200" b="1" dirty="0">
                <a:ea typeface="+mn-lt"/>
                <a:cs typeface="+mn-lt"/>
              </a:rPr>
              <a:t>Frequently Used Terms in the Presentation </a:t>
            </a:r>
            <a:endParaRPr lang="en-US" dirty="0"/>
          </a:p>
        </p:txBody>
      </p:sp>
      <p:graphicFrame>
        <p:nvGraphicFramePr>
          <p:cNvPr id="8" name="Content Placeholder 7" descr="Definitions for commonly used terms continued, see audio link below.">
            <a:extLst>
              <a:ext uri="{FF2B5EF4-FFF2-40B4-BE49-F238E27FC236}">
                <a16:creationId xmlns:a16="http://schemas.microsoft.com/office/drawing/2014/main" id="{A31B471A-684D-4AE5-913A-5C4ED15AB59E}"/>
              </a:ext>
              <a:ext uri="{C183D7F6-B498-43B3-948B-1728B52AA6E4}">
                <adec:decorative xmlns:adec="http://schemas.microsoft.com/office/drawing/2017/decorative" val="0"/>
              </a:ext>
            </a:extLst>
          </p:cNvPr>
          <p:cNvGraphicFramePr>
            <a:graphicFrameLocks noGrp="1"/>
          </p:cNvGraphicFramePr>
          <p:nvPr>
            <p:ph idx="4294967295"/>
            <p:extLst>
              <p:ext uri="{D42A27DB-BD31-4B8C-83A1-F6EECF244321}">
                <p14:modId xmlns:p14="http://schemas.microsoft.com/office/powerpoint/2010/main" val="1085982691"/>
              </p:ext>
            </p:extLst>
          </p:nvPr>
        </p:nvGraphicFramePr>
        <p:xfrm>
          <a:off x="992278" y="1421219"/>
          <a:ext cx="9371950" cy="4588326"/>
        </p:xfrm>
        <a:graphic>
          <a:graphicData uri="http://schemas.openxmlformats.org/drawingml/2006/table">
            <a:tbl>
              <a:tblPr firstRow="1" bandRow="1">
                <a:tableStyleId>{3B4B98B0-60AC-42C2-AFA5-B58CD77FA1E5}</a:tableStyleId>
              </a:tblPr>
              <a:tblGrid>
                <a:gridCol w="2677880">
                  <a:extLst>
                    <a:ext uri="{9D8B030D-6E8A-4147-A177-3AD203B41FA5}">
                      <a16:colId xmlns:a16="http://schemas.microsoft.com/office/drawing/2014/main" val="1665510416"/>
                    </a:ext>
                  </a:extLst>
                </a:gridCol>
                <a:gridCol w="6694070">
                  <a:extLst>
                    <a:ext uri="{9D8B030D-6E8A-4147-A177-3AD203B41FA5}">
                      <a16:colId xmlns:a16="http://schemas.microsoft.com/office/drawing/2014/main" val="4237227574"/>
                    </a:ext>
                  </a:extLst>
                </a:gridCol>
              </a:tblGrid>
              <a:tr h="592966">
                <a:tc>
                  <a:txBody>
                    <a:bodyPr/>
                    <a:lstStyle/>
                    <a:p>
                      <a:pPr marL="0" rtl="0" latinLnBrk="0">
                        <a:spcBef>
                          <a:spcPts val="0"/>
                        </a:spcBef>
                        <a:spcAft>
                          <a:spcPts val="0"/>
                        </a:spcAft>
                      </a:pPr>
                      <a:r>
                        <a:rPr lang="en-US" sz="2400" b="1" dirty="0">
                          <a:solidFill>
                            <a:schemeClr val="tx1">
                              <a:lumMod val="50000"/>
                            </a:schemeClr>
                          </a:solidFill>
                          <a:effectLst/>
                        </a:rPr>
                        <a:t>                 Term</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a:spcBef>
                          <a:spcPts val="0"/>
                        </a:spcBef>
                        <a:spcAft>
                          <a:spcPts val="0"/>
                        </a:spcAft>
                        <a:buNone/>
                      </a:pPr>
                      <a:r>
                        <a:rPr lang="en-US" sz="2400" b="1">
                          <a:solidFill>
                            <a:schemeClr val="tx1">
                              <a:lumMod val="50000"/>
                            </a:schemeClr>
                          </a:solidFill>
                          <a:effectLst/>
                        </a:rPr>
                        <a:t>                             Description </a:t>
                      </a:r>
                      <a:endParaRPr lang="en-US" sz="2400" b="1" dirty="0">
                        <a:solidFill>
                          <a:schemeClr val="tx1">
                            <a:lumMod val="50000"/>
                          </a:schemeClr>
                        </a:solidFill>
                        <a:effectLst/>
                      </a:endParaRP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472529"/>
                  </a:ext>
                </a:extLst>
              </a:tr>
              <a:tr h="878462">
                <a:tc>
                  <a:txBody>
                    <a:bodyPr/>
                    <a:lstStyle/>
                    <a:p>
                      <a:pPr marL="0" rtl="0" latinLnBrk="0">
                        <a:spcBef>
                          <a:spcPts val="0"/>
                        </a:spcBef>
                        <a:spcAft>
                          <a:spcPts val="0"/>
                        </a:spcAft>
                      </a:pPr>
                      <a:r>
                        <a:rPr lang="en-US" sz="1800" b="0" dirty="0">
                          <a:solidFill>
                            <a:schemeClr val="tx1">
                              <a:lumMod val="50000"/>
                            </a:schemeClr>
                          </a:solidFill>
                          <a:effectLst/>
                          <a:latin typeface="+mn-lt"/>
                        </a:rPr>
                        <a:t>Baseline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rtl="0" latinLnBrk="0">
                        <a:spcBef>
                          <a:spcPts val="0"/>
                        </a:spcBef>
                        <a:spcAft>
                          <a:spcPts val="0"/>
                        </a:spcAft>
                      </a:pPr>
                      <a:r>
                        <a:rPr lang="en-US" sz="1800" b="0" dirty="0">
                          <a:solidFill>
                            <a:schemeClr val="tx1">
                              <a:lumMod val="50000"/>
                            </a:schemeClr>
                          </a:solidFill>
                          <a:effectLst/>
                          <a:latin typeface="+mn-lt"/>
                        </a:rPr>
                        <a:t>Data starting point to measure improvement over time. </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7397465"/>
                  </a:ext>
                </a:extLst>
              </a:tr>
              <a:tr h="647842">
                <a:tc>
                  <a:txBody>
                    <a:bodyPr/>
                    <a:lstStyle/>
                    <a:p>
                      <a:pPr marL="0" indent="0" rtl="0" latinLnBrk="0">
                        <a:spcBef>
                          <a:spcPts val="0"/>
                        </a:spcBef>
                        <a:spcAft>
                          <a:spcPts val="0"/>
                        </a:spcAft>
                        <a:buNone/>
                      </a:pPr>
                      <a:r>
                        <a:rPr lang="en-US" sz="1800" b="0" dirty="0">
                          <a:solidFill>
                            <a:schemeClr val="tx1">
                              <a:lumMod val="50000"/>
                            </a:schemeClr>
                          </a:solidFill>
                          <a:effectLst/>
                          <a:latin typeface="+mn-lt"/>
                        </a:rPr>
                        <a:t>Targets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rtl="0" latinLnBrk="0">
                        <a:spcBef>
                          <a:spcPts val="0"/>
                        </a:spcBef>
                        <a:spcAft>
                          <a:spcPts val="0"/>
                        </a:spcAft>
                      </a:pPr>
                      <a:r>
                        <a:rPr lang="en-US" sz="1800" b="0" dirty="0">
                          <a:solidFill>
                            <a:schemeClr val="tx1">
                              <a:lumMod val="50000"/>
                            </a:schemeClr>
                          </a:solidFill>
                          <a:effectLst/>
                          <a:latin typeface="+mn-lt"/>
                        </a:rPr>
                        <a:t>Performance objectives set for each SPP indicator measurement. </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2154435"/>
                  </a:ext>
                </a:extLst>
              </a:tr>
              <a:tr h="1357748">
                <a:tc>
                  <a:txBody>
                    <a:bodyPr/>
                    <a:lstStyle/>
                    <a:p>
                      <a:pPr marL="0" lvl="0" indent="0">
                        <a:spcBef>
                          <a:spcPts val="0"/>
                        </a:spcBef>
                        <a:spcAft>
                          <a:spcPts val="0"/>
                        </a:spcAft>
                        <a:buNone/>
                      </a:pPr>
                      <a:br>
                        <a:rPr lang="en-US" sz="1800" dirty="0">
                          <a:solidFill>
                            <a:schemeClr val="tx1">
                              <a:lumMod val="50000"/>
                            </a:schemeClr>
                          </a:solidFill>
                          <a:latin typeface="+mn-lt"/>
                          <a:cs typeface="Arial"/>
                        </a:rPr>
                      </a:br>
                      <a:r>
                        <a:rPr lang="en-US" sz="1800" dirty="0">
                          <a:solidFill>
                            <a:schemeClr val="tx1">
                              <a:lumMod val="50000"/>
                            </a:schemeClr>
                          </a:solidFill>
                          <a:latin typeface="+mn-lt"/>
                          <a:cs typeface="Arial"/>
                        </a:rPr>
                        <a:t>Potsdam Institute of Applied Research (PIAR) </a:t>
                      </a:r>
                      <a:endParaRPr lang="en-US" sz="1800" b="0" dirty="0">
                        <a:solidFill>
                          <a:schemeClr val="tx1">
                            <a:lumMod val="50000"/>
                          </a:schemeClr>
                        </a:solidFill>
                        <a:effectLst/>
                        <a:latin typeface="+mn-lt"/>
                        <a:cs typeface="Arial" panose="020B0604020202020204" pitchFamily="34" charset="0"/>
                      </a:endParaRP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sz="1800" dirty="0">
                          <a:solidFill>
                            <a:schemeClr val="tx1">
                              <a:lumMod val="50000"/>
                            </a:schemeClr>
                          </a:solidFill>
                          <a:latin typeface="+mn-lt"/>
                          <a:cs typeface="Arial"/>
                        </a:rPr>
                      </a:br>
                      <a:r>
                        <a:rPr lang="en-US" sz="1800" dirty="0">
                          <a:solidFill>
                            <a:schemeClr val="tx1">
                              <a:lumMod val="50000"/>
                            </a:schemeClr>
                          </a:solidFill>
                          <a:latin typeface="+mn-lt"/>
                          <a:cs typeface="Arial"/>
                        </a:rPr>
                        <a:t>An independent research firm that is working with the New York State Education Department to survey parents of children who are </a:t>
                      </a:r>
                      <a:br>
                        <a:rPr lang="en-US" sz="1800" dirty="0">
                          <a:solidFill>
                            <a:schemeClr val="tx1">
                              <a:lumMod val="50000"/>
                            </a:schemeClr>
                          </a:solidFill>
                          <a:latin typeface="+mn-lt"/>
                          <a:cs typeface="Arial"/>
                        </a:rPr>
                      </a:br>
                      <a:r>
                        <a:rPr lang="en-US" sz="1800" dirty="0">
                          <a:solidFill>
                            <a:schemeClr val="tx1">
                              <a:lumMod val="50000"/>
                            </a:schemeClr>
                          </a:solidFill>
                          <a:latin typeface="+mn-lt"/>
                          <a:cs typeface="Arial"/>
                        </a:rPr>
                        <a:t>receiving special education services.</a:t>
                      </a:r>
                      <a:r>
                        <a:rPr lang="en-US" sz="1800" b="1" dirty="0">
                          <a:solidFill>
                            <a:schemeClr val="tx1">
                              <a:lumMod val="50000"/>
                            </a:schemeClr>
                          </a:solidFill>
                          <a:latin typeface="+mn-lt"/>
                          <a:cs typeface="Arial"/>
                        </a:rPr>
                        <a:t>  </a:t>
                      </a:r>
                      <a:r>
                        <a:rPr lang="en-US" sz="1800" dirty="0">
                          <a:solidFill>
                            <a:schemeClr val="tx1">
                              <a:lumMod val="50000"/>
                            </a:schemeClr>
                          </a:solidFill>
                          <a:latin typeface="+mn-lt"/>
                          <a:cs typeface="Arial"/>
                        </a:rPr>
                        <a:t>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277469"/>
                  </a:ext>
                </a:extLst>
              </a:tr>
              <a:tr h="11113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lumMod val="50000"/>
                            </a:schemeClr>
                          </a:solidFill>
                          <a:effectLst/>
                          <a:latin typeface="+mn-lt"/>
                          <a:cs typeface="Arial" panose="020B0604020202020204" pitchFamily="34" charset="0"/>
                        </a:rPr>
                        <a:t>Parent</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chemeClr val="tx1">
                              <a:lumMod val="50000"/>
                            </a:schemeClr>
                          </a:solidFill>
                          <a:latin typeface="+mn-lt"/>
                          <a:cs typeface="Arial" panose="020B0604020202020204" pitchFamily="34" charset="0"/>
                        </a:rPr>
                        <a:t>A birth or adoptive parent, a legally appointed guardian generally authorized to act as the child’s parent or authorized to make educational decisions for the child.</a:t>
                      </a:r>
                      <a:endParaRPr lang="en-US" sz="1800" dirty="0">
                        <a:solidFill>
                          <a:schemeClr val="tx1">
                            <a:lumMod val="50000"/>
                          </a:schemeClr>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50000"/>
                          </a:schemeClr>
                        </a:solidFill>
                        <a:latin typeface="+mn-lt"/>
                        <a:cs typeface="Arial"/>
                      </a:endParaRP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5155249"/>
                  </a:ext>
                </a:extLst>
              </a:tr>
            </a:tbl>
          </a:graphicData>
        </a:graphic>
      </p:graphicFrame>
      <p:sp>
        <p:nvSpPr>
          <p:cNvPr id="2" name="Slide Number Placeholder 1">
            <a:extLst>
              <a:ext uri="{FF2B5EF4-FFF2-40B4-BE49-F238E27FC236}">
                <a16:creationId xmlns:a16="http://schemas.microsoft.com/office/drawing/2014/main" id="{1932BE67-2056-4853-A312-2FC251EF08D9}"/>
              </a:ext>
            </a:extLst>
          </p:cNvPr>
          <p:cNvSpPr>
            <a:spLocks noGrp="1"/>
          </p:cNvSpPr>
          <p:nvPr>
            <p:ph type="sldNum" sz="quarter" idx="12"/>
          </p:nvPr>
        </p:nvSpPr>
        <p:spPr>
          <a:xfrm>
            <a:off x="250522" y="6626268"/>
            <a:ext cx="406296" cy="231731"/>
          </a:xfrm>
        </p:spPr>
        <p:txBody>
          <a:bodyPr/>
          <a:lstStyle/>
          <a:p>
            <a:fld id="{9CD8D479-8942-46E8-A226-A4E01F7A105C}" type="slidenum">
              <a:rPr lang="en-US" smtClean="0"/>
              <a:pPr/>
              <a:t>4</a:t>
            </a:fld>
            <a:endParaRPr lang="en-US"/>
          </a:p>
        </p:txBody>
      </p:sp>
      <p:pic>
        <p:nvPicPr>
          <p:cNvPr id="12" name="Audio 11">
            <a:hlinkClick r:id="" action="ppaction://media"/>
            <a:extLst>
              <a:ext uri="{FF2B5EF4-FFF2-40B4-BE49-F238E27FC236}">
                <a16:creationId xmlns:a16="http://schemas.microsoft.com/office/drawing/2014/main" id="{AE93D3C8-B3CB-4560-A529-9B2F1F70A6C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0729764"/>
      </p:ext>
    </p:extLst>
  </p:cSld>
  <p:clrMapOvr>
    <a:masterClrMapping/>
  </p:clrMapOvr>
  <mc:AlternateContent xmlns:mc="http://schemas.openxmlformats.org/markup-compatibility/2006" xmlns:p14="http://schemas.microsoft.com/office/powerpoint/2010/main">
    <mc:Choice Requires="p14">
      <p:transition spd="med" p14:dur="700" advTm="45552">
        <p:fade/>
      </p:transition>
    </mc:Choice>
    <mc:Fallback xmlns="">
      <p:transition spd="med" advTm="455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3202C46-B1F8-47F9-8621-01B69644887D}"/>
              </a:ext>
              <a:ext uri="{C183D7F6-B498-43B3-948B-1728B52AA6E4}">
                <adec:decorative xmlns:adec="http://schemas.microsoft.com/office/drawing/2017/decorative" val="1"/>
              </a:ext>
            </a:extLst>
          </p:cNvPr>
          <p:cNvGraphicFramePr/>
          <p:nvPr/>
        </p:nvGraphicFramePr>
        <p:xfrm>
          <a:off x="680871" y="866128"/>
          <a:ext cx="11260919"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4">
            <a:extLst>
              <a:ext uri="{FF2B5EF4-FFF2-40B4-BE49-F238E27FC236}">
                <a16:creationId xmlns:a16="http://schemas.microsoft.com/office/drawing/2014/main" id="{00B1BAA4-CF67-4089-A8A1-2A2AD610898B}"/>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dirty="0"/>
              <a:t>Introduction to Indicator: How Do We Measure Parent Satisfaction?</a:t>
            </a:r>
          </a:p>
        </p:txBody>
      </p:sp>
      <p:sp>
        <p:nvSpPr>
          <p:cNvPr id="2" name="Slide Number Placeholder 1">
            <a:extLst>
              <a:ext uri="{FF2B5EF4-FFF2-40B4-BE49-F238E27FC236}">
                <a16:creationId xmlns:a16="http://schemas.microsoft.com/office/drawing/2014/main" id="{40D042DF-4488-496F-8562-21726D9F8F78}"/>
              </a:ext>
            </a:extLst>
          </p:cNvPr>
          <p:cNvSpPr>
            <a:spLocks noGrp="1"/>
          </p:cNvSpPr>
          <p:nvPr>
            <p:ph type="sldNum" sz="quarter" idx="12"/>
          </p:nvPr>
        </p:nvSpPr>
        <p:spPr>
          <a:xfrm>
            <a:off x="275573" y="6638795"/>
            <a:ext cx="254986" cy="237994"/>
          </a:xfrm>
        </p:spPr>
        <p:txBody>
          <a:bodyPr/>
          <a:lstStyle/>
          <a:p>
            <a:fld id="{9CD8D479-8942-46E8-A226-A4E01F7A105C}" type="slidenum">
              <a:rPr lang="en-US" smtClean="0"/>
              <a:t>5</a:t>
            </a:fld>
            <a:endParaRPr lang="en-US" dirty="0"/>
          </a:p>
        </p:txBody>
      </p:sp>
      <p:pic>
        <p:nvPicPr>
          <p:cNvPr id="6" name="Audio 5">
            <a:hlinkClick r:id="" action="ppaction://media"/>
            <a:extLst>
              <a:ext uri="{FF2B5EF4-FFF2-40B4-BE49-F238E27FC236}">
                <a16:creationId xmlns:a16="http://schemas.microsoft.com/office/drawing/2014/main" id="{D9B8B0FC-D0CF-4DD4-9969-7510CBA9800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7170538"/>
      </p:ext>
    </p:extLst>
  </p:cSld>
  <p:clrMapOvr>
    <a:masterClrMapping/>
  </p:clrMapOvr>
  <mc:AlternateContent xmlns:mc="http://schemas.openxmlformats.org/markup-compatibility/2006" xmlns:p14="http://schemas.microsoft.com/office/powerpoint/2010/main">
    <mc:Choice Requires="p14">
      <p:transition spd="med" p14:dur="700" advTm="12943">
        <p:fade/>
      </p:transition>
    </mc:Choice>
    <mc:Fallback xmlns="">
      <p:transition spd="med" advTm="12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99BAE1-F6F9-4BC7-A4BB-98FA88088E7E}"/>
              </a:ext>
            </a:extLst>
          </p:cNvPr>
          <p:cNvSpPr txBox="1">
            <a:spLocks noGrp="1"/>
          </p:cNvSpPr>
          <p:nvPr>
            <p:ph type="title" idx="4294967295"/>
          </p:nvPr>
        </p:nvSpPr>
        <p:spPr>
          <a:xfrm>
            <a:off x="525894" y="1273629"/>
            <a:ext cx="982980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2"/>
                </a:solidFill>
                <a:effectLst/>
                <a:uLnTx/>
                <a:uFillTx/>
                <a:latin typeface="+mn-lt"/>
                <a:ea typeface="+mn-ea"/>
                <a:cs typeface="+mn-cs"/>
              </a:rPr>
              <a:t>INDICATOR 8 PARENT INVOLVEMENT</a:t>
            </a:r>
          </a:p>
        </p:txBody>
      </p:sp>
      <p:graphicFrame>
        <p:nvGraphicFramePr>
          <p:cNvPr id="4" name="Diagram 3" descr="Measures the percent of parents with a child receiving special education services who report that schools facilitated parent involvement as a means of improving services and results for children with disabilities.">
            <a:extLst>
              <a:ext uri="{FF2B5EF4-FFF2-40B4-BE49-F238E27FC236}">
                <a16:creationId xmlns:a16="http://schemas.microsoft.com/office/drawing/2014/main" id="{DD016D75-B034-400E-AEF0-94D10BD8AB3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6789394"/>
              </p:ext>
            </p:extLst>
          </p:nvPr>
        </p:nvGraphicFramePr>
        <p:xfrm>
          <a:off x="586854" y="2138312"/>
          <a:ext cx="6185117" cy="34460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People baking in a kitchen">
            <a:extLst>
              <a:ext uri="{FF2B5EF4-FFF2-40B4-BE49-F238E27FC236}">
                <a16:creationId xmlns:a16="http://schemas.microsoft.com/office/drawing/2014/main" id="{12F694BD-E23D-4647-9E33-CCE44B1FA2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1971" y="2138312"/>
            <a:ext cx="5169387" cy="3446059"/>
          </a:xfrm>
          <a:prstGeom prst="rect">
            <a:avLst/>
          </a:prstGeom>
        </p:spPr>
      </p:pic>
      <p:sp>
        <p:nvSpPr>
          <p:cNvPr id="2" name="Slide Number Placeholder 1">
            <a:extLst>
              <a:ext uri="{FF2B5EF4-FFF2-40B4-BE49-F238E27FC236}">
                <a16:creationId xmlns:a16="http://schemas.microsoft.com/office/drawing/2014/main" id="{F76C8F00-EE02-4784-9A04-F43F074EC517}"/>
              </a:ext>
            </a:extLst>
          </p:cNvPr>
          <p:cNvSpPr>
            <a:spLocks noGrp="1"/>
          </p:cNvSpPr>
          <p:nvPr>
            <p:ph type="sldNum" sz="quarter" idx="12"/>
          </p:nvPr>
        </p:nvSpPr>
        <p:spPr>
          <a:xfrm>
            <a:off x="263047" y="6626268"/>
            <a:ext cx="323807" cy="231732"/>
          </a:xfrm>
        </p:spPr>
        <p:txBody>
          <a:bodyPr/>
          <a:lstStyle/>
          <a:p>
            <a:fld id="{9CD8D479-8942-46E8-A226-A4E01F7A105C}" type="slidenum">
              <a:rPr lang="en-US" smtClean="0"/>
              <a:t>6</a:t>
            </a:fld>
            <a:endParaRPr lang="en-US" dirty="0"/>
          </a:p>
        </p:txBody>
      </p:sp>
      <p:pic>
        <p:nvPicPr>
          <p:cNvPr id="13" name="Audio 12">
            <a:hlinkClick r:id="" action="ppaction://media"/>
            <a:extLst>
              <a:ext uri="{FF2B5EF4-FFF2-40B4-BE49-F238E27FC236}">
                <a16:creationId xmlns:a16="http://schemas.microsoft.com/office/drawing/2014/main" id="{74CE4A0B-8414-4665-9085-DB7B1B6D4DB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0980957"/>
      </p:ext>
    </p:extLst>
  </p:cSld>
  <p:clrMapOvr>
    <a:masterClrMapping/>
  </p:clrMapOvr>
  <mc:AlternateContent xmlns:mc="http://schemas.openxmlformats.org/markup-compatibility/2006" xmlns:p14="http://schemas.microsoft.com/office/powerpoint/2010/main">
    <mc:Choice Requires="p14">
      <p:transition spd="med" p14:dur="700" advTm="49354">
        <p:fade/>
      </p:transition>
    </mc:Choice>
    <mc:Fallback xmlns="">
      <p:transition spd="med" advTm="493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708-8197-4581-ACA4-6E039D4E8F9F}"/>
              </a:ext>
            </a:extLst>
          </p:cNvPr>
          <p:cNvSpPr txBox="1">
            <a:spLocks noGrp="1"/>
          </p:cNvSpPr>
          <p:nvPr>
            <p:ph type="title" idx="4294967295"/>
          </p:nvPr>
        </p:nvSpPr>
        <p:spPr>
          <a:xfrm>
            <a:off x="2335144" y="534225"/>
            <a:ext cx="6017827"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n-lt"/>
                <a:ea typeface="+mn-ea"/>
                <a:cs typeface="+mn-cs"/>
              </a:rPr>
              <a:t>   </a:t>
            </a:r>
            <a:r>
              <a:rPr kumimoji="0" lang="en-US" sz="4400" b="1" i="0" u="none" strike="noStrike" kern="1200" cap="none" spc="0" normalizeH="0" baseline="0" noProof="0" dirty="0">
                <a:ln>
                  <a:noFill/>
                </a:ln>
                <a:solidFill>
                  <a:schemeClr val="accent2">
                    <a:lumMod val="75000"/>
                  </a:schemeClr>
                </a:solidFill>
                <a:effectLst/>
                <a:uLnTx/>
                <a:uFillTx/>
                <a:latin typeface="+mn-lt"/>
                <a:ea typeface="+mn-ea"/>
                <a:cs typeface="+mn-cs"/>
              </a:rPr>
              <a:t>Parent Survey Options </a:t>
            </a:r>
            <a:endParaRPr kumimoji="0" lang="en-US" sz="4400" b="0" i="0" u="none" strike="noStrike" kern="1200" cap="none" spc="0" normalizeH="0" baseline="0" noProof="0" dirty="0">
              <a:ln>
                <a:noFill/>
              </a:ln>
              <a:solidFill>
                <a:schemeClr val="accent2">
                  <a:lumMod val="75000"/>
                </a:schemeClr>
              </a:solidFill>
              <a:effectLst/>
              <a:uLnTx/>
              <a:uFillTx/>
              <a:latin typeface="+mn-lt"/>
              <a:ea typeface="+mn-ea"/>
              <a:cs typeface="+mn-cs"/>
            </a:endParaRPr>
          </a:p>
        </p:txBody>
      </p:sp>
      <p:sp>
        <p:nvSpPr>
          <p:cNvPr id="5" name="TextBox 4">
            <a:extLst>
              <a:ext uri="{FF2B5EF4-FFF2-40B4-BE49-F238E27FC236}">
                <a16:creationId xmlns:a16="http://schemas.microsoft.com/office/drawing/2014/main" id="{D7FC7896-ED4F-470C-B2F2-029B4BE3B1C1}"/>
              </a:ext>
            </a:extLst>
          </p:cNvPr>
          <p:cNvSpPr txBox="1"/>
          <p:nvPr/>
        </p:nvSpPr>
        <p:spPr>
          <a:xfrm>
            <a:off x="2534653" y="1764632"/>
            <a:ext cx="6144126" cy="1077218"/>
          </a:xfrm>
          <a:prstGeom prst="rect">
            <a:avLst/>
          </a:prstGeom>
          <a:solidFill>
            <a:schemeClr val="accent1"/>
          </a:solidFill>
          <a:ln>
            <a:solidFill>
              <a:srgbClr val="0D0D0D"/>
            </a:solidFill>
          </a:ln>
        </p:spPr>
        <p:txBody>
          <a:bodyPr wrap="square" rtlCol="0">
            <a:spAutoFit/>
          </a:bodyPr>
          <a:lstStyle/>
          <a:p>
            <a:pPr algn="ctr"/>
            <a:r>
              <a:rPr lang="en-US" sz="3200" dirty="0">
                <a:solidFill>
                  <a:schemeClr val="bg1"/>
                </a:solidFill>
              </a:rPr>
              <a:t>Federal Office of Special Education Programs</a:t>
            </a:r>
          </a:p>
        </p:txBody>
      </p:sp>
      <p:sp>
        <p:nvSpPr>
          <p:cNvPr id="7" name="TextBox 6">
            <a:extLst>
              <a:ext uri="{FF2B5EF4-FFF2-40B4-BE49-F238E27FC236}">
                <a16:creationId xmlns:a16="http://schemas.microsoft.com/office/drawing/2014/main" id="{F92ECC56-FC5F-4EBE-A85A-E92690C1AA5A}"/>
              </a:ext>
            </a:extLst>
          </p:cNvPr>
          <p:cNvSpPr txBox="1"/>
          <p:nvPr/>
        </p:nvSpPr>
        <p:spPr>
          <a:xfrm>
            <a:off x="2534653" y="2841850"/>
            <a:ext cx="6144126" cy="2985433"/>
          </a:xfrm>
          <a:prstGeom prst="rect">
            <a:avLst/>
          </a:prstGeom>
          <a:solidFill>
            <a:schemeClr val="bg1">
              <a:lumMod val="95000"/>
            </a:schemeClr>
          </a:solidFill>
          <a:ln>
            <a:solidFill>
              <a:srgbClr val="0D0D0D"/>
            </a:solidFill>
          </a:ln>
        </p:spPr>
        <p:txBody>
          <a:bodyPr wrap="square" rtlCol="0">
            <a:spAutoFit/>
          </a:bodyPr>
          <a:lstStyle/>
          <a:p>
            <a:pPr marL="342900" lvl="0" indent="-342900">
              <a:buAutoNum type="arabicPeriod"/>
            </a:pPr>
            <a:endParaRPr lang="en-US" sz="2400" b="0" dirty="0">
              <a:latin typeface="+mn-lt"/>
            </a:endParaRPr>
          </a:p>
          <a:p>
            <a:pPr marL="342900" lvl="0" indent="-342900">
              <a:buAutoNum type="arabicPeriod"/>
            </a:pPr>
            <a:r>
              <a:rPr lang="en-US" sz="2800" b="0" dirty="0">
                <a:latin typeface="+mn-lt"/>
              </a:rPr>
              <a:t>Use state-developed survey or model survey </a:t>
            </a:r>
          </a:p>
          <a:p>
            <a:pPr lvl="0"/>
            <a:r>
              <a:rPr lang="en-US" sz="2800" b="0" dirty="0">
                <a:latin typeface="+mn-lt"/>
              </a:rPr>
              <a:t>          </a:t>
            </a:r>
          </a:p>
          <a:p>
            <a:pPr lvl="0"/>
            <a:r>
              <a:rPr lang="en-US" sz="2800" b="0" dirty="0">
                <a:latin typeface="+mn-lt"/>
              </a:rPr>
              <a:t>2. Survey all parents versus sample of </a:t>
            </a:r>
          </a:p>
          <a:p>
            <a:pPr lvl="0"/>
            <a:r>
              <a:rPr lang="en-US" sz="2800" dirty="0"/>
              <a:t>  </a:t>
            </a:r>
            <a:r>
              <a:rPr lang="en-US" sz="2800" b="0" dirty="0">
                <a:latin typeface="+mn-lt"/>
              </a:rPr>
              <a:t>   parents</a:t>
            </a:r>
          </a:p>
          <a:p>
            <a:pPr lvl="0"/>
            <a:endParaRPr lang="en-US" sz="2400" b="0" dirty="0">
              <a:latin typeface="+mn-lt"/>
            </a:endParaRPr>
          </a:p>
        </p:txBody>
      </p:sp>
      <p:sp>
        <p:nvSpPr>
          <p:cNvPr id="3" name="Slide Number Placeholder 2">
            <a:extLst>
              <a:ext uri="{FF2B5EF4-FFF2-40B4-BE49-F238E27FC236}">
                <a16:creationId xmlns:a16="http://schemas.microsoft.com/office/drawing/2014/main" id="{093DCE20-1CDE-412B-958A-B42AF8EF3CB3}"/>
              </a:ext>
            </a:extLst>
          </p:cNvPr>
          <p:cNvSpPr>
            <a:spLocks noGrp="1"/>
          </p:cNvSpPr>
          <p:nvPr>
            <p:ph type="sldNum" sz="quarter" idx="12"/>
          </p:nvPr>
        </p:nvSpPr>
        <p:spPr>
          <a:xfrm>
            <a:off x="162839" y="6626268"/>
            <a:ext cx="388936" cy="231732"/>
          </a:xfrm>
          <a:solidFill>
            <a:schemeClr val="accent5">
              <a:lumMod val="20000"/>
              <a:lumOff val="80000"/>
            </a:schemeClr>
          </a:solidFill>
        </p:spPr>
        <p:txBody>
          <a:bodyPr/>
          <a:lstStyle/>
          <a:p>
            <a:fld id="{9CD8D479-8942-46E8-A226-A4E01F7A105C}" type="slidenum">
              <a:rPr lang="en-US" smtClean="0"/>
              <a:t>7</a:t>
            </a:fld>
            <a:endParaRPr lang="en-US"/>
          </a:p>
        </p:txBody>
      </p:sp>
      <p:pic>
        <p:nvPicPr>
          <p:cNvPr id="9" name="Audio 8">
            <a:hlinkClick r:id="" action="ppaction://media"/>
            <a:extLst>
              <a:ext uri="{FF2B5EF4-FFF2-40B4-BE49-F238E27FC236}">
                <a16:creationId xmlns:a16="http://schemas.microsoft.com/office/drawing/2014/main" id="{03FEFA47-16D2-49CD-8B79-467CD7655F7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0693195"/>
      </p:ext>
    </p:extLst>
  </p:cSld>
  <p:clrMapOvr>
    <a:masterClrMapping/>
  </p:clrMapOvr>
  <mc:AlternateContent xmlns:mc="http://schemas.openxmlformats.org/markup-compatibility/2006" xmlns:p14="http://schemas.microsoft.com/office/powerpoint/2010/main">
    <mc:Choice Requires="p14">
      <p:transition spd="med" p14:dur="700" advTm="86102">
        <p:fade/>
      </p:transition>
    </mc:Choice>
    <mc:Fallback xmlns="">
      <p:transition spd="med" advTm="86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4D1A-6B68-478B-818A-B47F3B1CBF56}"/>
              </a:ext>
            </a:extLst>
          </p:cNvPr>
          <p:cNvSpPr>
            <a:spLocks noGrp="1"/>
          </p:cNvSpPr>
          <p:nvPr>
            <p:ph type="title"/>
          </p:nvPr>
        </p:nvSpPr>
        <p:spPr>
          <a:xfrm>
            <a:off x="1410026" y="-1183566"/>
            <a:ext cx="9371949" cy="1183566"/>
          </a:xfrm>
        </p:spPr>
        <p:txBody>
          <a:bodyPr vert="horz" lIns="91440" tIns="45720" rIns="91440" bIns="45720" rtlCol="0" anchor="b">
            <a:normAutofit fontScale="90000"/>
          </a:bodyPr>
          <a:lstStyle/>
          <a:p>
            <a:r>
              <a:rPr lang="en-US" sz="3200" b="1" dirty="0"/>
              <a:t>New York State  Education Department </a:t>
            </a:r>
            <a:br>
              <a:rPr lang="en-US" sz="3200" b="1" dirty="0"/>
            </a:br>
            <a:r>
              <a:rPr lang="en-US" sz="3200" b="1" dirty="0"/>
              <a:t>Parent Survey </a:t>
            </a:r>
            <a:br>
              <a:rPr lang="en-US" sz="3200" dirty="0"/>
            </a:br>
            <a:endParaRPr lang="en-US" dirty="0"/>
          </a:p>
        </p:txBody>
      </p:sp>
      <p:graphicFrame>
        <p:nvGraphicFramePr>
          <p:cNvPr id="3" name="Diagram 2" descr="1. Modified model survey developed &#10;by the National Center for Special Education Accountability Measures (NCSEAM)&#10;2. Sample Size&#10;3. Random sampling of parents&#10;4. Survey distribution">
            <a:extLst>
              <a:ext uri="{FF2B5EF4-FFF2-40B4-BE49-F238E27FC236}">
                <a16:creationId xmlns:a16="http://schemas.microsoft.com/office/drawing/2014/main" id="{B2A4BE33-418E-40F0-A572-1EC13C15E77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09514435"/>
              </p:ext>
            </p:extLst>
          </p:nvPr>
        </p:nvGraphicFramePr>
        <p:xfrm>
          <a:off x="841830" y="957943"/>
          <a:ext cx="8679542" cy="5180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4A215B4F-82FA-4CDF-9019-D2CBAFE49CC0}"/>
              </a:ext>
            </a:extLst>
          </p:cNvPr>
          <p:cNvSpPr>
            <a:spLocks noGrp="1"/>
          </p:cNvSpPr>
          <p:nvPr>
            <p:ph type="sldNum" sz="quarter" idx="12"/>
          </p:nvPr>
        </p:nvSpPr>
        <p:spPr>
          <a:xfrm>
            <a:off x="250521" y="6638795"/>
            <a:ext cx="265632" cy="219206"/>
          </a:xfrm>
          <a:solidFill>
            <a:schemeClr val="accent5">
              <a:lumMod val="20000"/>
              <a:lumOff val="80000"/>
            </a:schemeClr>
          </a:solidFill>
        </p:spPr>
        <p:txBody>
          <a:bodyPr/>
          <a:lstStyle/>
          <a:p>
            <a:fld id="{9CD8D479-8942-46E8-A226-A4E01F7A105C}" type="slidenum">
              <a:rPr lang="en-US" smtClean="0"/>
              <a:t>8</a:t>
            </a:fld>
            <a:endParaRPr lang="en-US"/>
          </a:p>
        </p:txBody>
      </p:sp>
      <p:pic>
        <p:nvPicPr>
          <p:cNvPr id="9" name="Audio 8">
            <a:hlinkClick r:id="" action="ppaction://media"/>
            <a:extLst>
              <a:ext uri="{FF2B5EF4-FFF2-40B4-BE49-F238E27FC236}">
                <a16:creationId xmlns:a16="http://schemas.microsoft.com/office/drawing/2014/main" id="{166173F1-459F-4AFE-A0D8-3A175656157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6994486"/>
      </p:ext>
    </p:extLst>
  </p:cSld>
  <p:clrMapOvr>
    <a:masterClrMapping/>
  </p:clrMapOvr>
  <mc:AlternateContent xmlns:mc="http://schemas.openxmlformats.org/markup-compatibility/2006" xmlns:p14="http://schemas.microsoft.com/office/powerpoint/2010/main">
    <mc:Choice Requires="p14">
      <p:transition spd="med" p14:dur="700" advTm="55517">
        <p:fade/>
      </p:transition>
    </mc:Choice>
    <mc:Fallback xmlns="">
      <p:transition spd="med" advTm="555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D740-6EA1-4CD8-8189-846ACD05CB66}"/>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sz="3200" b="1" dirty="0"/>
              <a:t>Potsdam Institute of Applied Research (PIAR) </a:t>
            </a:r>
            <a:br>
              <a:rPr lang="en-US" sz="3200" b="1" dirty="0"/>
            </a:br>
            <a:endParaRPr lang="en-US" dirty="0"/>
          </a:p>
        </p:txBody>
      </p:sp>
      <p:graphicFrame>
        <p:nvGraphicFramePr>
          <p:cNvPr id="4" name="Diagram 3" descr="PIAR receives, inputs and tracks the responses electronically.&#10;Each fall, non-responders are contacted via email and again asked to submit the survey, which can now be made electronically. &#10;">
            <a:extLst>
              <a:ext uri="{FF2B5EF4-FFF2-40B4-BE49-F238E27FC236}">
                <a16:creationId xmlns:a16="http://schemas.microsoft.com/office/drawing/2014/main" id="{0D8504A5-3DC3-460A-9520-E207CAADBB71}"/>
              </a:ext>
            </a:extLst>
          </p:cNvPr>
          <p:cNvGraphicFramePr/>
          <p:nvPr>
            <p:extLst>
              <p:ext uri="{D42A27DB-BD31-4B8C-83A1-F6EECF244321}">
                <p14:modId xmlns:p14="http://schemas.microsoft.com/office/powerpoint/2010/main" val="2630890691"/>
              </p:ext>
            </p:extLst>
          </p:nvPr>
        </p:nvGraphicFramePr>
        <p:xfrm>
          <a:off x="1172191" y="820610"/>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Slide Number Placeholder 2">
            <a:extLst>
              <a:ext uri="{FF2B5EF4-FFF2-40B4-BE49-F238E27FC236}">
                <a16:creationId xmlns:a16="http://schemas.microsoft.com/office/drawing/2014/main" id="{4A59FA76-C314-4130-8C96-F74EB9889FBC}"/>
              </a:ext>
            </a:extLst>
          </p:cNvPr>
          <p:cNvSpPr>
            <a:spLocks noGrp="1"/>
          </p:cNvSpPr>
          <p:nvPr>
            <p:ph type="sldNum" sz="quarter" idx="12"/>
          </p:nvPr>
        </p:nvSpPr>
        <p:spPr>
          <a:xfrm>
            <a:off x="150312" y="6626268"/>
            <a:ext cx="300625" cy="231732"/>
          </a:xfrm>
        </p:spPr>
        <p:txBody>
          <a:bodyPr/>
          <a:lstStyle/>
          <a:p>
            <a:fld id="{9CD8D479-8942-46E8-A226-A4E01F7A105C}" type="slidenum">
              <a:rPr lang="en-US" smtClean="0"/>
              <a:t>9</a:t>
            </a:fld>
            <a:endParaRPr lang="en-US" dirty="0"/>
          </a:p>
        </p:txBody>
      </p:sp>
      <p:pic>
        <p:nvPicPr>
          <p:cNvPr id="8" name="Audio 7">
            <a:hlinkClick r:id="" action="ppaction://media"/>
            <a:extLst>
              <a:ext uri="{FF2B5EF4-FFF2-40B4-BE49-F238E27FC236}">
                <a16:creationId xmlns:a16="http://schemas.microsoft.com/office/drawing/2014/main" id="{34A3EFC2-4B2F-4CA7-85E2-9FE188402AF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5884107"/>
      </p:ext>
    </p:extLst>
  </p:cSld>
  <p:clrMapOvr>
    <a:masterClrMapping/>
  </p:clrMapOvr>
  <mc:AlternateContent xmlns:mc="http://schemas.openxmlformats.org/markup-compatibility/2006" xmlns:p14="http://schemas.microsoft.com/office/powerpoint/2010/main">
    <mc:Choice Requires="p14">
      <p:transition spd="med" p14:dur="700" advTm="28384">
        <p:fade/>
      </p:transition>
    </mc:Choice>
    <mc:Fallback xmlns="">
      <p:transition spd="med" advTm="283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47828A-1885-45F9-B006-F66C2ECCE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9f26a-af04-479e-a03f-406e189626ef"/>
    <ds:schemaRef ds:uri="2cf0b8c0-9d1c-4f61-914c-2762716bd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00F825-1F8F-4EA3-8C5A-3D48E0FCDEA0}">
  <ds:schemaRefs>
    <ds:schemaRef ds:uri="http://schemas.microsoft.com/sharepoint/v3/contenttype/forms"/>
  </ds:schemaRefs>
</ds:datastoreItem>
</file>

<file path=customXml/itemProps3.xml><?xml version="1.0" encoding="utf-8"?>
<ds:datastoreItem xmlns:ds="http://schemas.openxmlformats.org/officeDocument/2006/customXml" ds:itemID="{697711A9-4F27-4FF0-9097-E2381BF706EE}">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5709f26a-af04-479e-a03f-406e189626ef"/>
    <ds:schemaRef ds:uri="http://purl.org/dc/elements/1.1/"/>
    <ds:schemaRef ds:uri="http://schemas.openxmlformats.org/package/2006/metadata/core-properties"/>
    <ds:schemaRef ds:uri="2cf0b8c0-9d1c-4f61-914c-2762716bd4d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9452</TotalTime>
  <Words>6448</Words>
  <Application>Microsoft Office PowerPoint</Application>
  <PresentationFormat>Widescreen</PresentationFormat>
  <Paragraphs>520</Paragraphs>
  <Slides>39</Slides>
  <Notes>39</Notes>
  <HiddenSlides>0</HiddenSlides>
  <MMClips>39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Arial</vt:lpstr>
      <vt:lpstr>Arial Black</vt:lpstr>
      <vt:lpstr>Arial Narrow</vt:lpstr>
      <vt:lpstr>Arial Nova</vt:lpstr>
      <vt:lpstr>Arial,Sans-Serif</vt:lpstr>
      <vt:lpstr>Calibri</vt:lpstr>
      <vt:lpstr>Corbel</vt:lpstr>
      <vt:lpstr>Nunito</vt:lpstr>
      <vt:lpstr>San serif</vt:lpstr>
      <vt:lpstr>Sans serif</vt:lpstr>
      <vt:lpstr>Times New Roman</vt:lpstr>
      <vt:lpstr>Wingdings</vt:lpstr>
      <vt:lpstr>Ecology 16x9</vt:lpstr>
      <vt:lpstr>State Performance Plan (SPP) 8/ Annual Performance Report (APR)  2020-2025</vt:lpstr>
      <vt:lpstr>Agenda  </vt:lpstr>
      <vt:lpstr>Frequently Used Terms in the Presentation  </vt:lpstr>
      <vt:lpstr>Frequently Used Terms in the Presentation </vt:lpstr>
      <vt:lpstr>Introduction to Indicator: How Do We Measure Parent Satisfaction?</vt:lpstr>
      <vt:lpstr>INDICATOR 8 PARENT INVOLVEMENT</vt:lpstr>
      <vt:lpstr>   Parent Survey Options </vt:lpstr>
      <vt:lpstr>New York State  Education Department  Parent Survey  </vt:lpstr>
      <vt:lpstr>Potsdam Institute of Applied Research (PIAR)  </vt:lpstr>
      <vt:lpstr>New York State Parent Survey-Sample </vt:lpstr>
      <vt:lpstr>Indicator 8 Data Measurement </vt:lpstr>
      <vt:lpstr>Facilitator check for understanding on the SPP measurement or how the data is used to measure     results or outcomes.</vt:lpstr>
      <vt:lpstr>Is Our Sampling Method Representative of Our Families and Fair  to All Districts? </vt:lpstr>
      <vt:lpstr>Six-Year Rotational Calendar-SPP Indicator 8</vt:lpstr>
      <vt:lpstr>New York State Minimum Sample</vt:lpstr>
      <vt:lpstr>Percentage of SWDs in NYC and Rest of State</vt:lpstr>
      <vt:lpstr>  Reporting Parent Satisfaction  Among Different Demographics  </vt:lpstr>
      <vt:lpstr>SPP 8 Sample Feedback</vt:lpstr>
      <vt:lpstr>Are Parents Given Response Options that Are Accessible to All Families?</vt:lpstr>
      <vt:lpstr>       Survey Distribution</vt:lpstr>
      <vt:lpstr>Sample District Letter for SPP Indicator 8</vt:lpstr>
      <vt:lpstr>Additional Feedback </vt:lpstr>
      <vt:lpstr>Are improvements needed in the content of the survey or the way it is given to parents? </vt:lpstr>
      <vt:lpstr>Do We Need Additional Improvement Activities? </vt:lpstr>
      <vt:lpstr>Office of Special Education Educational Partnership Tiered Support &amp; Professional Development </vt:lpstr>
      <vt:lpstr>    Trainings on Meaningful Parent Involvement</vt:lpstr>
      <vt:lpstr>Current NYSED Improvement Activities</vt:lpstr>
      <vt:lpstr>Potential NYSED Improvement Activities</vt:lpstr>
      <vt:lpstr>Potential Improvement Activities For Consideration</vt:lpstr>
      <vt:lpstr>What are your thoughts about the current improvement activities?  Do you feel that new improvement activities are needed in any of these areas: survey distribution,  monitoring of response rates, or improving the percent of positive response rates? </vt:lpstr>
      <vt:lpstr>Are Our Proposed Targets Reasonable and    Appropriate? </vt:lpstr>
      <vt:lpstr>State-to-State Target Comparisons: PAK-7 </vt:lpstr>
      <vt:lpstr>Current Data &amp; Trend Data – Targets and Actual                                     (FFY 2015-2019) </vt:lpstr>
      <vt:lpstr> Proposed Targets for Indicator 8 for the 2020-2025 SPP/APR Reporting Period</vt:lpstr>
      <vt:lpstr> Do you feel that the proposed targets for  2020-2025 are too high, too low or just right? </vt:lpstr>
      <vt:lpstr>Resources:</vt:lpstr>
      <vt:lpstr>New York State School District SPP Data </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8: Parent Involvement</dc:title>
  <dc:creator>New York State Education Department</dc:creator>
  <cp:lastModifiedBy>Jonathan Campano</cp:lastModifiedBy>
  <cp:revision>730</cp:revision>
  <dcterms:created xsi:type="dcterms:W3CDTF">2021-04-28T12:59:52Z</dcterms:created>
  <dcterms:modified xsi:type="dcterms:W3CDTF">2021-10-06T16:15:09Z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ies>
</file>