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9"/>
  </p:notesMasterIdLst>
  <p:handoutMasterIdLst>
    <p:handoutMasterId r:id="rId40"/>
  </p:handoutMasterIdLst>
  <p:sldIdLst>
    <p:sldId id="256" r:id="rId2"/>
    <p:sldId id="262" r:id="rId3"/>
    <p:sldId id="321" r:id="rId4"/>
    <p:sldId id="291" r:id="rId5"/>
    <p:sldId id="364" r:id="rId6"/>
    <p:sldId id="380" r:id="rId7"/>
    <p:sldId id="381" r:id="rId8"/>
    <p:sldId id="322" r:id="rId9"/>
    <p:sldId id="332" r:id="rId10"/>
    <p:sldId id="315" r:id="rId11"/>
    <p:sldId id="357" r:id="rId12"/>
    <p:sldId id="382" r:id="rId13"/>
    <p:sldId id="276" r:id="rId14"/>
    <p:sldId id="279" r:id="rId15"/>
    <p:sldId id="365" r:id="rId16"/>
    <p:sldId id="384" r:id="rId17"/>
    <p:sldId id="392" r:id="rId18"/>
    <p:sldId id="386" r:id="rId19"/>
    <p:sldId id="383" r:id="rId20"/>
    <p:sldId id="297" r:id="rId21"/>
    <p:sldId id="277" r:id="rId22"/>
    <p:sldId id="286" r:id="rId23"/>
    <p:sldId id="366" r:id="rId24"/>
    <p:sldId id="310" r:id="rId25"/>
    <p:sldId id="370" r:id="rId26"/>
    <p:sldId id="372" r:id="rId27"/>
    <p:sldId id="373" r:id="rId28"/>
    <p:sldId id="374" r:id="rId29"/>
    <p:sldId id="337" r:id="rId30"/>
    <p:sldId id="387" r:id="rId31"/>
    <p:sldId id="367" r:id="rId32"/>
    <p:sldId id="388" r:id="rId33"/>
    <p:sldId id="391" r:id="rId34"/>
    <p:sldId id="390" r:id="rId35"/>
    <p:sldId id="352" r:id="rId36"/>
    <p:sldId id="353" r:id="rId37"/>
    <p:sldId id="368" r:id="rId38"/>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007" userDrawn="1">
          <p15:clr>
            <a:srgbClr val="A4A3A4"/>
          </p15:clr>
        </p15:guide>
        <p15:guide id="2" pos="2048"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hristina Johnson" initials="COJ" lastIdx="6" clrIdx="0">
    <p:extLst>
      <p:ext uri="{19B8F6BF-5375-455C-9EA6-DF929625EA0E}">
        <p15:presenceInfo xmlns:p15="http://schemas.microsoft.com/office/powerpoint/2012/main" userId="Christina Johnson" providerId="None"/>
      </p:ext>
    </p:extLst>
  </p:cmAuthor>
  <p:cmAuthor id="2" name="Sue Kassner" initials="SK" lastIdx="9" clrIdx="1">
    <p:extLst>
      <p:ext uri="{19B8F6BF-5375-455C-9EA6-DF929625EA0E}">
        <p15:presenceInfo xmlns:p15="http://schemas.microsoft.com/office/powerpoint/2012/main" userId="a4f35390e923b146"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77D82"/>
    <a:srgbClr val="38969F"/>
    <a:srgbClr val="FF5C00"/>
    <a:srgbClr val="F35B00"/>
    <a:srgbClr val="F37500"/>
    <a:srgbClr val="005493"/>
    <a:srgbClr val="D87A00"/>
    <a:srgbClr val="009193"/>
    <a:srgbClr val="4249AA"/>
    <a:srgbClr val="FF7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667" autoAdjust="0"/>
    <p:restoredTop sz="92777" autoAdjust="0"/>
  </p:normalViewPr>
  <p:slideViewPr>
    <p:cSldViewPr snapToGrid="0">
      <p:cViewPr varScale="1">
        <p:scale>
          <a:sx n="140" d="100"/>
          <a:sy n="140" d="100"/>
        </p:scale>
        <p:origin x="222" y="108"/>
      </p:cViewPr>
      <p:guideLst>
        <p:guide orient="horz" pos="1007"/>
        <p:guide pos="2048"/>
      </p:guideLst>
    </p:cSldViewPr>
  </p:slideViewPr>
  <p:outlineViewPr>
    <p:cViewPr>
      <p:scale>
        <a:sx n="33" d="100"/>
        <a:sy n="33" d="100"/>
      </p:scale>
      <p:origin x="0" y="-5064"/>
    </p:cViewPr>
  </p:outlineViewPr>
  <p:notesTextViewPr>
    <p:cViewPr>
      <p:scale>
        <a:sx n="100" d="100"/>
        <a:sy n="100" d="100"/>
      </p:scale>
      <p:origin x="0" y="0"/>
    </p:cViewPr>
  </p:notesTextViewPr>
  <p:sorterViewPr>
    <p:cViewPr>
      <p:scale>
        <a:sx n="66" d="100"/>
        <a:sy n="66" d="100"/>
      </p:scale>
      <p:origin x="0" y="0"/>
    </p:cViewPr>
  </p:sorterViewPr>
  <p:notesViewPr>
    <p:cSldViewPr snapToGrid="0">
      <p:cViewPr varScale="1">
        <p:scale>
          <a:sx n="85" d="100"/>
          <a:sy n="85" d="100"/>
        </p:scale>
        <p:origin x="3288" y="17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handoutMaster" Target="handoutMasters/handoutMaster1.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D2055971-BE20-DB47-96EF-6F8FED232C50}" type="datetime1">
              <a:rPr lang="en-US" smtClean="0"/>
              <a:pPr/>
              <a:t>11/4/2021</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B0DB9C51-F2C5-E246-B9D8-A1A4810C8D31}" type="slidenum">
              <a:rPr lang="en-US" smtClean="0"/>
              <a:pPr/>
              <a:t>‹#›</a:t>
            </a:fld>
            <a:endParaRPr lang="en-US" dirty="0"/>
          </a:p>
        </p:txBody>
      </p:sp>
    </p:spTree>
    <p:extLst>
      <p:ext uri="{BB962C8B-B14F-4D97-AF65-F5344CB8AC3E}">
        <p14:creationId xmlns:p14="http://schemas.microsoft.com/office/powerpoint/2010/main" val="98257841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DE76B77-D124-F243-95A2-A7F1380E1244}" type="datetime1">
              <a:rPr lang="en-US" smtClean="0"/>
              <a:pPr/>
              <a:t>11/4/2021</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503BA2E-2018-A846-8DDA-546EB20EC5B4}" type="slidenum">
              <a:rPr lang="en-US" smtClean="0"/>
              <a:pPr/>
              <a:t>‹#›</a:t>
            </a:fld>
            <a:endParaRPr lang="en-US" dirty="0"/>
          </a:p>
        </p:txBody>
      </p:sp>
    </p:spTree>
    <p:extLst>
      <p:ext uri="{BB962C8B-B14F-4D97-AF65-F5344CB8AC3E}">
        <p14:creationId xmlns:p14="http://schemas.microsoft.com/office/powerpoint/2010/main" val="1564896460"/>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s://ies.ed.gov/ncee/edlabs/regions/appalachia" TargetMode="External"/><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t>As participants arrive, welcome them to the session.</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b="1" i="1"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i="1" dirty="0"/>
              <a:t>“Welcome to the professional development session specific to teachers on the New York Culturally Responsive-Sustaining (CR-S) Education Framework.”</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i="1"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i="0" dirty="0"/>
              <a:t>Note: Allow 20 minutes for welcome and introductions.</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C503BA2E-2018-A846-8DDA-546EB20EC5B4}" type="slidenum">
              <a:rPr lang="en-US" smtClean="0"/>
              <a:pPr/>
              <a:t>1</a:t>
            </a:fld>
            <a:endParaRPr lang="en-US" dirty="0"/>
          </a:p>
        </p:txBody>
      </p:sp>
    </p:spTree>
    <p:extLst>
      <p:ext uri="{BB962C8B-B14F-4D97-AF65-F5344CB8AC3E}">
        <p14:creationId xmlns:p14="http://schemas.microsoft.com/office/powerpoint/2010/main" val="36279530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1" i="0" dirty="0"/>
              <a:t>Share:</a:t>
            </a:r>
            <a:r>
              <a:rPr lang="en-US" b="1" i="1" dirty="0"/>
              <a:t> </a:t>
            </a:r>
            <a:r>
              <a:rPr lang="en-US" i="1" dirty="0"/>
              <a:t>“Please share your responses with a partner or in a small group.</a:t>
            </a:r>
            <a:r>
              <a:rPr lang="en-US" i="1" kern="1200" dirty="0">
                <a:solidFill>
                  <a:schemeClr val="tx1"/>
                </a:solidFill>
                <a:effectLst/>
                <a:latin typeface="+mn-lt"/>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i="1"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i="1" kern="1200" dirty="0">
                <a:solidFill>
                  <a:schemeClr val="tx1"/>
                </a:solidFill>
                <a:effectLst/>
                <a:latin typeface="+mn-lt"/>
                <a:ea typeface="+mn-ea"/>
                <a:cs typeface="+mn-cs"/>
              </a:rPr>
              <a:t>You will have three minutes to discuss. Within that time, make sure that each person has an opportunity to share.”</a:t>
            </a:r>
          </a:p>
          <a:p>
            <a:endParaRPr lang="en-US" dirty="0"/>
          </a:p>
        </p:txBody>
      </p:sp>
      <p:sp>
        <p:nvSpPr>
          <p:cNvPr id="4" name="Slide Number Placeholder 3"/>
          <p:cNvSpPr>
            <a:spLocks noGrp="1"/>
          </p:cNvSpPr>
          <p:nvPr>
            <p:ph type="sldNum" sz="quarter" idx="5"/>
          </p:nvPr>
        </p:nvSpPr>
        <p:spPr/>
        <p:txBody>
          <a:bodyPr/>
          <a:lstStyle/>
          <a:p>
            <a:fld id="{C503BA2E-2018-A846-8DDA-546EB20EC5B4}" type="slidenum">
              <a:rPr lang="en-US" smtClean="0"/>
              <a:pPr/>
              <a:t>10</a:t>
            </a:fld>
            <a:endParaRPr lang="en-US" dirty="0"/>
          </a:p>
        </p:txBody>
      </p:sp>
    </p:spTree>
    <p:extLst>
      <p:ext uri="{BB962C8B-B14F-4D97-AF65-F5344CB8AC3E}">
        <p14:creationId xmlns:p14="http://schemas.microsoft.com/office/powerpoint/2010/main" val="26185989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Lead a debrief of the activity: </a:t>
            </a:r>
            <a:r>
              <a:rPr lang="en-US" dirty="0"/>
              <a:t>Give enough wait time for participants to think about both questions and then ask for volunteers.</a:t>
            </a:r>
          </a:p>
          <a:p>
            <a:endParaRPr lang="en-US" i="1" dirty="0"/>
          </a:p>
          <a:p>
            <a:r>
              <a:rPr lang="en-US" b="1" i="1" dirty="0"/>
              <a:t>“What did you learn about others? How did it feel to share about your culture, identity, and history?”</a:t>
            </a:r>
          </a:p>
          <a:p>
            <a:endParaRPr lang="en-US" b="1" i="1" dirty="0"/>
          </a:p>
          <a:p>
            <a:r>
              <a:rPr lang="en-US" b="1" i="0" dirty="0"/>
              <a:t>Prompt participants to share: </a:t>
            </a:r>
            <a:r>
              <a:rPr lang="en-US" b="0" i="0" dirty="0"/>
              <a:t>Encourage them to be specific about how the activity supported their feelings of belongingness.</a:t>
            </a:r>
          </a:p>
          <a:p>
            <a:endParaRPr lang="en-US" dirty="0"/>
          </a:p>
        </p:txBody>
      </p:sp>
      <p:sp>
        <p:nvSpPr>
          <p:cNvPr id="4" name="Slide Number Placeholder 3"/>
          <p:cNvSpPr>
            <a:spLocks noGrp="1"/>
          </p:cNvSpPr>
          <p:nvPr>
            <p:ph type="sldNum" sz="quarter" idx="5"/>
          </p:nvPr>
        </p:nvSpPr>
        <p:spPr/>
        <p:txBody>
          <a:bodyPr/>
          <a:lstStyle/>
          <a:p>
            <a:fld id="{C503BA2E-2018-A846-8DDA-546EB20EC5B4}" type="slidenum">
              <a:rPr lang="en-US" smtClean="0"/>
              <a:pPr/>
              <a:t>11</a:t>
            </a:fld>
            <a:endParaRPr lang="en-US" dirty="0"/>
          </a:p>
        </p:txBody>
      </p:sp>
    </p:spTree>
    <p:extLst>
      <p:ext uri="{BB962C8B-B14F-4D97-AF65-F5344CB8AC3E}">
        <p14:creationId xmlns:p14="http://schemas.microsoft.com/office/powerpoint/2010/main" val="31595093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1" i="0" dirty="0"/>
              <a:t>Share the purpose of this activity: </a:t>
            </a:r>
            <a:r>
              <a:rPr lang="en-US" i="1" dirty="0"/>
              <a:t>“This activity allowed us the opportunity to bring all participants’ voices into the room, highlight and affirm our diversity, and establish our learning environment.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i="1"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i="1" dirty="0"/>
              <a:t>We shared the four principles of the New York Culturally Responsive-Sustaining Education Framework.”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i="0"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b="1" i="0" dirty="0"/>
              <a:t>Prompt participants: “</a:t>
            </a:r>
            <a:r>
              <a:rPr lang="en-US" b="1" i="1" dirty="0"/>
              <a:t>Would anyone like to share how this activity is an example of engaging in CR-S education? Or which principle it references?”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b="1" i="0"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b="1" i="0" dirty="0"/>
              <a:t>Share how this activity is an example </a:t>
            </a:r>
            <a:r>
              <a:rPr lang="en-US" b="0" i="0" dirty="0"/>
              <a:t>of creating a welcoming and affirming environment, being inclusive of others, and encouraging ongoing professional learning. Encourage participants to share other ideas as well. </a:t>
            </a:r>
            <a:r>
              <a:rPr lang="en-US" i="0" dirty="0"/>
              <a:t>Most importantly, it is an example of doing culturally responsive-sustaining education.</a:t>
            </a:r>
          </a:p>
        </p:txBody>
      </p:sp>
      <p:sp>
        <p:nvSpPr>
          <p:cNvPr id="4" name="Slide Number Placeholder 3"/>
          <p:cNvSpPr>
            <a:spLocks noGrp="1"/>
          </p:cNvSpPr>
          <p:nvPr>
            <p:ph type="sldNum" sz="quarter" idx="5"/>
          </p:nvPr>
        </p:nvSpPr>
        <p:spPr/>
        <p:txBody>
          <a:bodyPr/>
          <a:lstStyle/>
          <a:p>
            <a:fld id="{C503BA2E-2018-A846-8DDA-546EB20EC5B4}" type="slidenum">
              <a:rPr lang="en-US" smtClean="0"/>
              <a:pPr/>
              <a:t>12</a:t>
            </a:fld>
            <a:endParaRPr lang="en-US" dirty="0"/>
          </a:p>
        </p:txBody>
      </p:sp>
    </p:spTree>
    <p:extLst>
      <p:ext uri="{BB962C8B-B14F-4D97-AF65-F5344CB8AC3E}">
        <p14:creationId xmlns:p14="http://schemas.microsoft.com/office/powerpoint/2010/main" val="42779386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1" i="1" dirty="0"/>
              <a:t>S</a:t>
            </a:r>
            <a:r>
              <a:rPr lang="en-US" b="1" i="0" dirty="0"/>
              <a:t>hare: </a:t>
            </a:r>
            <a:r>
              <a:rPr lang="en-US" i="0" dirty="0"/>
              <a:t>“</a:t>
            </a:r>
            <a:r>
              <a:rPr lang="en-US" i="1" dirty="0"/>
              <a:t>Now we will discuss the </a:t>
            </a:r>
            <a:r>
              <a:rPr lang="en-US" b="1" i="1" dirty="0"/>
              <a:t>why</a:t>
            </a:r>
            <a:r>
              <a:rPr lang="en-US" i="1" dirty="0"/>
              <a:t> and </a:t>
            </a:r>
            <a:r>
              <a:rPr lang="en-US" b="1" i="1" dirty="0"/>
              <a:t>what</a:t>
            </a:r>
            <a:r>
              <a:rPr lang="en-US" i="1" dirty="0"/>
              <a:t> of the New York Culturally Responsive-Sustaining Education Framework.”</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i="1"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i="0" dirty="0"/>
              <a:t>Note: Allow 15 minutes for this topic.</a:t>
            </a:r>
          </a:p>
        </p:txBody>
      </p:sp>
      <p:sp>
        <p:nvSpPr>
          <p:cNvPr id="4" name="Slide Number Placeholder 3"/>
          <p:cNvSpPr>
            <a:spLocks noGrp="1"/>
          </p:cNvSpPr>
          <p:nvPr>
            <p:ph type="sldNum" sz="quarter" idx="5"/>
          </p:nvPr>
        </p:nvSpPr>
        <p:spPr/>
        <p:txBody>
          <a:bodyPr/>
          <a:lstStyle/>
          <a:p>
            <a:fld id="{C503BA2E-2018-A846-8DDA-546EB20EC5B4}" type="slidenum">
              <a:rPr lang="en-US" smtClean="0"/>
              <a:pPr/>
              <a:t>13</a:t>
            </a:fld>
            <a:endParaRPr lang="en-US" dirty="0"/>
          </a:p>
        </p:txBody>
      </p:sp>
    </p:spTree>
    <p:extLst>
      <p:ext uri="{BB962C8B-B14F-4D97-AF65-F5344CB8AC3E}">
        <p14:creationId xmlns:p14="http://schemas.microsoft.com/office/powerpoint/2010/main" val="6661590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dirty="0"/>
              <a:t>Share:</a:t>
            </a:r>
            <a:r>
              <a:rPr lang="en-US" i="1" dirty="0"/>
              <a:t> “First, what is culturally responsive-sustaining education? </a:t>
            </a:r>
          </a:p>
          <a:p>
            <a:endParaRPr lang="en-US" i="1" dirty="0"/>
          </a:p>
          <a:p>
            <a:r>
              <a:rPr lang="en-US" i="1" dirty="0"/>
              <a:t>CR-S takes a cultural view of learning and human development in which multiple expressions of diversity are recognized and regarded as assets for teaching and learning.</a:t>
            </a:r>
          </a:p>
          <a:p>
            <a:endParaRPr lang="en-US" b="0" i="1" dirty="0"/>
          </a:p>
          <a:p>
            <a:r>
              <a:rPr lang="en-US" b="0" i="1" dirty="0"/>
              <a:t>The school community is representative of many cultures, and therefore </a:t>
            </a:r>
            <a:r>
              <a:rPr lang="en-US" i="1" dirty="0"/>
              <a:t>schools need to be intentional</a:t>
            </a:r>
            <a:r>
              <a:rPr lang="en-US" b="0" i="1" dirty="0"/>
              <a:t> about the relationship between culture and schools. </a:t>
            </a:r>
          </a:p>
          <a:p>
            <a:endParaRPr lang="en-US" b="0" i="1" dirty="0"/>
          </a:p>
          <a:p>
            <a:r>
              <a:rPr lang="en-US" b="0" i="1" dirty="0"/>
              <a:t>Our </a:t>
            </a:r>
            <a:r>
              <a:rPr lang="en-US" i="1" dirty="0"/>
              <a:t>students’ cultures can be positioned as strengths</a:t>
            </a:r>
            <a:r>
              <a:rPr lang="en-US" b="0" i="1" dirty="0"/>
              <a:t> and as the foundation of empowering, rigorous, and innovative learning.” </a:t>
            </a:r>
          </a:p>
          <a:p>
            <a:endParaRPr lang="en-US" sz="1200" i="1" dirty="0"/>
          </a:p>
        </p:txBody>
      </p:sp>
      <p:sp>
        <p:nvSpPr>
          <p:cNvPr id="4" name="Slide Number Placeholder 3"/>
          <p:cNvSpPr>
            <a:spLocks noGrp="1"/>
          </p:cNvSpPr>
          <p:nvPr>
            <p:ph type="sldNum" sz="quarter" idx="5"/>
          </p:nvPr>
        </p:nvSpPr>
        <p:spPr/>
        <p:txBody>
          <a:bodyPr/>
          <a:lstStyle/>
          <a:p>
            <a:fld id="{C503BA2E-2018-A846-8DDA-546EB20EC5B4}" type="slidenum">
              <a:rPr lang="en-US" smtClean="0"/>
              <a:pPr/>
              <a:t>14</a:t>
            </a:fld>
            <a:endParaRPr lang="en-US" dirty="0"/>
          </a:p>
        </p:txBody>
      </p:sp>
    </p:spTree>
    <p:extLst>
      <p:ext uri="{BB962C8B-B14F-4D97-AF65-F5344CB8AC3E}">
        <p14:creationId xmlns:p14="http://schemas.microsoft.com/office/powerpoint/2010/main" val="39576634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t>Share:</a:t>
            </a:r>
            <a:r>
              <a:rPr lang="en-US" dirty="0"/>
              <a:t> </a:t>
            </a:r>
            <a:r>
              <a:rPr lang="en-US" i="1" dirty="0"/>
              <a:t>“To discuss culturally responsive-sustaining education, let’s pause and define culture.</a:t>
            </a:r>
          </a:p>
          <a:p>
            <a:endParaRPr lang="en-US" dirty="0"/>
          </a:p>
          <a:p>
            <a:r>
              <a:rPr lang="en-US" i="1" dirty="0"/>
              <a:t>The New York State Education Department defines culture as the multiple components of one’s identity, including but not limited to race, economic background, nationality, religion, gender, language, sexual orientation, and ability. </a:t>
            </a:r>
          </a:p>
          <a:p>
            <a:endParaRPr lang="en-US" i="1" dirty="0"/>
          </a:p>
          <a:p>
            <a:r>
              <a:rPr lang="en-US" i="1" dirty="0"/>
              <a:t>Culture transcends practices such as cuisines, art, music, and celebrations to also include ways of thinking, values, and forms of expression. </a:t>
            </a:r>
          </a:p>
          <a:p>
            <a:endParaRPr lang="en-US" i="1" dirty="0"/>
          </a:p>
          <a:p>
            <a:r>
              <a:rPr lang="en-US" i="1" dirty="0"/>
              <a:t>Schools then become a meeting point for cultures, containing children and adults who bring with them multiple facets of their identity, along with unique experiences and perspectives.” </a:t>
            </a:r>
            <a:endParaRPr lang="en-US" b="1" i="1" dirty="0"/>
          </a:p>
          <a:p>
            <a:endParaRPr lang="en-US" b="1" i="1" dirty="0"/>
          </a:p>
          <a:p>
            <a:r>
              <a:rPr lang="en-US" b="1" i="0" dirty="0"/>
              <a:t>Prompt participants: “</a:t>
            </a:r>
            <a:r>
              <a:rPr lang="en-US" b="1" i="1" dirty="0"/>
              <a:t>Is there anything new, interesting, or surprising about this definition of culture? Is there anything that you would like to add to this definition?”</a:t>
            </a:r>
          </a:p>
          <a:p>
            <a:endParaRPr lang="en-US" dirty="0"/>
          </a:p>
        </p:txBody>
      </p:sp>
      <p:sp>
        <p:nvSpPr>
          <p:cNvPr id="4" name="Slide Number Placeholder 3"/>
          <p:cNvSpPr>
            <a:spLocks noGrp="1"/>
          </p:cNvSpPr>
          <p:nvPr>
            <p:ph type="sldNum" sz="quarter" idx="5"/>
          </p:nvPr>
        </p:nvSpPr>
        <p:spPr/>
        <p:txBody>
          <a:bodyPr/>
          <a:lstStyle/>
          <a:p>
            <a:fld id="{C503BA2E-2018-A846-8DDA-546EB20EC5B4}" type="slidenum">
              <a:rPr lang="en-US" smtClean="0"/>
              <a:pPr/>
              <a:t>15</a:t>
            </a:fld>
            <a:endParaRPr lang="en-US" dirty="0"/>
          </a:p>
        </p:txBody>
      </p:sp>
    </p:spTree>
    <p:extLst>
      <p:ext uri="{BB962C8B-B14F-4D97-AF65-F5344CB8AC3E}">
        <p14:creationId xmlns:p14="http://schemas.microsoft.com/office/powerpoint/2010/main" val="15881932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i="0" dirty="0"/>
              <a:t>Share: </a:t>
            </a:r>
            <a:r>
              <a:rPr lang="en-US" i="1" dirty="0"/>
              <a:t>“As we consider </a:t>
            </a:r>
            <a:r>
              <a:rPr lang="en-US" b="1" i="1" dirty="0"/>
              <a:t>why</a:t>
            </a:r>
            <a:r>
              <a:rPr lang="en-US" i="1" dirty="0"/>
              <a:t> culturally responsive-sustaining education, let’s consider culture in schools. </a:t>
            </a:r>
          </a:p>
          <a:p>
            <a:endParaRPr lang="en-US" b="0" i="1" dirty="0"/>
          </a:p>
          <a:p>
            <a:r>
              <a:rPr lang="en-US" b="0" i="1" dirty="0"/>
              <a:t>The school community is representative of many cultures, and therefore </a:t>
            </a:r>
            <a:r>
              <a:rPr lang="en-US" i="1" dirty="0"/>
              <a:t>culture </a:t>
            </a:r>
            <a:r>
              <a:rPr lang="en-US" b="1" i="1" dirty="0"/>
              <a:t>influences </a:t>
            </a:r>
            <a:r>
              <a:rPr lang="en-US" b="0" i="1" dirty="0"/>
              <a:t>how</a:t>
            </a:r>
            <a:r>
              <a:rPr lang="en-US" b="1" i="1" dirty="0"/>
              <a:t> </a:t>
            </a:r>
            <a:r>
              <a:rPr lang="en-US" b="0" i="1" dirty="0"/>
              <a:t>students experience schools. </a:t>
            </a:r>
          </a:p>
          <a:p>
            <a:endParaRPr lang="en-US" b="0" i="1" dirty="0"/>
          </a:p>
          <a:p>
            <a:r>
              <a:rPr lang="en-US" b="0" i="1" dirty="0"/>
              <a:t>S</a:t>
            </a:r>
            <a:r>
              <a:rPr lang="en-US" i="1" dirty="0"/>
              <a:t>chools need to be intentional</a:t>
            </a:r>
            <a:r>
              <a:rPr lang="en-US" b="0" i="1" dirty="0"/>
              <a:t> about the relationship between culture and schools.” </a:t>
            </a:r>
          </a:p>
          <a:p>
            <a:endParaRPr lang="en-US" b="0" i="0" dirty="0"/>
          </a:p>
          <a:p>
            <a:r>
              <a:rPr lang="en-US" b="1" i="0" dirty="0"/>
              <a:t>Prompt participants to reflect on this statement with a partner.</a:t>
            </a:r>
          </a:p>
          <a:p>
            <a:endParaRPr lang="en-US" sz="1200" b="0" i="0" dirty="0"/>
          </a:p>
          <a:p>
            <a:r>
              <a:rPr lang="en-US" sz="1200" b="1" i="0" dirty="0"/>
              <a:t>Share with participants</a:t>
            </a:r>
            <a:r>
              <a:rPr lang="en-US" sz="1200" b="0" i="0" dirty="0"/>
              <a:t> how l</a:t>
            </a:r>
            <a:r>
              <a:rPr lang="en-US" sz="1200" dirty="0"/>
              <a:t>earning is rooted in the lives and experiences of people </a:t>
            </a:r>
            <a:r>
              <a:rPr lang="en-US" sz="1200" b="0" dirty="0"/>
              <a:t>and cultivated through activities that people find meaningful. Therefore, when teaching is </a:t>
            </a:r>
            <a:r>
              <a:rPr lang="en-US" sz="1200" b="0" i="1" dirty="0"/>
              <a:t>not</a:t>
            </a:r>
            <a:r>
              <a:rPr lang="en-US" sz="1200" b="0" dirty="0"/>
              <a:t> rooted in students’ lives, student learning suffers. Biases take hold and deficit perspectives become normalized throughout our schools and classrooms, structuring entire systems that blame students for failure. </a:t>
            </a:r>
          </a:p>
          <a:p>
            <a:endParaRPr lang="en-US" sz="1200" b="0" i="0" dirty="0"/>
          </a:p>
          <a:p>
            <a:endParaRPr lang="en-US" sz="1200" b="0" i="0" dirty="0"/>
          </a:p>
        </p:txBody>
      </p:sp>
      <p:sp>
        <p:nvSpPr>
          <p:cNvPr id="4" name="Slide Number Placeholder 3"/>
          <p:cNvSpPr>
            <a:spLocks noGrp="1"/>
          </p:cNvSpPr>
          <p:nvPr>
            <p:ph type="sldNum" sz="quarter" idx="5"/>
          </p:nvPr>
        </p:nvSpPr>
        <p:spPr/>
        <p:txBody>
          <a:bodyPr/>
          <a:lstStyle/>
          <a:p>
            <a:fld id="{C503BA2E-2018-A846-8DDA-546EB20EC5B4}" type="slidenum">
              <a:rPr lang="en-US" smtClean="0"/>
              <a:pPr/>
              <a:t>16</a:t>
            </a:fld>
            <a:endParaRPr lang="en-US" dirty="0"/>
          </a:p>
        </p:txBody>
      </p:sp>
    </p:spTree>
    <p:extLst>
      <p:ext uri="{BB962C8B-B14F-4D97-AF65-F5344CB8AC3E}">
        <p14:creationId xmlns:p14="http://schemas.microsoft.com/office/powerpoint/2010/main" val="2462043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211783"/>
            <a:ext cx="5486400" cy="4473430"/>
          </a:xfrm>
        </p:spPr>
        <p:txBody>
          <a:bodyPr>
            <a:normAutofit fontScale="85000" lnSpcReduction="10000"/>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b="1" kern="1200" dirty="0">
                <a:solidFill>
                  <a:schemeClr val="tx1"/>
                </a:solidFill>
                <a:effectLst/>
                <a:latin typeface="+mn-lt"/>
                <a:ea typeface="+mn-ea"/>
                <a:cs typeface="+mn-cs"/>
              </a:rPr>
              <a:t>Share: </a:t>
            </a:r>
            <a:r>
              <a:rPr lang="en-US" sz="1400" i="1" kern="1200" dirty="0">
                <a:solidFill>
                  <a:schemeClr val="tx1"/>
                </a:solidFill>
                <a:effectLst/>
                <a:latin typeface="+mn-lt"/>
                <a:ea typeface="+mn-ea"/>
                <a:cs typeface="+mn-cs"/>
              </a:rPr>
              <a:t>“Students’ cultures should be </a:t>
            </a:r>
            <a:r>
              <a:rPr lang="en-US" sz="1400" b="0" i="1" kern="1200" dirty="0">
                <a:solidFill>
                  <a:schemeClr val="tx1"/>
                </a:solidFill>
                <a:effectLst/>
                <a:latin typeface="+mn-lt"/>
                <a:ea typeface="+mn-ea"/>
                <a:cs typeface="+mn-cs"/>
              </a:rPr>
              <a:t>positioned as strengths </a:t>
            </a:r>
            <a:r>
              <a:rPr lang="en-US" sz="1400" i="1" kern="1200" dirty="0">
                <a:solidFill>
                  <a:schemeClr val="tx1"/>
                </a:solidFill>
                <a:effectLst/>
                <a:latin typeface="+mn-lt"/>
                <a:ea typeface="+mn-ea"/>
                <a:cs typeface="+mn-cs"/>
              </a:rPr>
              <a:t>in order to support their success. </a:t>
            </a:r>
            <a:r>
              <a:rPr lang="en-US" sz="1400" i="1" dirty="0"/>
              <a:t>Learning is rooted in the lives and experiences of people </a:t>
            </a:r>
            <a:r>
              <a:rPr lang="en-US" sz="1400" b="0" i="1" dirty="0"/>
              <a:t>and cultivated through activities that people find meaningful. It is critical that schools seek to highlight the strengths of culture. Representing students’ culture and making learning meaningful supports their sense of belonging, motivation, success, and ownership. </a:t>
            </a:r>
          </a:p>
          <a:p>
            <a:pPr>
              <a:lnSpc>
                <a:spcPct val="100000"/>
              </a:lnSpc>
              <a:spcBef>
                <a:spcPts val="600"/>
              </a:spcBef>
              <a:spcAft>
                <a:spcPts val="600"/>
              </a:spcAft>
            </a:pPr>
            <a:endParaRPr lang="en-US" sz="1400" b="0" i="1"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sz="1400" i="1" kern="1200" dirty="0">
                <a:solidFill>
                  <a:schemeClr val="tx1"/>
                </a:solidFill>
                <a:effectLst/>
                <a:latin typeface="+mn-lt"/>
                <a:ea typeface="+mn-ea"/>
                <a:cs typeface="+mn-cs"/>
              </a:rPr>
              <a:t>Through implementing classroom practice aligned with culturally responsive-sustaining education </a:t>
            </a:r>
            <a:r>
              <a:rPr lang="en-US" sz="1400" b="0" i="1" dirty="0"/>
              <a:t>students experience academic success. From their success:</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0" i="1" dirty="0"/>
              <a:t>Students ar</a:t>
            </a:r>
            <a:r>
              <a:rPr lang="en-US" sz="1400" b="0" i="1" kern="1200" dirty="0">
                <a:solidFill>
                  <a:schemeClr val="tx1"/>
                </a:solidFill>
                <a:effectLst/>
                <a:latin typeface="+mn-lt"/>
                <a:ea typeface="+mn-ea"/>
                <a:cs typeface="+mn-cs"/>
              </a:rPr>
              <a:t>e prepared for the rigor of independent learning as they understand </a:t>
            </a:r>
            <a:r>
              <a:rPr lang="en-US" sz="1400" i="1" kern="1200" dirty="0">
                <a:solidFill>
                  <a:schemeClr val="tx1"/>
                </a:solidFill>
                <a:effectLst/>
                <a:latin typeface="+mn-lt"/>
                <a:ea typeface="+mn-ea"/>
                <a:cs typeface="+mn-cs"/>
              </a:rPr>
              <a:t>themselves as contributing members of the school and classroom community.</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i="1" kern="1200" dirty="0">
                <a:solidFill>
                  <a:schemeClr val="tx1"/>
                </a:solidFill>
                <a:effectLst/>
                <a:latin typeface="+mn-lt"/>
                <a:ea typeface="+mn-ea"/>
                <a:cs typeface="+mn-cs"/>
              </a:rPr>
              <a:t>They demonstrate an ability to use critical reasoning, take academic risks, and leverage a growth mindset to learn from mistakes. Students are self-motivated, setting and revising personal academic goals to drive their own learning and growth.</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i="1" kern="1200" dirty="0">
                <a:solidFill>
                  <a:schemeClr val="tx1"/>
                </a:solidFill>
                <a:effectLst/>
                <a:latin typeface="+mn-lt"/>
                <a:ea typeface="+mn-ea"/>
                <a:cs typeface="+mn-cs"/>
              </a:rPr>
              <a:t>Students also acknowledge the limitations of their own perspectives. They have empathy for others while they appreciate and respect others’ differences.</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i="1" kern="1200" dirty="0">
                <a:solidFill>
                  <a:schemeClr val="tx1"/>
                </a:solidFill>
                <a:effectLst/>
                <a:latin typeface="+mn-lt"/>
                <a:ea typeface="+mn-ea"/>
                <a:cs typeface="+mn-cs"/>
              </a:rPr>
              <a:t>They build and maintain strong relationships, including those along lines of difference, in their class and school communities. All layers of the environment in which students learn (classroom, school, family, and community) affirm and value the various aspects of students’ cultural </a:t>
            </a:r>
            <a:r>
              <a:rPr lang="en-US" sz="1400" b="0" i="1" kern="1200" dirty="0">
                <a:solidFill>
                  <a:schemeClr val="tx1"/>
                </a:solidFill>
                <a:effectLst/>
                <a:latin typeface="+mn-lt"/>
                <a:ea typeface="+mn-ea"/>
                <a:cs typeface="+mn-cs"/>
              </a:rPr>
              <a:t>identities (i.e., race, ethnicity, age, gender, sexual orientation, </a:t>
            </a:r>
            <a:r>
              <a:rPr lang="en-US" sz="1400" b="0" i="1" kern="1200" dirty="0">
                <a:solidFill>
                  <a:srgbClr val="FF0000"/>
                </a:solidFill>
                <a:effectLst/>
                <a:highlight>
                  <a:srgbClr val="FFFF00"/>
                </a:highlight>
                <a:latin typeface="+mn-lt"/>
                <a:ea typeface="+mn-ea"/>
                <a:cs typeface="+mn-cs"/>
              </a:rPr>
              <a:t>ability</a:t>
            </a:r>
            <a:r>
              <a:rPr lang="en-US" sz="1400" b="0" i="1" kern="1200" dirty="0">
                <a:solidFill>
                  <a:srgbClr val="FF0000"/>
                </a:solidFill>
                <a:effectLst/>
                <a:latin typeface="+mn-lt"/>
                <a:ea typeface="+mn-ea"/>
                <a:cs typeface="+mn-cs"/>
              </a:rPr>
              <a:t>,</a:t>
            </a:r>
            <a:r>
              <a:rPr lang="en-US" sz="1400" b="0" i="1" kern="1200" dirty="0">
                <a:solidFill>
                  <a:schemeClr val="tx1"/>
                </a:solidFill>
                <a:effectLst/>
                <a:latin typeface="+mn-lt"/>
                <a:ea typeface="+mn-ea"/>
                <a:cs typeface="+mn-cs"/>
              </a:rPr>
              <a:t> religion, socioeconomic background). </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0" i="1" kern="1200" dirty="0">
                <a:solidFill>
                  <a:schemeClr val="tx1"/>
                </a:solidFill>
                <a:effectLst/>
                <a:latin typeface="+mn-lt"/>
                <a:ea typeface="+mn-ea"/>
                <a:cs typeface="+mn-cs"/>
              </a:rPr>
              <a:t>They also bring a critical lens to the </a:t>
            </a:r>
            <a:r>
              <a:rPr lang="en-US" sz="1400" i="1" kern="1200" dirty="0">
                <a:solidFill>
                  <a:schemeClr val="tx1"/>
                </a:solidFill>
                <a:effectLst/>
                <a:latin typeface="+mn-lt"/>
                <a:ea typeface="+mn-ea"/>
                <a:cs typeface="+mn-cs"/>
              </a:rPr>
              <a:t>world as they study historical and contemporary conditions of inequity and learn from marginalized voices. </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i="1" kern="1200" dirty="0">
                <a:solidFill>
                  <a:schemeClr val="tx1"/>
                </a:solidFill>
                <a:effectLst/>
                <a:latin typeface="+mn-lt"/>
                <a:ea typeface="+mn-ea"/>
                <a:cs typeface="+mn-cs"/>
              </a:rPr>
              <a:t>Students learn about power and privilege in the context of various communities and are empowered as agents of positive social change.” </a:t>
            </a:r>
            <a:endParaRPr lang="en-US" sz="1400" b="0" i="1" dirty="0"/>
          </a:p>
          <a:p>
            <a:endParaRPr lang="en-US" i="1" dirty="0"/>
          </a:p>
        </p:txBody>
      </p:sp>
      <p:sp>
        <p:nvSpPr>
          <p:cNvPr id="4" name="Slide Number Placeholder 3"/>
          <p:cNvSpPr>
            <a:spLocks noGrp="1"/>
          </p:cNvSpPr>
          <p:nvPr>
            <p:ph type="sldNum" sz="quarter" idx="5"/>
          </p:nvPr>
        </p:nvSpPr>
        <p:spPr/>
        <p:txBody>
          <a:bodyPr/>
          <a:lstStyle/>
          <a:p>
            <a:fld id="{C503BA2E-2018-A846-8DDA-546EB20EC5B4}" type="slidenum">
              <a:rPr lang="en-US" smtClean="0"/>
              <a:pPr/>
              <a:t>17</a:t>
            </a:fld>
            <a:endParaRPr lang="en-US" dirty="0"/>
          </a:p>
        </p:txBody>
      </p:sp>
    </p:spTree>
    <p:extLst>
      <p:ext uri="{BB962C8B-B14F-4D97-AF65-F5344CB8AC3E}">
        <p14:creationId xmlns:p14="http://schemas.microsoft.com/office/powerpoint/2010/main" val="201617260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i="0" dirty="0"/>
              <a:t>Begin a conversation about what culturally responsive-sustaining education looks like.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i="1"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b="1" i="0" dirty="0"/>
              <a:t>Share: </a:t>
            </a:r>
            <a:r>
              <a:rPr lang="en-US" i="1" dirty="0"/>
              <a:t>“Culturally responsive-sustaining education is about teaching </a:t>
            </a:r>
            <a:r>
              <a:rPr lang="en-US" b="1" i="1" dirty="0"/>
              <a:t>each and every student </a:t>
            </a:r>
            <a:r>
              <a:rPr lang="en-US" i="1" dirty="0"/>
              <a:t>in front of you. This requires g</a:t>
            </a:r>
            <a:r>
              <a:rPr lang="en-US" i="1" dirty="0">
                <a:solidFill>
                  <a:schemeClr val="tx1"/>
                </a:solidFill>
              </a:rPr>
              <a:t>etting to know students and developing meaningful relationships with them, engaging in the students’ communities, and welcoming home and youth culture into the classroom as areas ripe for discussion. </a:t>
            </a:r>
            <a:r>
              <a:rPr lang="en-US" i="1" kern="1200" dirty="0">
                <a:solidFill>
                  <a:schemeClr val="tx1"/>
                </a:solidFill>
                <a:effectLst/>
                <a:latin typeface="+mn-lt"/>
                <a:ea typeface="+mn-ea"/>
                <a:cs typeface="+mn-cs"/>
              </a:rPr>
              <a:t>The </a:t>
            </a:r>
            <a:r>
              <a:rPr lang="en-US" b="0" i="1" kern="1200" dirty="0">
                <a:solidFill>
                  <a:schemeClr val="tx1"/>
                </a:solidFill>
                <a:effectLst/>
                <a:latin typeface="+mn-lt"/>
                <a:ea typeface="+mn-ea"/>
                <a:cs typeface="+mn-cs"/>
              </a:rPr>
              <a:t>Introductions activity </a:t>
            </a:r>
            <a:r>
              <a:rPr lang="en-US" i="1" kern="1200" dirty="0">
                <a:solidFill>
                  <a:schemeClr val="tx1"/>
                </a:solidFill>
                <a:effectLst/>
                <a:latin typeface="+mn-lt"/>
                <a:ea typeface="+mn-ea"/>
                <a:cs typeface="+mn-cs"/>
              </a:rPr>
              <a:t>exemplifies culturally responsive-sustaining education by getting to know each other and welcoming home culture into the session. Next, we are going to dig more into the principles and strategies of CR-S education so we can define practices that affirm this statement.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b="1" i="0"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b="1" i="0" kern="1200" dirty="0">
                <a:solidFill>
                  <a:schemeClr val="tx1"/>
                </a:solidFill>
                <a:effectLst/>
                <a:latin typeface="+mn-lt"/>
                <a:ea typeface="+mn-ea"/>
                <a:cs typeface="+mn-cs"/>
              </a:rPr>
              <a:t>Prompt participants to share their practices as school leaders that affirm this statement and that demonstrate what </a:t>
            </a:r>
            <a:r>
              <a:rPr lang="en-US" b="1" i="0" dirty="0"/>
              <a:t>culturally responsive-sustaining education looks like in practice. </a:t>
            </a:r>
            <a:r>
              <a:rPr lang="en-US" b="1" i="0" kern="1200" dirty="0">
                <a:solidFill>
                  <a:schemeClr val="tx1"/>
                </a:solidFill>
                <a:effectLst/>
                <a:latin typeface="+mn-lt"/>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i="1"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i="0" dirty="0"/>
              <a:t>Encourage participants to be as specific as they can. Remind participants that our opening activity was an example of bringing ourselves into the learning environment, highlighting our individual differences, and supporting our learning community.</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i="1" dirty="0"/>
          </a:p>
        </p:txBody>
      </p:sp>
      <p:sp>
        <p:nvSpPr>
          <p:cNvPr id="4" name="Slide Number Placeholder 3"/>
          <p:cNvSpPr>
            <a:spLocks noGrp="1"/>
          </p:cNvSpPr>
          <p:nvPr>
            <p:ph type="sldNum" sz="quarter" idx="5"/>
          </p:nvPr>
        </p:nvSpPr>
        <p:spPr/>
        <p:txBody>
          <a:bodyPr/>
          <a:lstStyle/>
          <a:p>
            <a:fld id="{C503BA2E-2018-A846-8DDA-546EB20EC5B4}" type="slidenum">
              <a:rPr lang="en-US" smtClean="0"/>
              <a:pPr/>
              <a:t>18</a:t>
            </a:fld>
            <a:endParaRPr lang="en-US" dirty="0"/>
          </a:p>
        </p:txBody>
      </p:sp>
    </p:spTree>
    <p:extLst>
      <p:ext uri="{BB962C8B-B14F-4D97-AF65-F5344CB8AC3E}">
        <p14:creationId xmlns:p14="http://schemas.microsoft.com/office/powerpoint/2010/main" val="253348451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Share:</a:t>
            </a:r>
            <a:r>
              <a:rPr lang="en-US" dirty="0"/>
              <a:t> </a:t>
            </a:r>
            <a:r>
              <a:rPr lang="en-US" i="1" dirty="0"/>
              <a:t>“The Culturally Responsive-Sustaining Education Framework helps </a:t>
            </a:r>
            <a:r>
              <a:rPr lang="en-US" b="0" i="1" dirty="0"/>
              <a:t>education stakeholders </a:t>
            </a:r>
            <a:r>
              <a:rPr lang="en-US" i="1" dirty="0"/>
              <a:t>implement policies and practices that educate all students effectively and equitably while focusing </a:t>
            </a:r>
            <a:r>
              <a:rPr lang="en-US" b="0" i="1" dirty="0"/>
              <a:t>on </a:t>
            </a:r>
            <a:r>
              <a:rPr lang="en-US" i="1" dirty="0"/>
              <a:t>establishing learning environments that</a:t>
            </a:r>
          </a:p>
          <a:p>
            <a:pPr marL="522288" lvl="1" indent="-285750">
              <a:lnSpc>
                <a:spcPct val="100000"/>
              </a:lnSpc>
              <a:spcBef>
                <a:spcPts val="1200"/>
              </a:spcBef>
              <a:buClr>
                <a:schemeClr val="tx1"/>
              </a:buClr>
              <a:buFont typeface="Arial" panose="020B0604020202020204" pitchFamily="34" charset="0"/>
              <a:buChar char="•"/>
            </a:pPr>
            <a:r>
              <a:rPr lang="en-US" i="1" dirty="0">
                <a:solidFill>
                  <a:schemeClr val="tx1"/>
                </a:solidFill>
              </a:rPr>
              <a:t>affirm cultural identities and foster positive academic outcomes, </a:t>
            </a:r>
          </a:p>
          <a:p>
            <a:pPr marL="522288" lvl="1" indent="-285750">
              <a:lnSpc>
                <a:spcPct val="100000"/>
              </a:lnSpc>
              <a:spcBef>
                <a:spcPts val="1200"/>
              </a:spcBef>
              <a:buClr>
                <a:schemeClr val="tx1"/>
              </a:buClr>
              <a:buFont typeface="Arial" panose="020B0604020202020204" pitchFamily="34" charset="0"/>
              <a:buChar char="•"/>
            </a:pPr>
            <a:r>
              <a:rPr lang="en-US" i="1" dirty="0">
                <a:solidFill>
                  <a:schemeClr val="tx1"/>
                </a:solidFill>
              </a:rPr>
              <a:t>develop students’ abilities to connect across lines of difference,</a:t>
            </a:r>
          </a:p>
          <a:p>
            <a:pPr marL="522288" lvl="1" indent="-285750">
              <a:lnSpc>
                <a:spcPct val="100000"/>
              </a:lnSpc>
              <a:spcBef>
                <a:spcPts val="1200"/>
              </a:spcBef>
              <a:buClr>
                <a:schemeClr val="tx1"/>
              </a:buClr>
              <a:buFont typeface="Arial" panose="020B0604020202020204" pitchFamily="34" charset="0"/>
              <a:buChar char="•"/>
            </a:pPr>
            <a:r>
              <a:rPr lang="en-US" i="1" dirty="0">
                <a:solidFill>
                  <a:schemeClr val="tx1"/>
                </a:solidFill>
              </a:rPr>
              <a:t>elevate historically marginalized voices, and</a:t>
            </a:r>
          </a:p>
          <a:p>
            <a:pPr marL="522288" lvl="1" indent="-285750">
              <a:lnSpc>
                <a:spcPct val="100000"/>
              </a:lnSpc>
              <a:spcBef>
                <a:spcPts val="1200"/>
              </a:spcBef>
              <a:buClr>
                <a:schemeClr val="tx1"/>
              </a:buClr>
              <a:buFont typeface="Arial" panose="020B0604020202020204" pitchFamily="34" charset="0"/>
              <a:buChar char="•"/>
            </a:pPr>
            <a:r>
              <a:rPr lang="en-US" i="1" dirty="0">
                <a:solidFill>
                  <a:schemeClr val="tx1"/>
                </a:solidFill>
              </a:rPr>
              <a:t>cultivate critical thinking and empower students as agents of social change.</a:t>
            </a:r>
          </a:p>
          <a:p>
            <a:endParaRPr lang="en-US" i="1" dirty="0"/>
          </a:p>
          <a:p>
            <a:r>
              <a:rPr lang="en-US" i="1" dirty="0"/>
              <a:t>The Framework lays out these ideas and then provides principles and strategies for all education stakeholders.”</a:t>
            </a:r>
          </a:p>
        </p:txBody>
      </p:sp>
      <p:sp>
        <p:nvSpPr>
          <p:cNvPr id="4" name="Slide Number Placeholder 3"/>
          <p:cNvSpPr>
            <a:spLocks noGrp="1"/>
          </p:cNvSpPr>
          <p:nvPr>
            <p:ph type="sldNum" sz="quarter" idx="5"/>
          </p:nvPr>
        </p:nvSpPr>
        <p:spPr/>
        <p:txBody>
          <a:bodyPr/>
          <a:lstStyle/>
          <a:p>
            <a:fld id="{C503BA2E-2018-A846-8DDA-546EB20EC5B4}" type="slidenum">
              <a:rPr lang="en-US" smtClean="0"/>
              <a:pPr/>
              <a:t>19</a:t>
            </a:fld>
            <a:endParaRPr lang="en-US" dirty="0"/>
          </a:p>
        </p:txBody>
      </p:sp>
    </p:spTree>
    <p:extLst>
      <p:ext uri="{BB962C8B-B14F-4D97-AF65-F5344CB8AC3E}">
        <p14:creationId xmlns:p14="http://schemas.microsoft.com/office/powerpoint/2010/main" val="16524977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1" i="0" dirty="0"/>
              <a:t>Please introduce yourself!</a:t>
            </a:r>
            <a:r>
              <a:rPr lang="en-US" dirty="0"/>
              <a:t>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i="0"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b="1" i="0" dirty="0"/>
              <a:t>Share</a:t>
            </a:r>
            <a:r>
              <a:rPr lang="en-US" i="0" dirty="0"/>
              <a:t>: </a:t>
            </a:r>
            <a:r>
              <a:rPr lang="en-US" i="1" dirty="0"/>
              <a:t>“After we review the agenda and objectives, we will do more introductions.” </a:t>
            </a:r>
          </a:p>
          <a:p>
            <a:endParaRPr lang="en-US" dirty="0"/>
          </a:p>
        </p:txBody>
      </p:sp>
      <p:sp>
        <p:nvSpPr>
          <p:cNvPr id="4" name="Slide Number Placeholder 3"/>
          <p:cNvSpPr>
            <a:spLocks noGrp="1"/>
          </p:cNvSpPr>
          <p:nvPr>
            <p:ph type="sldNum" sz="quarter" idx="5"/>
          </p:nvPr>
        </p:nvSpPr>
        <p:spPr/>
        <p:txBody>
          <a:bodyPr/>
          <a:lstStyle/>
          <a:p>
            <a:fld id="{C503BA2E-2018-A846-8DDA-546EB20EC5B4}" type="slidenum">
              <a:rPr lang="en-US" smtClean="0"/>
              <a:pPr/>
              <a:t>2</a:t>
            </a:fld>
            <a:endParaRPr lang="en-US" dirty="0"/>
          </a:p>
        </p:txBody>
      </p:sp>
    </p:spTree>
    <p:extLst>
      <p:ext uri="{BB962C8B-B14F-4D97-AF65-F5344CB8AC3E}">
        <p14:creationId xmlns:p14="http://schemas.microsoft.com/office/powerpoint/2010/main" val="247597408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Share: </a:t>
            </a:r>
            <a:r>
              <a:rPr lang="en-US" i="1" dirty="0"/>
              <a:t>“The Framework Briefs share critical information from the CR-S Education Framework in a shorter format, where each brief is one to two pages long. </a:t>
            </a:r>
          </a:p>
          <a:p>
            <a:endParaRPr lang="en-US" i="1" dirty="0">
              <a:solidFill>
                <a:schemeClr val="tx1"/>
              </a:solidFill>
            </a:endParaRPr>
          </a:p>
          <a:p>
            <a:r>
              <a:rPr lang="en-US" i="1" dirty="0">
                <a:solidFill>
                  <a:schemeClr val="tx1"/>
                </a:solidFill>
              </a:rPr>
              <a:t>The Framework Briefs detail responses to: </a:t>
            </a:r>
          </a:p>
          <a:p>
            <a:pPr marL="342900" lvl="0" indent="-342900">
              <a:buFont typeface="Arial" panose="020B0604020202020204" pitchFamily="34" charset="0"/>
              <a:buChar char="•"/>
            </a:pPr>
            <a:r>
              <a:rPr lang="en-US" i="1" dirty="0">
                <a:solidFill>
                  <a:schemeClr val="tx1"/>
                </a:solidFill>
              </a:rPr>
              <a:t>What is culturally responsive-sustaining education? </a:t>
            </a:r>
          </a:p>
          <a:p>
            <a:pPr marL="342900" lvl="0" indent="-342900">
              <a:buFont typeface="Arial" panose="020B0604020202020204" pitchFamily="34" charset="0"/>
              <a:buChar char="•"/>
            </a:pPr>
            <a:r>
              <a:rPr lang="en-US" i="1" dirty="0">
                <a:solidFill>
                  <a:schemeClr val="tx1"/>
                </a:solidFill>
              </a:rPr>
              <a:t>What is the New York Culturally Responsive-Sustaining Education Framework? </a:t>
            </a:r>
          </a:p>
          <a:p>
            <a:pPr marL="342900" lvl="0" indent="-342900">
              <a:buFont typeface="Arial" panose="020B0604020202020204" pitchFamily="34" charset="0"/>
              <a:buChar char="•"/>
            </a:pPr>
            <a:r>
              <a:rPr lang="en-US" i="1" dirty="0">
                <a:solidFill>
                  <a:schemeClr val="tx1"/>
                </a:solidFill>
              </a:rPr>
              <a:t>What do students gain when culturally responsive-sustaining education guides our education system?</a:t>
            </a:r>
          </a:p>
          <a:p>
            <a:pPr marL="342900" lvl="0" indent="-342900">
              <a:buFont typeface="Arial" panose="020B0604020202020204" pitchFamily="34" charset="0"/>
              <a:buChar char="•"/>
            </a:pPr>
            <a:r>
              <a:rPr lang="en-US" i="1" dirty="0">
                <a:solidFill>
                  <a:schemeClr val="tx1"/>
                </a:solidFill>
              </a:rPr>
              <a:t>Why should schools focus on the cultures of their students?</a:t>
            </a:r>
          </a:p>
          <a:p>
            <a:pPr marL="342900" lvl="0" indent="-342900">
              <a:buFont typeface="Arial" panose="020B0604020202020204" pitchFamily="34" charset="0"/>
              <a:buChar char="•"/>
            </a:pPr>
            <a:r>
              <a:rPr lang="en-US" i="1" dirty="0">
                <a:solidFill>
                  <a:schemeClr val="tx1"/>
                </a:solidFill>
              </a:rPr>
              <a:t>How does implementing the New York Culturally Responsive-Sustaining Education Framework improve the school community as a whole?”</a:t>
            </a:r>
          </a:p>
          <a:p>
            <a:endParaRPr lang="en-US" dirty="0"/>
          </a:p>
        </p:txBody>
      </p:sp>
      <p:sp>
        <p:nvSpPr>
          <p:cNvPr id="4" name="Slide Number Placeholder 3"/>
          <p:cNvSpPr>
            <a:spLocks noGrp="1"/>
          </p:cNvSpPr>
          <p:nvPr>
            <p:ph type="sldNum" sz="quarter" idx="5"/>
          </p:nvPr>
        </p:nvSpPr>
        <p:spPr/>
        <p:txBody>
          <a:bodyPr/>
          <a:lstStyle/>
          <a:p>
            <a:fld id="{C503BA2E-2018-A846-8DDA-546EB20EC5B4}" type="slidenum">
              <a:rPr lang="en-US" smtClean="0"/>
              <a:pPr/>
              <a:t>20</a:t>
            </a:fld>
            <a:endParaRPr lang="en-US" dirty="0"/>
          </a:p>
        </p:txBody>
      </p:sp>
    </p:spTree>
    <p:extLst>
      <p:ext uri="{BB962C8B-B14F-4D97-AF65-F5344CB8AC3E}">
        <p14:creationId xmlns:p14="http://schemas.microsoft.com/office/powerpoint/2010/main" val="36431417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1" i="0" dirty="0"/>
              <a:t>Share:</a:t>
            </a:r>
            <a:r>
              <a:rPr lang="en-US" i="0" dirty="0"/>
              <a:t> </a:t>
            </a:r>
            <a:r>
              <a:rPr lang="en-US" i="1" dirty="0"/>
              <a:t>“We will now move on to discuss more of the Culturally Responsive-Sustaining Education Framework and strategies specific to teachers.”</a:t>
            </a:r>
          </a:p>
          <a:p>
            <a:endParaRPr lang="en-US" sz="2400"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sz="2400" i="0" dirty="0"/>
              <a:t>Note: Allow 45 minutes for the principles and strategies.</a:t>
            </a:r>
          </a:p>
          <a:p>
            <a:endParaRPr lang="en-US" dirty="0"/>
          </a:p>
        </p:txBody>
      </p:sp>
      <p:sp>
        <p:nvSpPr>
          <p:cNvPr id="4" name="Slide Number Placeholder 3"/>
          <p:cNvSpPr>
            <a:spLocks noGrp="1"/>
          </p:cNvSpPr>
          <p:nvPr>
            <p:ph type="sldNum" sz="quarter" idx="5"/>
          </p:nvPr>
        </p:nvSpPr>
        <p:spPr/>
        <p:txBody>
          <a:bodyPr/>
          <a:lstStyle/>
          <a:p>
            <a:fld id="{C503BA2E-2018-A846-8DDA-546EB20EC5B4}" type="slidenum">
              <a:rPr lang="en-US" smtClean="0"/>
              <a:pPr/>
              <a:t>21</a:t>
            </a:fld>
            <a:endParaRPr lang="en-US" dirty="0"/>
          </a:p>
        </p:txBody>
      </p:sp>
    </p:spTree>
    <p:extLst>
      <p:ext uri="{BB962C8B-B14F-4D97-AF65-F5344CB8AC3E}">
        <p14:creationId xmlns:p14="http://schemas.microsoft.com/office/powerpoint/2010/main" val="317945367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Share: </a:t>
            </a:r>
            <a:r>
              <a:rPr lang="en-US" i="1" dirty="0"/>
              <a:t>“The following principles support the implementation of policies and facilitate ideal learning environments for students.  </a:t>
            </a:r>
          </a:p>
          <a:p>
            <a:endParaRPr lang="en-US" i="1" dirty="0"/>
          </a:p>
          <a:p>
            <a:r>
              <a:rPr lang="en-US" i="1" dirty="0"/>
              <a:t>There are four principles in the Framework: </a:t>
            </a:r>
          </a:p>
          <a:p>
            <a:pPr marL="342900" indent="-342900">
              <a:buFont typeface="Arial" panose="020B0604020202020204" pitchFamily="34" charset="0"/>
              <a:buChar char="•"/>
            </a:pPr>
            <a:r>
              <a:rPr lang="en-US" b="0" i="1" kern="1200" dirty="0">
                <a:solidFill>
                  <a:schemeClr val="tx1"/>
                </a:solidFill>
                <a:effectLst/>
                <a:latin typeface="+mn-lt"/>
                <a:ea typeface="+mn-ea"/>
                <a:cs typeface="+mn-cs"/>
              </a:rPr>
              <a:t>Welcoming and affirming environment,</a:t>
            </a:r>
          </a:p>
          <a:p>
            <a:pPr marL="342900" indent="-342900">
              <a:buFont typeface="Arial" panose="020B0604020202020204" pitchFamily="34" charset="0"/>
              <a:buChar char="•"/>
            </a:pPr>
            <a:r>
              <a:rPr lang="en-US" b="0" i="1" kern="1200" dirty="0">
                <a:solidFill>
                  <a:schemeClr val="tx1"/>
                </a:solidFill>
                <a:effectLst/>
                <a:latin typeface="+mn-lt"/>
                <a:ea typeface="+mn-ea"/>
                <a:cs typeface="+mn-cs"/>
              </a:rPr>
              <a:t>High expectations and rigorous instruction,</a:t>
            </a:r>
          </a:p>
          <a:p>
            <a:pPr marL="342900" indent="-342900">
              <a:buFont typeface="Arial" panose="020B0604020202020204" pitchFamily="34" charset="0"/>
              <a:buChar char="•"/>
            </a:pPr>
            <a:r>
              <a:rPr lang="en-US" b="0" i="1" kern="1200" dirty="0">
                <a:solidFill>
                  <a:schemeClr val="tx1"/>
                </a:solidFill>
                <a:effectLst/>
                <a:latin typeface="+mn-lt"/>
                <a:ea typeface="+mn-ea"/>
                <a:cs typeface="+mn-cs"/>
              </a:rPr>
              <a:t>Inclusive curriculum and assessment, and</a:t>
            </a:r>
          </a:p>
          <a:p>
            <a:pPr marL="342900" indent="-342900">
              <a:buFont typeface="Arial" panose="020B0604020202020204" pitchFamily="34" charset="0"/>
              <a:buChar char="•"/>
            </a:pPr>
            <a:r>
              <a:rPr lang="en-US" b="0" i="1" kern="1200" dirty="0">
                <a:solidFill>
                  <a:schemeClr val="tx1"/>
                </a:solidFill>
                <a:effectLst/>
                <a:latin typeface="+mn-lt"/>
                <a:ea typeface="+mn-ea"/>
                <a:cs typeface="+mn-cs"/>
              </a:rPr>
              <a:t>Ongoing professional learning.”</a:t>
            </a:r>
          </a:p>
          <a:p>
            <a:endParaRPr lang="en-US" dirty="0"/>
          </a:p>
        </p:txBody>
      </p:sp>
      <p:sp>
        <p:nvSpPr>
          <p:cNvPr id="4" name="Slide Number Placeholder 3"/>
          <p:cNvSpPr>
            <a:spLocks noGrp="1"/>
          </p:cNvSpPr>
          <p:nvPr>
            <p:ph type="sldNum" sz="quarter" idx="5"/>
          </p:nvPr>
        </p:nvSpPr>
        <p:spPr/>
        <p:txBody>
          <a:bodyPr/>
          <a:lstStyle/>
          <a:p>
            <a:fld id="{C503BA2E-2018-A846-8DDA-546EB20EC5B4}" type="slidenum">
              <a:rPr lang="en-US" smtClean="0"/>
              <a:pPr/>
              <a:t>22</a:t>
            </a:fld>
            <a:endParaRPr lang="en-US" dirty="0"/>
          </a:p>
        </p:txBody>
      </p:sp>
    </p:spTree>
    <p:extLst>
      <p:ext uri="{BB962C8B-B14F-4D97-AF65-F5344CB8AC3E}">
        <p14:creationId xmlns:p14="http://schemas.microsoft.com/office/powerpoint/2010/main" val="298825068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1" i="0" dirty="0"/>
              <a:t>Share: </a:t>
            </a:r>
            <a:r>
              <a:rPr lang="en-US" i="1" dirty="0"/>
              <a:t>“Who is involved in this work? </a:t>
            </a:r>
            <a:r>
              <a:rPr lang="en-US" b="1" i="1" dirty="0">
                <a:solidFill>
                  <a:schemeClr val="tx1"/>
                </a:solidFill>
              </a:rPr>
              <a:t>All</a:t>
            </a:r>
            <a:r>
              <a:rPr lang="en-US" b="0" i="1" dirty="0">
                <a:solidFill>
                  <a:schemeClr val="tx1"/>
                </a:solidFill>
              </a:rPr>
              <a:t> </a:t>
            </a:r>
            <a:r>
              <a:rPr lang="en-US" b="1" i="1" dirty="0">
                <a:solidFill>
                  <a:schemeClr val="tx1"/>
                </a:solidFill>
              </a:rPr>
              <a:t>stakeholders </a:t>
            </a:r>
            <a:r>
              <a:rPr lang="en-US" i="1" dirty="0">
                <a:solidFill>
                  <a:schemeClr val="tx1"/>
                </a:solidFill>
              </a:rPr>
              <a:t>must work together to create the conditions under which our vision of education can flourish.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i="1"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i="1" dirty="0"/>
              <a:t>NYSED recognizes for CR-S education to thrive, the impetus cannot be placed solely on students, teachers, and school leaders.</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i="1" dirty="0">
              <a:solidFill>
                <a:schemeClr val="tx1"/>
              </a:solidFill>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i="1" dirty="0">
                <a:solidFill>
                  <a:schemeClr val="tx1"/>
                </a:solidFill>
              </a:rPr>
              <a:t>Stakeholders include </a:t>
            </a:r>
            <a:r>
              <a:rPr lang="en-US" i="1" kern="1200" dirty="0">
                <a:solidFill>
                  <a:schemeClr val="tx1"/>
                </a:solidFill>
                <a:effectLst/>
                <a:latin typeface="+mn-lt"/>
                <a:ea typeface="+mn-ea"/>
                <a:cs typeface="+mn-cs"/>
              </a:rPr>
              <a:t>students, teachers, school leaders, district leaders, families and community members, higher education faculty and administrators, and education department policymakers.”</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400" i="1" dirty="0">
              <a:solidFill>
                <a:schemeClr val="tx1"/>
              </a:solidFill>
            </a:endParaRPr>
          </a:p>
          <a:p>
            <a:endParaRPr lang="en-US" dirty="0"/>
          </a:p>
        </p:txBody>
      </p:sp>
      <p:sp>
        <p:nvSpPr>
          <p:cNvPr id="4" name="Slide Number Placeholder 3"/>
          <p:cNvSpPr>
            <a:spLocks noGrp="1"/>
          </p:cNvSpPr>
          <p:nvPr>
            <p:ph type="sldNum" sz="quarter" idx="5"/>
          </p:nvPr>
        </p:nvSpPr>
        <p:spPr/>
        <p:txBody>
          <a:bodyPr/>
          <a:lstStyle/>
          <a:p>
            <a:fld id="{C503BA2E-2018-A846-8DDA-546EB20EC5B4}" type="slidenum">
              <a:rPr lang="en-US" smtClean="0"/>
              <a:pPr/>
              <a:t>23</a:t>
            </a:fld>
            <a:endParaRPr lang="en-US" dirty="0"/>
          </a:p>
        </p:txBody>
      </p:sp>
    </p:spTree>
    <p:extLst>
      <p:ext uri="{BB962C8B-B14F-4D97-AF65-F5344CB8AC3E}">
        <p14:creationId xmlns:p14="http://schemas.microsoft.com/office/powerpoint/2010/main" val="363751042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1" i="0" dirty="0"/>
              <a:t>Share: </a:t>
            </a:r>
            <a:r>
              <a:rPr lang="en-US" i="1" dirty="0"/>
              <a:t>“The framework lays out strategies specific to teachers, organized by principle, beginning on page 24.”</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i="1" dirty="0"/>
          </a:p>
          <a:p>
            <a:r>
              <a:rPr lang="en-US" dirty="0"/>
              <a:t>Support notes:</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Remind participants to access the CR-S Education Framework to review the strategies: http://www.nysed.gov/common/nysed/files/programs/crs/culturally-responsive-sustaining-education-framework.pdf </a:t>
            </a:r>
          </a:p>
        </p:txBody>
      </p:sp>
      <p:sp>
        <p:nvSpPr>
          <p:cNvPr id="4" name="Slide Number Placeholder 3"/>
          <p:cNvSpPr>
            <a:spLocks noGrp="1"/>
          </p:cNvSpPr>
          <p:nvPr>
            <p:ph type="sldNum" sz="quarter" idx="5"/>
          </p:nvPr>
        </p:nvSpPr>
        <p:spPr/>
        <p:txBody>
          <a:bodyPr/>
          <a:lstStyle/>
          <a:p>
            <a:fld id="{C503BA2E-2018-A846-8DDA-546EB20EC5B4}" type="slidenum">
              <a:rPr lang="en-US" smtClean="0"/>
              <a:pPr/>
              <a:t>24</a:t>
            </a:fld>
            <a:endParaRPr lang="en-US" dirty="0"/>
          </a:p>
        </p:txBody>
      </p:sp>
    </p:spTree>
    <p:extLst>
      <p:ext uri="{BB962C8B-B14F-4D97-AF65-F5344CB8AC3E}">
        <p14:creationId xmlns:p14="http://schemas.microsoft.com/office/powerpoint/2010/main" val="308661013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Share: </a:t>
            </a:r>
            <a:r>
              <a:rPr lang="en-US" i="1" dirty="0"/>
              <a:t>“There are four principles in the Framework, and we are going to dive deep into selected strategies. These strategies are a part of the CR-S Education Framework, and we chose them to have a conversation about them and what they involve. We selected complex strategies to discuss; we did not choose them because they are any more important than other strategies, but we wanted the set of strategies to show variety and highlight the complexity of the strategies. </a:t>
            </a:r>
          </a:p>
          <a:p>
            <a:endParaRPr lang="en-US" dirty="0"/>
          </a:p>
          <a:p>
            <a:r>
              <a:rPr lang="en-US" i="1" dirty="0"/>
              <a:t>We will start by reviewing two strategies, one from the principle of creating a welcoming and affirming environment and one related to inclusive curriculum and instruction. After our initial review of these, you will explore strategies from the other principles in a small group activity.</a:t>
            </a:r>
          </a:p>
          <a:p>
            <a:endParaRPr lang="en-US" i="1" dirty="0"/>
          </a:p>
          <a:p>
            <a:r>
              <a:rPr lang="en-US" i="1" dirty="0"/>
              <a:t>Please take a minute now to read them. Then, we will share initial impressions of the strategy with a partner or in a small group.” </a:t>
            </a:r>
          </a:p>
          <a:p>
            <a:endParaRPr lang="en-US" dirty="0"/>
          </a:p>
        </p:txBody>
      </p:sp>
      <p:sp>
        <p:nvSpPr>
          <p:cNvPr id="4" name="Slide Number Placeholder 3"/>
          <p:cNvSpPr>
            <a:spLocks noGrp="1"/>
          </p:cNvSpPr>
          <p:nvPr>
            <p:ph type="sldNum" sz="quarter" idx="5"/>
          </p:nvPr>
        </p:nvSpPr>
        <p:spPr/>
        <p:txBody>
          <a:bodyPr/>
          <a:lstStyle/>
          <a:p>
            <a:fld id="{C503BA2E-2018-A846-8DDA-546EB20EC5B4}" type="slidenum">
              <a:rPr lang="en-US" smtClean="0"/>
              <a:pPr/>
              <a:t>25</a:t>
            </a:fld>
            <a:endParaRPr lang="en-US" dirty="0"/>
          </a:p>
        </p:txBody>
      </p:sp>
    </p:spTree>
    <p:extLst>
      <p:ext uri="{BB962C8B-B14F-4D97-AF65-F5344CB8AC3E}">
        <p14:creationId xmlns:p14="http://schemas.microsoft.com/office/powerpoint/2010/main" val="128384605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Share: </a:t>
            </a:r>
            <a:r>
              <a:rPr lang="en-US" i="1" dirty="0"/>
              <a:t>“What are your initial impressions and questions about these strategies? Please take a minute for independent thought, and then we will briefly share.”</a:t>
            </a:r>
          </a:p>
          <a:p>
            <a:endParaRPr lang="en-US" dirty="0"/>
          </a:p>
          <a:p>
            <a:r>
              <a:rPr lang="en-US" b="1" dirty="0"/>
              <a:t>Pose the question and prompt participants to share.  </a:t>
            </a:r>
            <a:r>
              <a:rPr lang="en-US" dirty="0"/>
              <a:t>Encourage participants to respond to each others’ questions. Make sure to acknowledge that the strategies are complex; they include multiple steps, spur different interactions with students and the community, and require personal reflection and planning.</a:t>
            </a:r>
          </a:p>
          <a:p>
            <a:endParaRPr lang="en-US" dirty="0"/>
          </a:p>
          <a:p>
            <a:r>
              <a:rPr lang="en-US" dirty="0"/>
              <a:t>Support notes:</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For the strategy, </a:t>
            </a:r>
            <a:r>
              <a:rPr lang="en-US" sz="1200" b="1" i="1" dirty="0"/>
              <a:t>Engage in classroom management strategies that avoid assigning blame or guilt to students based on perceptions about their cultures, differences, or home lives, </a:t>
            </a:r>
            <a:r>
              <a:rPr lang="en-US" sz="1200" b="0" i="0" dirty="0"/>
              <a:t>take note of how a teacher would need prior knowledge of the students’ cultures and differences first to then bring awareness into their classroom management strategies. Engaging in these classroom management strategies requires many steps ahead of the actual instruction.</a:t>
            </a: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i="0" dirty="0"/>
              <a:t> </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dirty="0"/>
              <a:t>When discussing the strategy, </a:t>
            </a:r>
            <a:r>
              <a:rPr lang="en-US" sz="1200" b="1" i="1" dirty="0"/>
              <a:t>Utilize student data points and assessment measures that reflect learning . . . , </a:t>
            </a:r>
            <a:r>
              <a:rPr lang="en-US" sz="1200" b="0" i="0" dirty="0"/>
              <a:t>note the necessity of understanding which alternative methods of assessment to use across disciplines and grade levels; when using data from non-traditional metrics, teachers may need to develop those metrics and align them with other district and state learning goals. </a:t>
            </a: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0" i="0" dirty="0"/>
          </a:p>
        </p:txBody>
      </p:sp>
      <p:sp>
        <p:nvSpPr>
          <p:cNvPr id="4" name="Slide Number Placeholder 3"/>
          <p:cNvSpPr>
            <a:spLocks noGrp="1"/>
          </p:cNvSpPr>
          <p:nvPr>
            <p:ph type="sldNum" sz="quarter" idx="5"/>
          </p:nvPr>
        </p:nvSpPr>
        <p:spPr/>
        <p:txBody>
          <a:bodyPr/>
          <a:lstStyle/>
          <a:p>
            <a:fld id="{C503BA2E-2018-A846-8DDA-546EB20EC5B4}" type="slidenum">
              <a:rPr lang="en-US" smtClean="0"/>
              <a:pPr/>
              <a:t>26</a:t>
            </a:fld>
            <a:endParaRPr lang="en-US" dirty="0"/>
          </a:p>
        </p:txBody>
      </p:sp>
    </p:spTree>
    <p:extLst>
      <p:ext uri="{BB962C8B-B14F-4D97-AF65-F5344CB8AC3E}">
        <p14:creationId xmlns:p14="http://schemas.microsoft.com/office/powerpoint/2010/main" val="245241896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211783"/>
            <a:ext cx="5486400" cy="4473430"/>
          </a:xfrm>
        </p:spPr>
        <p:txBody>
          <a:bodyPr>
            <a:normAutofit fontScale="92500" lnSpcReduction="10000"/>
          </a:bodyPr>
          <a:lstStyle/>
          <a:p>
            <a:r>
              <a:rPr lang="en-US" sz="1300" dirty="0"/>
              <a:t>Distribute the handout, </a:t>
            </a:r>
            <a:r>
              <a:rPr lang="en-US" sz="1300" i="1" dirty="0"/>
              <a:t>Example Strategies for Teachers. </a:t>
            </a:r>
          </a:p>
          <a:p>
            <a:endParaRPr lang="en-US" sz="1200" i="1" dirty="0"/>
          </a:p>
          <a:p>
            <a:r>
              <a:rPr lang="en-US" sz="1200" b="1" i="0" dirty="0"/>
              <a:t>Prompt participants to work in partners or small groups. </a:t>
            </a:r>
            <a:r>
              <a:rPr lang="en-US" sz="1200" i="1" dirty="0"/>
              <a:t>“In partners or a small group, work together to discuss and respond to the following questions for at least one strategy. </a:t>
            </a:r>
            <a:r>
              <a:rPr lang="en-US" sz="1400" i="1" dirty="0"/>
              <a:t>Record your ideas on the handout.</a:t>
            </a:r>
          </a:p>
          <a:p>
            <a:pPr marL="579438" lvl="1" indent="-342900">
              <a:lnSpc>
                <a:spcPct val="100000"/>
              </a:lnSpc>
              <a:buClr>
                <a:schemeClr val="tx1"/>
              </a:buClr>
              <a:buFont typeface="+mj-lt"/>
              <a:buAutoNum type="arabicPeriod"/>
            </a:pPr>
            <a:r>
              <a:rPr lang="en-US" sz="1300" dirty="0">
                <a:solidFill>
                  <a:schemeClr val="tx1"/>
                </a:solidFill>
              </a:rPr>
              <a:t>Why is this strategy </a:t>
            </a:r>
            <a:r>
              <a:rPr lang="en-US" sz="1300" b="1" dirty="0">
                <a:solidFill>
                  <a:schemeClr val="tx1"/>
                </a:solidFill>
              </a:rPr>
              <a:t>important</a:t>
            </a:r>
            <a:r>
              <a:rPr lang="en-US" sz="1300" dirty="0">
                <a:solidFill>
                  <a:schemeClr val="tx1"/>
                </a:solidFill>
              </a:rPr>
              <a:t>?</a:t>
            </a:r>
          </a:p>
          <a:p>
            <a:pPr marL="579438" lvl="1" indent="-342900">
              <a:lnSpc>
                <a:spcPct val="100000"/>
              </a:lnSpc>
              <a:buClr>
                <a:schemeClr val="tx1"/>
              </a:buClr>
              <a:buFont typeface="+mj-lt"/>
              <a:buAutoNum type="arabicPeriod"/>
            </a:pPr>
            <a:r>
              <a:rPr lang="en-US" sz="1300" dirty="0">
                <a:solidFill>
                  <a:schemeClr val="tx1"/>
                </a:solidFill>
              </a:rPr>
              <a:t>What </a:t>
            </a:r>
            <a:r>
              <a:rPr lang="en-US" sz="1300" b="1" dirty="0">
                <a:solidFill>
                  <a:schemeClr val="tx1"/>
                </a:solidFill>
              </a:rPr>
              <a:t>questions</a:t>
            </a:r>
            <a:r>
              <a:rPr lang="en-US" sz="1300" dirty="0">
                <a:solidFill>
                  <a:schemeClr val="tx1"/>
                </a:solidFill>
              </a:rPr>
              <a:t> do you have?</a:t>
            </a:r>
          </a:p>
          <a:p>
            <a:pPr marL="579438" marR="0" lvl="1" indent="-342900" algn="l" defTabSz="457200" rtl="0" eaLnBrk="1" fontAlgn="auto" latinLnBrk="0" hangingPunct="1">
              <a:lnSpc>
                <a:spcPct val="100000"/>
              </a:lnSpc>
              <a:spcBef>
                <a:spcPts val="0"/>
              </a:spcBef>
              <a:spcAft>
                <a:spcPts val="0"/>
              </a:spcAft>
              <a:buClr>
                <a:schemeClr val="tx1"/>
              </a:buClr>
              <a:buSzTx/>
              <a:buFont typeface="+mj-lt"/>
              <a:buAutoNum type="arabicPeriod"/>
              <a:tabLst/>
              <a:defRPr/>
            </a:pPr>
            <a:r>
              <a:rPr lang="en-US" sz="1300" dirty="0">
                <a:solidFill>
                  <a:schemeClr val="tx1"/>
                </a:solidFill>
              </a:rPr>
              <a:t>What </a:t>
            </a:r>
            <a:r>
              <a:rPr lang="en-US" sz="1300" b="1" dirty="0">
                <a:solidFill>
                  <a:schemeClr val="tx1"/>
                </a:solidFill>
              </a:rPr>
              <a:t>ideas</a:t>
            </a:r>
            <a:r>
              <a:rPr lang="en-US" sz="1300" dirty="0">
                <a:solidFill>
                  <a:schemeClr val="tx1"/>
                </a:solidFill>
              </a:rPr>
              <a:t> do you have about implementation?”</a:t>
            </a:r>
          </a:p>
          <a:p>
            <a:pPr marL="236538" marR="0" lvl="1" indent="0" algn="l" defTabSz="457200" rtl="0" eaLnBrk="1" fontAlgn="auto" latinLnBrk="0" hangingPunct="1">
              <a:lnSpc>
                <a:spcPct val="100000"/>
              </a:lnSpc>
              <a:spcBef>
                <a:spcPts val="0"/>
              </a:spcBef>
              <a:spcAft>
                <a:spcPts val="0"/>
              </a:spcAft>
              <a:buClr>
                <a:schemeClr val="tx1"/>
              </a:buClr>
              <a:buSzTx/>
              <a:buFont typeface="+mj-lt"/>
              <a:buNone/>
              <a:tabLst/>
              <a:defRPr/>
            </a:pPr>
            <a:endParaRPr lang="en-US" sz="1300" dirty="0">
              <a:solidFill>
                <a:schemeClr val="tx1"/>
              </a:solidFill>
            </a:endParaRPr>
          </a:p>
          <a:p>
            <a:r>
              <a:rPr lang="en-US" sz="1200" b="1" i="0" dirty="0"/>
              <a:t>Share: </a:t>
            </a:r>
            <a:r>
              <a:rPr lang="en-US" sz="1200" i="1" dirty="0"/>
              <a:t>“Each partnership or small group will discuss at least one strategy, or more than one if time allows. Be ready to share your responses with the group. Please be specific about how this strategy is important in your </a:t>
            </a:r>
            <a:r>
              <a:rPr lang="en-US" sz="1300" i="1" dirty="0"/>
              <a:t>teaching context, content, or school and be specific in how you would implement it.”</a:t>
            </a:r>
          </a:p>
          <a:p>
            <a:endParaRPr lang="en-US" sz="1300"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dirty="0"/>
              <a:t>Prompt for questions about the activity. </a:t>
            </a:r>
            <a:r>
              <a:rPr lang="en-US" sz="1200" b="0" dirty="0"/>
              <a:t>Give each partnership or small group ten minutes to work together.</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300" b="1"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dirty="0"/>
              <a:t>As participants are working, encourage them to ask questions and be specific about the steps they would take to implement the strategy (if they have ideas), but also recognize that participants may not have ideas about how to implement a strategy yet, and that is understandable. </a:t>
            </a:r>
            <a:r>
              <a:rPr lang="en-US" sz="1300" b="0" dirty="0"/>
              <a:t>Be sure to build on and support teacher knowledge; for example, as teachers share their own instructional practice, highlight the ways in which they are being culturally responsive and/or how they could make adjustments or modifications. Highlight what teachers bring to the classroom </a:t>
            </a:r>
            <a:r>
              <a:rPr lang="en-US" sz="1200" b="0" dirty="0"/>
              <a:t>and the importance of their roles. Encourage participants to consider how they would know that a strategy is being implemented authentically and to ask questions of each other as well. </a:t>
            </a:r>
            <a:endParaRPr lang="en-US" sz="1300" b="0" dirty="0"/>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300" dirty="0"/>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dirty="0"/>
          </a:p>
          <a:p>
            <a:endParaRPr lang="en-US" sz="1200" dirty="0"/>
          </a:p>
        </p:txBody>
      </p:sp>
      <p:sp>
        <p:nvSpPr>
          <p:cNvPr id="4" name="Slide Number Placeholder 3"/>
          <p:cNvSpPr>
            <a:spLocks noGrp="1"/>
          </p:cNvSpPr>
          <p:nvPr>
            <p:ph type="sldNum" sz="quarter" idx="5"/>
          </p:nvPr>
        </p:nvSpPr>
        <p:spPr/>
        <p:txBody>
          <a:bodyPr/>
          <a:lstStyle/>
          <a:p>
            <a:fld id="{C503BA2E-2018-A846-8DDA-546EB20EC5B4}" type="slidenum">
              <a:rPr lang="en-US" smtClean="0"/>
              <a:pPr/>
              <a:t>27</a:t>
            </a:fld>
            <a:endParaRPr lang="en-US" dirty="0"/>
          </a:p>
        </p:txBody>
      </p:sp>
    </p:spTree>
    <p:extLst>
      <p:ext uri="{BB962C8B-B14F-4D97-AF65-F5344CB8AC3E}">
        <p14:creationId xmlns:p14="http://schemas.microsoft.com/office/powerpoint/2010/main" val="423920945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1" dirty="0"/>
              <a:t>Share: </a:t>
            </a:r>
            <a:r>
              <a:rPr lang="en-US" sz="1200" i="1" dirty="0"/>
              <a:t>“Now let us share your insights into the importance of your strategies, questions, and ideas for implementation of the strategies.</a:t>
            </a:r>
            <a:r>
              <a:rPr lang="en-US" sz="1200" dirty="0"/>
              <a:t>”</a:t>
            </a:r>
          </a:p>
          <a:p>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dirty="0"/>
              <a:t>Prompt participants to share their ideas about the strategies with the whole group. </a:t>
            </a:r>
          </a:p>
          <a:p>
            <a:endParaRPr lang="en-US" dirty="0"/>
          </a:p>
          <a:p>
            <a:r>
              <a:rPr lang="en-US" sz="1200" dirty="0"/>
              <a:t>Encourage participants to respond to each others’ questions. Make sure to acknowledge that the strategies are complex; they include multiple steps, spur different interactions with students and the community, and require personal reflection and planning. Encourage participants to be specific about how they would conduct a strategy in their </a:t>
            </a:r>
            <a:r>
              <a:rPr lang="en-US" dirty="0"/>
              <a:t>content and school. Remind them that they may need more information before they are ready to implement a strategy. </a:t>
            </a:r>
            <a:br>
              <a:rPr lang="en-US" dirty="0"/>
            </a:br>
            <a:endParaRPr lang="en-US" dirty="0"/>
          </a:p>
          <a:p>
            <a:r>
              <a:rPr lang="en-US" dirty="0"/>
              <a:t>Try discussing for all four sample strategies if possible. There are 10 minutes scheduled for this full-group discussion. </a:t>
            </a:r>
          </a:p>
          <a:p>
            <a:endParaRPr lang="en-US" b="1" dirty="0"/>
          </a:p>
          <a:p>
            <a:r>
              <a:rPr lang="en-US" b="1" dirty="0"/>
              <a:t>Prompt for questions before moving to the closing.</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dirty="0"/>
          </a:p>
          <a:p>
            <a:endParaRPr lang="en-US" sz="1200" dirty="0"/>
          </a:p>
        </p:txBody>
      </p:sp>
      <p:sp>
        <p:nvSpPr>
          <p:cNvPr id="4" name="Slide Number Placeholder 3"/>
          <p:cNvSpPr>
            <a:spLocks noGrp="1"/>
          </p:cNvSpPr>
          <p:nvPr>
            <p:ph type="sldNum" sz="quarter" idx="5"/>
          </p:nvPr>
        </p:nvSpPr>
        <p:spPr/>
        <p:txBody>
          <a:bodyPr/>
          <a:lstStyle/>
          <a:p>
            <a:fld id="{C503BA2E-2018-A846-8DDA-546EB20EC5B4}" type="slidenum">
              <a:rPr lang="en-US" smtClean="0"/>
              <a:pPr/>
              <a:t>28</a:t>
            </a:fld>
            <a:endParaRPr lang="en-US" dirty="0"/>
          </a:p>
        </p:txBody>
      </p:sp>
    </p:spTree>
    <p:extLst>
      <p:ext uri="{BB962C8B-B14F-4D97-AF65-F5344CB8AC3E}">
        <p14:creationId xmlns:p14="http://schemas.microsoft.com/office/powerpoint/2010/main" val="158711100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t>Share: </a:t>
            </a:r>
            <a:r>
              <a:rPr lang="en-US" i="1" dirty="0"/>
              <a:t>“</a:t>
            </a:r>
            <a:r>
              <a:rPr lang="en-US" i="1" kern="1200" dirty="0">
                <a:solidFill>
                  <a:schemeClr val="tx1"/>
                </a:solidFill>
                <a:effectLst/>
                <a:latin typeface="+mn-lt"/>
                <a:ea typeface="+mn-ea"/>
                <a:cs typeface="+mn-cs"/>
              </a:rPr>
              <a:t>As we move to the end of the session, we will share resources and explain how you can continue your learning.” </a:t>
            </a:r>
            <a:endParaRPr lang="en-US" i="1" dirty="0"/>
          </a:p>
          <a:p>
            <a:endParaRPr lang="en-US" sz="2400" dirty="0"/>
          </a:p>
          <a:p>
            <a:r>
              <a:rPr lang="en-US" sz="2400" dirty="0"/>
              <a:t>Note: Allow 10 minutes for closing and next steps.</a:t>
            </a:r>
          </a:p>
          <a:p>
            <a:endParaRPr lang="en-US" dirty="0"/>
          </a:p>
        </p:txBody>
      </p:sp>
      <p:sp>
        <p:nvSpPr>
          <p:cNvPr id="4" name="Slide Number Placeholder 3"/>
          <p:cNvSpPr>
            <a:spLocks noGrp="1"/>
          </p:cNvSpPr>
          <p:nvPr>
            <p:ph type="sldNum" sz="quarter" idx="5"/>
          </p:nvPr>
        </p:nvSpPr>
        <p:spPr/>
        <p:txBody>
          <a:bodyPr/>
          <a:lstStyle/>
          <a:p>
            <a:fld id="{C503BA2E-2018-A846-8DDA-546EB20EC5B4}" type="slidenum">
              <a:rPr lang="en-US" smtClean="0"/>
              <a:pPr/>
              <a:t>29</a:t>
            </a:fld>
            <a:endParaRPr lang="en-US" dirty="0"/>
          </a:p>
        </p:txBody>
      </p:sp>
    </p:spTree>
    <p:extLst>
      <p:ext uri="{BB962C8B-B14F-4D97-AF65-F5344CB8AC3E}">
        <p14:creationId xmlns:p14="http://schemas.microsoft.com/office/powerpoint/2010/main" val="23786398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1" i="0" dirty="0"/>
              <a:t>Share: </a:t>
            </a:r>
            <a:r>
              <a:rPr lang="en-US" i="0" dirty="0"/>
              <a:t>“</a:t>
            </a:r>
            <a:r>
              <a:rPr lang="en-US" i="1" dirty="0"/>
              <a:t>We will begin by sharing the agenda and engaging in an activity.”</a:t>
            </a:r>
          </a:p>
        </p:txBody>
      </p:sp>
      <p:sp>
        <p:nvSpPr>
          <p:cNvPr id="4" name="Slide Number Placeholder 3"/>
          <p:cNvSpPr>
            <a:spLocks noGrp="1"/>
          </p:cNvSpPr>
          <p:nvPr>
            <p:ph type="sldNum" sz="quarter" idx="5"/>
          </p:nvPr>
        </p:nvSpPr>
        <p:spPr/>
        <p:txBody>
          <a:bodyPr/>
          <a:lstStyle/>
          <a:p>
            <a:fld id="{C503BA2E-2018-A846-8DDA-546EB20EC5B4}" type="slidenum">
              <a:rPr lang="en-US" smtClean="0"/>
              <a:pPr/>
              <a:t>3</a:t>
            </a:fld>
            <a:endParaRPr lang="en-US" dirty="0"/>
          </a:p>
        </p:txBody>
      </p:sp>
    </p:spTree>
    <p:extLst>
      <p:ext uri="{BB962C8B-B14F-4D97-AF65-F5344CB8AC3E}">
        <p14:creationId xmlns:p14="http://schemas.microsoft.com/office/powerpoint/2010/main" val="291853316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Share: </a:t>
            </a:r>
            <a:r>
              <a:rPr lang="en-US" i="1" dirty="0"/>
              <a:t>“More information on the Framework is available at these sites. Please review the Roadmap and the briefs. Your involvement is critical!</a:t>
            </a:r>
          </a:p>
          <a:p>
            <a:endParaRPr lang="en-US" dirty="0"/>
          </a:p>
          <a:p>
            <a:r>
              <a:rPr lang="en-US" i="1" dirty="0"/>
              <a:t>The Framework Briefs share critical information from the CR-S Education Framework in a shorter format; each brief is one to two pages long.</a:t>
            </a:r>
          </a:p>
          <a:p>
            <a:endParaRPr lang="en-US" i="1" dirty="0"/>
          </a:p>
          <a:p>
            <a:r>
              <a:rPr lang="en-US" i="1" dirty="0">
                <a:solidFill>
                  <a:schemeClr val="tx1"/>
                </a:solidFill>
              </a:rPr>
              <a:t>The Framework Briefs detail responses to: </a:t>
            </a:r>
          </a:p>
          <a:p>
            <a:pPr marL="342900" lvl="0" indent="-342900">
              <a:buFont typeface="Arial" panose="020B0604020202020204" pitchFamily="34" charset="0"/>
              <a:buChar char="•"/>
            </a:pPr>
            <a:r>
              <a:rPr lang="en-US" i="1" dirty="0">
                <a:solidFill>
                  <a:schemeClr val="tx1"/>
                </a:solidFill>
              </a:rPr>
              <a:t>What is culturally responsive-sustaining education? </a:t>
            </a:r>
          </a:p>
          <a:p>
            <a:pPr marL="342900" lvl="0" indent="-342900">
              <a:buFont typeface="Arial" panose="020B0604020202020204" pitchFamily="34" charset="0"/>
              <a:buChar char="•"/>
            </a:pPr>
            <a:r>
              <a:rPr lang="en-US" i="1" dirty="0">
                <a:solidFill>
                  <a:schemeClr val="tx1"/>
                </a:solidFill>
              </a:rPr>
              <a:t>What is the New York Culturally Responsive-Sustaining Education Framework? </a:t>
            </a:r>
          </a:p>
          <a:p>
            <a:pPr marL="342900" lvl="0" indent="-342900">
              <a:buFont typeface="Arial" panose="020B0604020202020204" pitchFamily="34" charset="0"/>
              <a:buChar char="•"/>
            </a:pPr>
            <a:r>
              <a:rPr lang="en-US" i="1" dirty="0">
                <a:solidFill>
                  <a:schemeClr val="tx1"/>
                </a:solidFill>
              </a:rPr>
              <a:t>What do students gain when culturally responsive-sustaining education guides our education system?</a:t>
            </a:r>
          </a:p>
          <a:p>
            <a:pPr marL="342900" lvl="0" indent="-342900">
              <a:buFont typeface="Arial" panose="020B0604020202020204" pitchFamily="34" charset="0"/>
              <a:buChar char="•"/>
            </a:pPr>
            <a:r>
              <a:rPr lang="en-US" i="1" dirty="0">
                <a:solidFill>
                  <a:schemeClr val="tx1"/>
                </a:solidFill>
              </a:rPr>
              <a:t>Why should schools focus on the cultures of their students?</a:t>
            </a:r>
          </a:p>
          <a:p>
            <a:pPr marL="342900" lvl="0" indent="-342900">
              <a:buFont typeface="Arial" panose="020B0604020202020204" pitchFamily="34" charset="0"/>
              <a:buChar char="•"/>
            </a:pPr>
            <a:r>
              <a:rPr lang="en-US" i="1" dirty="0">
                <a:solidFill>
                  <a:schemeClr val="tx1"/>
                </a:solidFill>
              </a:rPr>
              <a:t>How does implementing the New York Culturally Responsive-Sustaining Education Framework improve the school community as a whole?”</a:t>
            </a:r>
          </a:p>
          <a:p>
            <a:endParaRPr lang="en-US" sz="1200" dirty="0"/>
          </a:p>
        </p:txBody>
      </p:sp>
      <p:sp>
        <p:nvSpPr>
          <p:cNvPr id="4" name="Slide Number Placeholder 3"/>
          <p:cNvSpPr>
            <a:spLocks noGrp="1"/>
          </p:cNvSpPr>
          <p:nvPr>
            <p:ph type="sldNum" sz="quarter" idx="5"/>
          </p:nvPr>
        </p:nvSpPr>
        <p:spPr/>
        <p:txBody>
          <a:bodyPr/>
          <a:lstStyle/>
          <a:p>
            <a:fld id="{C503BA2E-2018-A846-8DDA-546EB20EC5B4}" type="slidenum">
              <a:rPr lang="en-US" smtClean="0"/>
              <a:pPr/>
              <a:t>30</a:t>
            </a:fld>
            <a:endParaRPr lang="en-US" dirty="0"/>
          </a:p>
        </p:txBody>
      </p:sp>
    </p:spTree>
    <p:extLst>
      <p:ext uri="{BB962C8B-B14F-4D97-AF65-F5344CB8AC3E}">
        <p14:creationId xmlns:p14="http://schemas.microsoft.com/office/powerpoint/2010/main" val="47786408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1" i="0" dirty="0"/>
              <a:t>Share: </a:t>
            </a:r>
            <a:r>
              <a:rPr lang="en-US" i="1" dirty="0"/>
              <a:t>“The Roadmap has three phases: raising awareness of and support for the Framework, building capacity for the Framework, and fully implementing the Framework. The published Roadmap details key implementation activities and provides a template for detailed notes and next steps.”</a:t>
            </a:r>
          </a:p>
          <a:p>
            <a:endParaRPr lang="en-US" dirty="0"/>
          </a:p>
          <a:p>
            <a:endParaRPr lang="en-US" sz="1400" dirty="0"/>
          </a:p>
        </p:txBody>
      </p:sp>
      <p:sp>
        <p:nvSpPr>
          <p:cNvPr id="4" name="Slide Number Placeholder 3"/>
          <p:cNvSpPr>
            <a:spLocks noGrp="1"/>
          </p:cNvSpPr>
          <p:nvPr>
            <p:ph type="sldNum" sz="quarter" idx="5"/>
          </p:nvPr>
        </p:nvSpPr>
        <p:spPr/>
        <p:txBody>
          <a:bodyPr/>
          <a:lstStyle/>
          <a:p>
            <a:fld id="{C503BA2E-2018-A846-8DDA-546EB20EC5B4}" type="slidenum">
              <a:rPr lang="en-US" smtClean="0"/>
              <a:pPr/>
              <a:t>31</a:t>
            </a:fld>
            <a:endParaRPr lang="en-US" dirty="0"/>
          </a:p>
        </p:txBody>
      </p:sp>
    </p:spTree>
    <p:extLst>
      <p:ext uri="{BB962C8B-B14F-4D97-AF65-F5344CB8AC3E}">
        <p14:creationId xmlns:p14="http://schemas.microsoft.com/office/powerpoint/2010/main" val="127856404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1" i="0" dirty="0"/>
              <a:t>Share:</a:t>
            </a:r>
            <a:r>
              <a:rPr lang="en-US" i="1" dirty="0"/>
              <a:t> “Please reflect on the session.</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i="1"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i="1" dirty="0"/>
              <a:t>What are </a:t>
            </a:r>
            <a:r>
              <a:rPr lang="en-US" b="1" i="1" dirty="0"/>
              <a:t>three</a:t>
            </a:r>
            <a:r>
              <a:rPr lang="en-US" i="1" dirty="0"/>
              <a:t> points that you want to remember </a:t>
            </a:r>
            <a:r>
              <a:rPr lang="en-US" sz="1200" b="0" i="1" dirty="0">
                <a:solidFill>
                  <a:schemeClr val="tx2"/>
                </a:solidFill>
              </a:rPr>
              <a:t>as related to your role as a teacher</a:t>
            </a:r>
            <a:r>
              <a:rPr lang="en-US" sz="1200" b="0" dirty="0">
                <a:solidFill>
                  <a:schemeClr val="tx2"/>
                </a:solidFill>
              </a:rPr>
              <a:t>?</a:t>
            </a:r>
            <a:r>
              <a:rPr lang="en-US" i="1" dirty="0"/>
              <a:t>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i="1"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i="1" dirty="0"/>
              <a:t>What are </a:t>
            </a:r>
            <a:r>
              <a:rPr lang="en-US" b="1" i="1" dirty="0"/>
              <a:t>two</a:t>
            </a:r>
            <a:r>
              <a:rPr lang="en-US" i="1" dirty="0"/>
              <a:t> next steps that you are going to take </a:t>
            </a:r>
            <a:r>
              <a:rPr lang="en-US" sz="1200" b="0" i="1" dirty="0">
                <a:solidFill>
                  <a:schemeClr val="tx2"/>
                </a:solidFill>
              </a:rPr>
              <a:t>with the strategies you reviewed or with the CR-S Education Framework?</a:t>
            </a:r>
            <a:endParaRPr lang="en-US" i="1" dirty="0"/>
          </a:p>
          <a:p>
            <a:pPr marL="0" marR="0" lvl="0" indent="0" algn="l" defTabSz="457200" rtl="0" eaLnBrk="1" fontAlgn="auto" latinLnBrk="0" hangingPunct="1">
              <a:lnSpc>
                <a:spcPct val="100000"/>
              </a:lnSpc>
              <a:spcBef>
                <a:spcPts val="0"/>
              </a:spcBef>
              <a:spcAft>
                <a:spcPts val="0"/>
              </a:spcAft>
              <a:buClrTx/>
              <a:buSzTx/>
              <a:buFontTx/>
              <a:buNone/>
              <a:tabLst/>
              <a:defRPr/>
            </a:pPr>
            <a:endParaRPr lang="en-US" i="1"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i="1" dirty="0"/>
              <a:t>What is </a:t>
            </a:r>
            <a:r>
              <a:rPr lang="en-US" b="1" i="1" dirty="0"/>
              <a:t>one</a:t>
            </a:r>
            <a:r>
              <a:rPr lang="en-US" i="1" dirty="0"/>
              <a:t> lingering question </a:t>
            </a:r>
            <a:r>
              <a:rPr lang="en-US" sz="1200" b="0" i="1" dirty="0">
                <a:solidFill>
                  <a:schemeClr val="tx2"/>
                </a:solidFill>
              </a:rPr>
              <a:t>that you have?</a:t>
            </a:r>
            <a:endParaRPr lang="en-US" i="1" dirty="0"/>
          </a:p>
          <a:p>
            <a:pPr marL="0" marR="0" lvl="0" indent="0" algn="l" defTabSz="457200" rtl="0" eaLnBrk="1" fontAlgn="auto" latinLnBrk="0" hangingPunct="1">
              <a:lnSpc>
                <a:spcPct val="100000"/>
              </a:lnSpc>
              <a:spcBef>
                <a:spcPts val="0"/>
              </a:spcBef>
              <a:spcAft>
                <a:spcPts val="0"/>
              </a:spcAft>
              <a:buClrTx/>
              <a:buSzTx/>
              <a:buFontTx/>
              <a:buNone/>
              <a:tabLst/>
              <a:defRPr/>
            </a:pPr>
            <a:endParaRPr lang="en-US" i="1"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i="1" dirty="0"/>
              <a:t>Record your reflections.”</a:t>
            </a:r>
          </a:p>
          <a:p>
            <a:endParaRPr lang="en-US" dirty="0"/>
          </a:p>
        </p:txBody>
      </p:sp>
      <p:sp>
        <p:nvSpPr>
          <p:cNvPr id="4" name="Slide Number Placeholder 3"/>
          <p:cNvSpPr>
            <a:spLocks noGrp="1"/>
          </p:cNvSpPr>
          <p:nvPr>
            <p:ph type="sldNum" sz="quarter" idx="5"/>
          </p:nvPr>
        </p:nvSpPr>
        <p:spPr/>
        <p:txBody>
          <a:bodyPr/>
          <a:lstStyle/>
          <a:p>
            <a:fld id="{C503BA2E-2018-A846-8DDA-546EB20EC5B4}" type="slidenum">
              <a:rPr lang="en-US" smtClean="0"/>
              <a:pPr/>
              <a:t>32</a:t>
            </a:fld>
            <a:endParaRPr lang="en-US" dirty="0"/>
          </a:p>
        </p:txBody>
      </p:sp>
    </p:spTree>
    <p:extLst>
      <p:ext uri="{BB962C8B-B14F-4D97-AF65-F5344CB8AC3E}">
        <p14:creationId xmlns:p14="http://schemas.microsoft.com/office/powerpoint/2010/main" val="149501617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1" i="0" dirty="0"/>
              <a:t>Share: </a:t>
            </a:r>
            <a:r>
              <a:rPr lang="en-US" i="1" dirty="0"/>
              <a:t>“Share your reflections with a partner or in the full group, depending on group size.”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i="1"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i="0" dirty="0"/>
              <a:t>Ask participants to consider sharing their reflections or learnings on their preferred social media platform, if they would like.</a:t>
            </a:r>
          </a:p>
          <a:p>
            <a:endParaRPr lang="en-US" dirty="0"/>
          </a:p>
        </p:txBody>
      </p:sp>
      <p:sp>
        <p:nvSpPr>
          <p:cNvPr id="4" name="Slide Number Placeholder 3"/>
          <p:cNvSpPr>
            <a:spLocks noGrp="1"/>
          </p:cNvSpPr>
          <p:nvPr>
            <p:ph type="sldNum" sz="quarter" idx="5"/>
          </p:nvPr>
        </p:nvSpPr>
        <p:spPr/>
        <p:txBody>
          <a:bodyPr/>
          <a:lstStyle/>
          <a:p>
            <a:fld id="{C503BA2E-2018-A846-8DDA-546EB20EC5B4}" type="slidenum">
              <a:rPr lang="en-US" smtClean="0"/>
              <a:pPr/>
              <a:t>33</a:t>
            </a:fld>
            <a:endParaRPr lang="en-US" dirty="0"/>
          </a:p>
        </p:txBody>
      </p:sp>
    </p:spTree>
    <p:extLst>
      <p:ext uri="{BB962C8B-B14F-4D97-AF65-F5344CB8AC3E}">
        <p14:creationId xmlns:p14="http://schemas.microsoft.com/office/powerpoint/2010/main" val="285809227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dirty="0"/>
              <a:t>Share: </a:t>
            </a:r>
            <a:r>
              <a:rPr lang="en-US" i="1" dirty="0"/>
              <a:t>“Please complete the survey to assess your understanding of the concepts presented here, as well as providing us with valuable feedback.” </a:t>
            </a:r>
          </a:p>
          <a:p>
            <a:endParaRPr lang="en-US" i="1" dirty="0"/>
          </a:p>
          <a:p>
            <a:r>
              <a:rPr lang="en-US" sz="1200" b="0" dirty="0"/>
              <a:t>Your feedback helps us to continue to improve our work to meet your needs. Thank you for sharing your learning with us.</a:t>
            </a:r>
          </a:p>
        </p:txBody>
      </p:sp>
      <p:sp>
        <p:nvSpPr>
          <p:cNvPr id="4" name="Slide Number Placeholder 3"/>
          <p:cNvSpPr>
            <a:spLocks noGrp="1"/>
          </p:cNvSpPr>
          <p:nvPr>
            <p:ph type="sldNum" sz="quarter" idx="5"/>
          </p:nvPr>
        </p:nvSpPr>
        <p:spPr/>
        <p:txBody>
          <a:bodyPr/>
          <a:lstStyle/>
          <a:p>
            <a:fld id="{C503BA2E-2018-A846-8DDA-546EB20EC5B4}" type="slidenum">
              <a:rPr lang="en-US" smtClean="0"/>
              <a:pPr/>
              <a:t>34</a:t>
            </a:fld>
            <a:endParaRPr lang="en-US" dirty="0"/>
          </a:p>
        </p:txBody>
      </p:sp>
    </p:spTree>
    <p:extLst>
      <p:ext uri="{BB962C8B-B14F-4D97-AF65-F5344CB8AC3E}">
        <p14:creationId xmlns:p14="http://schemas.microsoft.com/office/powerpoint/2010/main" val="423338868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Prompt for questions.</a:t>
            </a:r>
          </a:p>
        </p:txBody>
      </p:sp>
      <p:sp>
        <p:nvSpPr>
          <p:cNvPr id="4" name="Slide Number Placeholder 3"/>
          <p:cNvSpPr>
            <a:spLocks noGrp="1"/>
          </p:cNvSpPr>
          <p:nvPr>
            <p:ph type="sldNum" sz="quarter" idx="5"/>
          </p:nvPr>
        </p:nvSpPr>
        <p:spPr/>
        <p:txBody>
          <a:bodyPr/>
          <a:lstStyle/>
          <a:p>
            <a:fld id="{C503BA2E-2018-A846-8DDA-546EB20EC5B4}" type="slidenum">
              <a:rPr lang="en-US" smtClean="0"/>
              <a:pPr/>
              <a:t>35</a:t>
            </a:fld>
            <a:endParaRPr lang="en-US" dirty="0"/>
          </a:p>
        </p:txBody>
      </p:sp>
    </p:spTree>
    <p:extLst>
      <p:ext uri="{BB962C8B-B14F-4D97-AF65-F5344CB8AC3E}">
        <p14:creationId xmlns:p14="http://schemas.microsoft.com/office/powerpoint/2010/main" val="12213611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t>Share: </a:t>
            </a:r>
            <a:r>
              <a:rPr lang="en-US" i="1" dirty="0"/>
              <a:t>“Thank you for coming!”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In closing, share your contact information and present the </a:t>
            </a:r>
            <a:r>
              <a:rPr lang="en-US" kern="1200" dirty="0">
                <a:solidFill>
                  <a:schemeClr val="tx1"/>
                </a:solidFill>
                <a:latin typeface="+mn-lt"/>
                <a:ea typeface="+mn-lt"/>
                <a:cs typeface="Times New Roman"/>
              </a:rPr>
              <a:t>NY Culturally Responsive-Sustaining Education website.</a:t>
            </a:r>
            <a:endParaRPr lang="en-US" kern="1200" dirty="0">
              <a:solidFill>
                <a:schemeClr val="tx1"/>
              </a:solidFill>
              <a:latin typeface="+mn-lt"/>
              <a:ea typeface="+mn-ea"/>
              <a:cs typeface="Times New Roman"/>
              <a:hlinkClick r:id="rId3">
                <a:extLst>
                  <a:ext uri="{A12FA001-AC4F-418D-AE19-62706E023703}">
                    <ahyp:hlinkClr xmlns:ahyp="http://schemas.microsoft.com/office/drawing/2018/hyperlinkcolor" val="tx"/>
                  </a:ext>
                </a:extLst>
              </a:hlinkClick>
            </a:endParaRPr>
          </a:p>
        </p:txBody>
      </p:sp>
      <p:sp>
        <p:nvSpPr>
          <p:cNvPr id="4" name="Slide Number Placeholder 3"/>
          <p:cNvSpPr>
            <a:spLocks noGrp="1"/>
          </p:cNvSpPr>
          <p:nvPr>
            <p:ph type="sldNum" sz="quarter" idx="5"/>
          </p:nvPr>
        </p:nvSpPr>
        <p:spPr/>
        <p:txBody>
          <a:bodyPr/>
          <a:lstStyle/>
          <a:p>
            <a:fld id="{C503BA2E-2018-A846-8DDA-546EB20EC5B4}" type="slidenum">
              <a:rPr lang="en-US" smtClean="0"/>
              <a:pPr/>
              <a:t>36</a:t>
            </a:fld>
            <a:endParaRPr lang="en-US" dirty="0"/>
          </a:p>
        </p:txBody>
      </p:sp>
    </p:spTree>
    <p:extLst>
      <p:ext uri="{BB962C8B-B14F-4D97-AF65-F5344CB8AC3E}">
        <p14:creationId xmlns:p14="http://schemas.microsoft.com/office/powerpoint/2010/main" val="164332500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503BA2E-2018-A846-8DDA-546EB20EC5B4}" type="slidenum">
              <a:rPr lang="en-US" smtClean="0"/>
              <a:pPr/>
              <a:t>37</a:t>
            </a:fld>
            <a:endParaRPr lang="en-US" dirty="0"/>
          </a:p>
        </p:txBody>
      </p:sp>
    </p:spTree>
    <p:extLst>
      <p:ext uri="{BB962C8B-B14F-4D97-AF65-F5344CB8AC3E}">
        <p14:creationId xmlns:p14="http://schemas.microsoft.com/office/powerpoint/2010/main" val="24032792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1" i="0" dirty="0"/>
              <a:t>Share the agenda:</a:t>
            </a:r>
            <a:r>
              <a:rPr lang="en-US" b="1" i="1" dirty="0"/>
              <a:t> </a:t>
            </a:r>
            <a:r>
              <a:rPr lang="en-US" i="1" dirty="0"/>
              <a:t>“After the welcome activities, the session will continue focusing attention on </a:t>
            </a:r>
            <a:r>
              <a:rPr lang="en-US" b="0" i="1" dirty="0"/>
              <a:t>why</a:t>
            </a:r>
            <a:r>
              <a:rPr lang="en-US" i="1" dirty="0"/>
              <a:t> the New York Culturally Responsive-Sustaining Education Framework is being implemented and then move into what principles and strategies the Culturally Responsive-Sustaining Education Framework offers.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i="1"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i="1" dirty="0"/>
              <a:t>We will close by sharing resources and suggesting next steps.”</a:t>
            </a:r>
          </a:p>
          <a:p>
            <a:endParaRPr lang="en-US" dirty="0"/>
          </a:p>
        </p:txBody>
      </p:sp>
      <p:sp>
        <p:nvSpPr>
          <p:cNvPr id="4" name="Slide Number Placeholder 3"/>
          <p:cNvSpPr>
            <a:spLocks noGrp="1"/>
          </p:cNvSpPr>
          <p:nvPr>
            <p:ph type="sldNum" sz="quarter" idx="5"/>
          </p:nvPr>
        </p:nvSpPr>
        <p:spPr/>
        <p:txBody>
          <a:bodyPr/>
          <a:lstStyle/>
          <a:p>
            <a:fld id="{C503BA2E-2018-A846-8DDA-546EB20EC5B4}" type="slidenum">
              <a:rPr lang="en-US" smtClean="0"/>
              <a:pPr/>
              <a:t>4</a:t>
            </a:fld>
            <a:endParaRPr lang="en-US" dirty="0"/>
          </a:p>
        </p:txBody>
      </p:sp>
    </p:spTree>
    <p:extLst>
      <p:ext uri="{BB962C8B-B14F-4D97-AF65-F5344CB8AC3E}">
        <p14:creationId xmlns:p14="http://schemas.microsoft.com/office/powerpoint/2010/main" val="13018366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1" i="0" dirty="0"/>
              <a:t>Share the objectives:</a:t>
            </a:r>
            <a:r>
              <a:rPr lang="en-US" b="1" i="1" dirty="0"/>
              <a:t> </a:t>
            </a:r>
            <a:r>
              <a:rPr lang="en-US" i="1" dirty="0"/>
              <a:t>“We will be working on developing our understanding of the </a:t>
            </a:r>
            <a:r>
              <a:rPr lang="en-US" b="1" i="1" dirty="0"/>
              <a:t>why</a:t>
            </a:r>
            <a:r>
              <a:rPr lang="en-US" i="1" dirty="0"/>
              <a:t>, </a:t>
            </a:r>
            <a:r>
              <a:rPr lang="en-US" b="1" i="1" dirty="0"/>
              <a:t>what</a:t>
            </a:r>
            <a:r>
              <a:rPr lang="en-US" i="1" dirty="0"/>
              <a:t>, and </a:t>
            </a:r>
            <a:r>
              <a:rPr lang="en-US" b="1" i="1" dirty="0"/>
              <a:t>where</a:t>
            </a:r>
            <a:r>
              <a:rPr lang="en-US" i="1" dirty="0"/>
              <a:t> of the CR-S Education Framework.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b="1" i="1"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b="1" i="1" dirty="0"/>
              <a:t>Why the Framework and how does it support students</a:t>
            </a:r>
            <a:r>
              <a:rPr lang="en-US" i="1" dirty="0"/>
              <a:t>,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b="1" i="1"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b="1" i="1" dirty="0"/>
              <a:t>what are the principles and specific strategies for teachers</a:t>
            </a:r>
            <a:r>
              <a:rPr lang="en-US" i="1" dirty="0"/>
              <a:t>, and</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b="1" i="1"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b="1" i="1" dirty="0"/>
              <a:t>where can I find out more and where do I go next</a:t>
            </a:r>
            <a:r>
              <a:rPr lang="en-US" i="1" dirty="0"/>
              <a:t>.</a:t>
            </a:r>
          </a:p>
          <a:p>
            <a:endParaRPr lang="en-US" dirty="0"/>
          </a:p>
          <a:p>
            <a:r>
              <a:rPr lang="en-US" i="1" dirty="0"/>
              <a:t>We are building your understanding of the C</a:t>
            </a:r>
            <a:r>
              <a:rPr lang="en-US" i="1" dirty="0">
                <a:solidFill>
                  <a:schemeClr val="tx1"/>
                </a:solidFill>
              </a:rPr>
              <a:t>R-S Education Framework and the strategies.” </a:t>
            </a:r>
            <a:endParaRPr lang="en-US" i="1" dirty="0"/>
          </a:p>
          <a:p>
            <a:endParaRPr lang="en-US" dirty="0"/>
          </a:p>
        </p:txBody>
      </p:sp>
      <p:sp>
        <p:nvSpPr>
          <p:cNvPr id="4" name="Slide Number Placeholder 3"/>
          <p:cNvSpPr>
            <a:spLocks noGrp="1"/>
          </p:cNvSpPr>
          <p:nvPr>
            <p:ph type="sldNum" sz="quarter" idx="5"/>
          </p:nvPr>
        </p:nvSpPr>
        <p:spPr/>
        <p:txBody>
          <a:bodyPr/>
          <a:lstStyle/>
          <a:p>
            <a:fld id="{C503BA2E-2018-A846-8DDA-546EB20EC5B4}" type="slidenum">
              <a:rPr lang="en-US" smtClean="0"/>
              <a:pPr/>
              <a:t>5</a:t>
            </a:fld>
            <a:endParaRPr lang="en-US" dirty="0"/>
          </a:p>
        </p:txBody>
      </p:sp>
    </p:spTree>
    <p:extLst>
      <p:ext uri="{BB962C8B-B14F-4D97-AF65-F5344CB8AC3E}">
        <p14:creationId xmlns:p14="http://schemas.microsoft.com/office/powerpoint/2010/main" val="38664766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i="0" dirty="0"/>
              <a:t>Share how we will build community:</a:t>
            </a:r>
            <a:r>
              <a:rPr lang="en-US" b="1" i="1" dirty="0"/>
              <a:t> </a:t>
            </a:r>
            <a:r>
              <a:rPr lang="en-US" i="1" dirty="0"/>
              <a:t>“In order to build our understanding of the </a:t>
            </a:r>
            <a:r>
              <a:rPr lang="en-US" i="1" dirty="0">
                <a:solidFill>
                  <a:schemeClr val="tx1"/>
                </a:solidFill>
              </a:rPr>
              <a:t>New York CR-S Education Framework and the strategies, we need to work as a learning community. </a:t>
            </a:r>
          </a:p>
          <a:p>
            <a:endParaRPr lang="en-US" i="1" dirty="0">
              <a:solidFill>
                <a:schemeClr val="tx1"/>
              </a:solidFill>
            </a:endParaRPr>
          </a:p>
          <a:p>
            <a:r>
              <a:rPr lang="en-US" i="1" dirty="0">
                <a:solidFill>
                  <a:schemeClr val="tx1"/>
                </a:solidFill>
              </a:rPr>
              <a:t>We will follow the principles of the CR-S Education Framework in our work.</a:t>
            </a:r>
          </a:p>
          <a:p>
            <a:br>
              <a:rPr lang="en-US" i="1" dirty="0">
                <a:solidFill>
                  <a:schemeClr val="tx1"/>
                </a:solidFill>
              </a:rPr>
            </a:br>
            <a:r>
              <a:rPr lang="en-US" b="1" i="1" dirty="0">
                <a:solidFill>
                  <a:schemeClr val="tx1"/>
                </a:solidFill>
              </a:rPr>
              <a:t>The principles are</a:t>
            </a:r>
          </a:p>
          <a:p>
            <a:pPr marL="342900" indent="-342900">
              <a:buFont typeface="Arial" panose="020B0604020202020204" pitchFamily="34" charset="0"/>
              <a:buChar char="•"/>
            </a:pPr>
            <a:r>
              <a:rPr lang="en-US" b="1" i="1" kern="1200" dirty="0">
                <a:solidFill>
                  <a:schemeClr val="tx1"/>
                </a:solidFill>
                <a:effectLst/>
                <a:latin typeface="+mn-lt"/>
                <a:ea typeface="+mn-ea"/>
                <a:cs typeface="+mn-cs"/>
              </a:rPr>
              <a:t>creating a welcoming and affirming environment,</a:t>
            </a:r>
          </a:p>
          <a:p>
            <a:pPr marL="342900" indent="-342900">
              <a:buFont typeface="Arial" panose="020B0604020202020204" pitchFamily="34" charset="0"/>
              <a:buChar char="•"/>
            </a:pPr>
            <a:r>
              <a:rPr lang="en-US" b="1" i="1" kern="1200" dirty="0">
                <a:solidFill>
                  <a:schemeClr val="tx1"/>
                </a:solidFill>
                <a:effectLst/>
                <a:latin typeface="+mn-lt"/>
                <a:ea typeface="+mn-ea"/>
                <a:cs typeface="+mn-cs"/>
              </a:rPr>
              <a:t>establishing high expectations and following rigorous instruction,</a:t>
            </a:r>
          </a:p>
          <a:p>
            <a:pPr marL="342900" indent="-342900">
              <a:buFont typeface="Arial" panose="020B0604020202020204" pitchFamily="34" charset="0"/>
              <a:buChar char="•"/>
            </a:pPr>
            <a:r>
              <a:rPr lang="en-US" b="1" i="1" kern="1200" dirty="0">
                <a:solidFill>
                  <a:schemeClr val="tx1"/>
                </a:solidFill>
                <a:effectLst/>
                <a:latin typeface="+mn-lt"/>
                <a:ea typeface="+mn-ea"/>
                <a:cs typeface="+mn-cs"/>
              </a:rPr>
              <a:t>providing inclusive curriculum and assessment, </a:t>
            </a:r>
            <a:r>
              <a:rPr lang="en-US" b="0" i="1" kern="1200" dirty="0">
                <a:solidFill>
                  <a:schemeClr val="tx1"/>
                </a:solidFill>
                <a:effectLst/>
                <a:latin typeface="+mn-lt"/>
                <a:ea typeface="+mn-ea"/>
                <a:cs typeface="+mn-cs"/>
              </a:rPr>
              <a:t>and</a:t>
            </a:r>
          </a:p>
          <a:p>
            <a:pPr marL="342900" indent="-342900">
              <a:buFont typeface="Arial" panose="020B0604020202020204" pitchFamily="34" charset="0"/>
              <a:buChar char="•"/>
            </a:pPr>
            <a:r>
              <a:rPr lang="en-US" b="1" i="1" kern="1200" dirty="0">
                <a:solidFill>
                  <a:schemeClr val="tx1"/>
                </a:solidFill>
                <a:effectLst/>
                <a:latin typeface="+mn-lt"/>
                <a:ea typeface="+mn-ea"/>
                <a:cs typeface="+mn-cs"/>
              </a:rPr>
              <a:t>refining our strategies with ongoing professional learning</a:t>
            </a:r>
            <a:r>
              <a:rPr lang="en-US" b="0" i="1" kern="1200" dirty="0">
                <a:solidFill>
                  <a:schemeClr val="tx1"/>
                </a:solidFill>
                <a:effectLst/>
                <a:latin typeface="+mn-lt"/>
                <a:ea typeface="+mn-ea"/>
                <a:cs typeface="+mn-cs"/>
              </a:rPr>
              <a:t>.</a:t>
            </a:r>
          </a:p>
          <a:p>
            <a:pPr marL="342900" indent="-342900">
              <a:buFont typeface="Arial" panose="020B0604020202020204" pitchFamily="34" charset="0"/>
              <a:buChar char="•"/>
            </a:pPr>
            <a:endParaRPr lang="en-US" dirty="0">
              <a:solidFill>
                <a:schemeClr val="tx1"/>
              </a:solidFill>
            </a:endParaRPr>
          </a:p>
          <a:p>
            <a:r>
              <a:rPr lang="en-US" i="1" dirty="0"/>
              <a:t>The principles are designed to guide the implementation of policies and facilitate ideal learning environments for everyone involved.”  </a:t>
            </a:r>
          </a:p>
        </p:txBody>
      </p:sp>
      <p:sp>
        <p:nvSpPr>
          <p:cNvPr id="4" name="Slide Number Placeholder 3"/>
          <p:cNvSpPr>
            <a:spLocks noGrp="1"/>
          </p:cNvSpPr>
          <p:nvPr>
            <p:ph type="sldNum" sz="quarter" idx="5"/>
          </p:nvPr>
        </p:nvSpPr>
        <p:spPr/>
        <p:txBody>
          <a:bodyPr/>
          <a:lstStyle/>
          <a:p>
            <a:fld id="{C503BA2E-2018-A846-8DDA-546EB20EC5B4}" type="slidenum">
              <a:rPr lang="en-US" smtClean="0"/>
              <a:pPr/>
              <a:t>6</a:t>
            </a:fld>
            <a:endParaRPr lang="en-US" dirty="0"/>
          </a:p>
        </p:txBody>
      </p:sp>
    </p:spTree>
    <p:extLst>
      <p:ext uri="{BB962C8B-B14F-4D97-AF65-F5344CB8AC3E}">
        <p14:creationId xmlns:p14="http://schemas.microsoft.com/office/powerpoint/2010/main" val="31012260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b="1" i="0" dirty="0">
                <a:latin typeface="Calibri" panose="020F0502020204030204" pitchFamily="34" charset="0"/>
                <a:cs typeface="Calibri" panose="020F0502020204030204" pitchFamily="34" charset="0"/>
              </a:rPr>
              <a:t>Share:</a:t>
            </a:r>
            <a:r>
              <a:rPr lang="en-US" b="1" i="1" dirty="0">
                <a:latin typeface="Calibri" panose="020F0502020204030204" pitchFamily="34" charset="0"/>
                <a:cs typeface="Calibri" panose="020F0502020204030204" pitchFamily="34" charset="0"/>
              </a:rPr>
              <a:t> </a:t>
            </a:r>
            <a:r>
              <a:rPr lang="en-US" b="0" i="1" dirty="0">
                <a:latin typeface="Calibri" panose="020F0502020204030204" pitchFamily="34" charset="0"/>
                <a:cs typeface="Calibri" panose="020F0502020204030204" pitchFamily="34" charset="0"/>
              </a:rPr>
              <a:t>“Please complete the following sentence about this session on the New York CR-S Education Framework and strategies specific to teachers. </a:t>
            </a:r>
          </a:p>
          <a:p>
            <a:pPr marL="0" indent="0">
              <a:buFont typeface="Arial" panose="020B0604020202020204" pitchFamily="34" charset="0"/>
              <a:buNone/>
            </a:pPr>
            <a:endParaRPr lang="en-US" b="0" i="1" dirty="0">
              <a:latin typeface="Calibri" panose="020F0502020204030204" pitchFamily="34" charset="0"/>
              <a:ea typeface="Noteworthy" panose="02000400000000000000" pitchFamily="2" charset="77"/>
              <a:cs typeface="Calibri" panose="020F0502020204030204" pitchFamily="34" charset="0"/>
            </a:endParaRPr>
          </a:p>
          <a:p>
            <a:pPr marL="0" indent="0">
              <a:buFont typeface="Arial" panose="020B0604020202020204" pitchFamily="34" charset="0"/>
              <a:buNone/>
            </a:pPr>
            <a:r>
              <a:rPr lang="en-US" b="1" i="1" dirty="0">
                <a:latin typeface="Calibri" panose="020F0502020204030204" pitchFamily="34" charset="0"/>
                <a:ea typeface="Noteworthy" panose="02000400000000000000" pitchFamily="2" charset="77"/>
                <a:cs typeface="Calibri" panose="020F0502020204030204" pitchFamily="34" charset="0"/>
              </a:rPr>
              <a:t>During this session on the New York CR-S Education Framework and the strategies specific to teachers, I hope to learn about . . .</a:t>
            </a:r>
            <a:endParaRPr lang="en-US" b="1" i="1" dirty="0">
              <a:latin typeface="Calibri" panose="020F0502020204030204" pitchFamily="34" charset="0"/>
              <a:cs typeface="Calibri" panose="020F0502020204030204" pitchFamily="34" charset="0"/>
            </a:endParaRPr>
          </a:p>
          <a:p>
            <a:endParaRPr lang="en-US" b="0" i="1" dirty="0">
              <a:latin typeface="Calibri" panose="020F0502020204030204" pitchFamily="34" charset="0"/>
              <a:ea typeface="Noteworthy" panose="02000400000000000000" pitchFamily="2" charset="77"/>
              <a:cs typeface="Calibri" panose="020F0502020204030204" pitchFamily="34" charset="0"/>
            </a:endParaRPr>
          </a:p>
          <a:p>
            <a:r>
              <a:rPr lang="en-US" b="0" i="1" dirty="0">
                <a:latin typeface="Calibri" panose="020F0502020204030204" pitchFamily="34" charset="0"/>
                <a:cs typeface="Calibri" panose="020F0502020204030204" pitchFamily="34" charset="0"/>
              </a:rPr>
              <a:t>Reflect privately. We will not share these at this time.”</a:t>
            </a:r>
          </a:p>
          <a:p>
            <a:pPr marL="0" indent="0">
              <a:buFont typeface="Arial" panose="020B0604020202020204" pitchFamily="34" charset="0"/>
              <a:buNone/>
            </a:pPr>
            <a:endParaRPr lang="en-US" sz="1200" b="0" dirty="0">
              <a:cs typeface="Calibri" panose="020F0502020204030204" pitchFamily="34" charset="0"/>
            </a:endParaRPr>
          </a:p>
        </p:txBody>
      </p:sp>
      <p:sp>
        <p:nvSpPr>
          <p:cNvPr id="4" name="Slide Number Placeholder 3"/>
          <p:cNvSpPr>
            <a:spLocks noGrp="1"/>
          </p:cNvSpPr>
          <p:nvPr>
            <p:ph type="sldNum" sz="quarter" idx="5"/>
          </p:nvPr>
        </p:nvSpPr>
        <p:spPr/>
        <p:txBody>
          <a:bodyPr/>
          <a:lstStyle/>
          <a:p>
            <a:fld id="{C503BA2E-2018-A846-8DDA-546EB20EC5B4}" type="slidenum">
              <a:rPr lang="en-US" smtClean="0"/>
              <a:pPr/>
              <a:t>7</a:t>
            </a:fld>
            <a:endParaRPr lang="en-US" dirty="0"/>
          </a:p>
        </p:txBody>
      </p:sp>
    </p:spTree>
    <p:extLst>
      <p:ext uri="{BB962C8B-B14F-4D97-AF65-F5344CB8AC3E}">
        <p14:creationId xmlns:p14="http://schemas.microsoft.com/office/powerpoint/2010/main" val="40530932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b="1" dirty="0"/>
              <a:t>Ask participants if they have any questions on the session agenda or objectives.</a:t>
            </a:r>
            <a:r>
              <a:rPr lang="en-US" dirty="0"/>
              <a:t>  </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Note that you can answer questions during the session, also designate a whiteboard or other place to post questions. </a:t>
            </a:r>
          </a:p>
          <a:p>
            <a:endParaRPr lang="en-US" dirty="0"/>
          </a:p>
        </p:txBody>
      </p:sp>
      <p:sp>
        <p:nvSpPr>
          <p:cNvPr id="4" name="Slide Number Placeholder 3"/>
          <p:cNvSpPr>
            <a:spLocks noGrp="1"/>
          </p:cNvSpPr>
          <p:nvPr>
            <p:ph type="sldNum" sz="quarter" idx="5"/>
          </p:nvPr>
        </p:nvSpPr>
        <p:spPr/>
        <p:txBody>
          <a:bodyPr/>
          <a:lstStyle/>
          <a:p>
            <a:fld id="{C503BA2E-2018-A846-8DDA-546EB20EC5B4}" type="slidenum">
              <a:rPr lang="en-US" smtClean="0"/>
              <a:pPr/>
              <a:t>8</a:t>
            </a:fld>
            <a:endParaRPr lang="en-US" dirty="0"/>
          </a:p>
        </p:txBody>
      </p:sp>
    </p:spTree>
    <p:extLst>
      <p:ext uri="{BB962C8B-B14F-4D97-AF65-F5344CB8AC3E}">
        <p14:creationId xmlns:p14="http://schemas.microsoft.com/office/powerpoint/2010/main" val="7926698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i="0" dirty="0"/>
              <a:t>Please refer to the </a:t>
            </a:r>
            <a:r>
              <a:rPr lang="en-US" b="1" i="1" dirty="0"/>
              <a:t>Introductions </a:t>
            </a:r>
            <a:r>
              <a:rPr lang="en-US" b="0" i="0" dirty="0"/>
              <a:t>ha</a:t>
            </a:r>
            <a:r>
              <a:rPr lang="en-US" i="0" dirty="0"/>
              <a:t>ndout and </a:t>
            </a:r>
            <a:r>
              <a:rPr lang="en-US" b="1" i="0" dirty="0"/>
              <a:t>prompt participants to complete the activity</a:t>
            </a:r>
            <a:r>
              <a:rPr lang="en-US" i="0" dirty="0"/>
              <a:t>.</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i="0"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b="1" i="0" dirty="0"/>
              <a:t>Share: </a:t>
            </a:r>
            <a:r>
              <a:rPr lang="en-US" i="1" dirty="0"/>
              <a:t>“Please record your responses to the following prompts. We will have about two to three minutes to work independently.”</a:t>
            </a:r>
          </a:p>
          <a:p>
            <a:endParaRPr lang="en-US" dirty="0"/>
          </a:p>
        </p:txBody>
      </p:sp>
      <p:sp>
        <p:nvSpPr>
          <p:cNvPr id="4" name="Slide Number Placeholder 3"/>
          <p:cNvSpPr>
            <a:spLocks noGrp="1"/>
          </p:cNvSpPr>
          <p:nvPr>
            <p:ph type="sldNum" sz="quarter" idx="5"/>
          </p:nvPr>
        </p:nvSpPr>
        <p:spPr/>
        <p:txBody>
          <a:bodyPr/>
          <a:lstStyle/>
          <a:p>
            <a:fld id="{C503BA2E-2018-A846-8DDA-546EB20EC5B4}" type="slidenum">
              <a:rPr lang="en-US" smtClean="0"/>
              <a:pPr/>
              <a:t>9</a:t>
            </a:fld>
            <a:endParaRPr lang="en-US" dirty="0"/>
          </a:p>
        </p:txBody>
      </p:sp>
    </p:spTree>
    <p:extLst>
      <p:ext uri="{BB962C8B-B14F-4D97-AF65-F5344CB8AC3E}">
        <p14:creationId xmlns:p14="http://schemas.microsoft.com/office/powerpoint/2010/main" val="14119846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30" name="Picture 29">
            <a:extLst>
              <a:ext uri="{FF2B5EF4-FFF2-40B4-BE49-F238E27FC236}">
                <a16:creationId xmlns:a16="http://schemas.microsoft.com/office/drawing/2014/main" id="{0E59E508-E5DF-5A42-9C69-B3BE0FE951E8}"/>
              </a:ext>
            </a:extLst>
          </p:cNvPr>
          <p:cNvPicPr>
            <a:picLocks noChangeAspect="1"/>
          </p:cNvPicPr>
          <p:nvPr userDrawn="1"/>
        </p:nvPicPr>
        <p:blipFill>
          <a:blip r:embed="rId2"/>
          <a:stretch>
            <a:fillRect/>
          </a:stretch>
        </p:blipFill>
        <p:spPr>
          <a:xfrm>
            <a:off x="5112239" y="394482"/>
            <a:ext cx="4050613" cy="4742807"/>
          </a:xfrm>
          <a:prstGeom prst="rect">
            <a:avLst/>
          </a:prstGeom>
        </p:spPr>
      </p:pic>
      <p:sp>
        <p:nvSpPr>
          <p:cNvPr id="33" name="Title 1">
            <a:extLst>
              <a:ext uri="{FF2B5EF4-FFF2-40B4-BE49-F238E27FC236}">
                <a16:creationId xmlns:a16="http://schemas.microsoft.com/office/drawing/2014/main" id="{4209A691-89EB-E142-8709-BB313521960D}"/>
              </a:ext>
            </a:extLst>
          </p:cNvPr>
          <p:cNvSpPr>
            <a:spLocks noGrp="1"/>
          </p:cNvSpPr>
          <p:nvPr>
            <p:ph type="ctrTitle"/>
          </p:nvPr>
        </p:nvSpPr>
        <p:spPr>
          <a:xfrm>
            <a:off x="520727" y="1129638"/>
            <a:ext cx="4457674" cy="897469"/>
          </a:xfrm>
        </p:spPr>
        <p:txBody>
          <a:bodyPr lIns="0" tIns="0" rIns="182880" bIns="0" anchor="t" anchorCtr="0">
            <a:noAutofit/>
          </a:bodyPr>
          <a:lstStyle>
            <a:lvl1pPr algn="l">
              <a:lnSpc>
                <a:spcPct val="95000"/>
              </a:lnSpc>
              <a:defRPr sz="3400" b="1" i="0" baseline="0">
                <a:solidFill>
                  <a:srgbClr val="1C4578"/>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4" name="Subtitle 2">
            <a:extLst>
              <a:ext uri="{FF2B5EF4-FFF2-40B4-BE49-F238E27FC236}">
                <a16:creationId xmlns:a16="http://schemas.microsoft.com/office/drawing/2014/main" id="{76C1750A-7C8D-294F-9238-A9170A5FC8CE}"/>
              </a:ext>
            </a:extLst>
          </p:cNvPr>
          <p:cNvSpPr>
            <a:spLocks noGrp="1"/>
          </p:cNvSpPr>
          <p:nvPr>
            <p:ph type="subTitle" idx="1"/>
          </p:nvPr>
        </p:nvSpPr>
        <p:spPr>
          <a:xfrm>
            <a:off x="520727" y="2686999"/>
            <a:ext cx="4457674" cy="664635"/>
          </a:xfrm>
        </p:spPr>
        <p:txBody>
          <a:bodyPr lIns="0" tIns="0" rIns="182880" bIns="0">
            <a:noAutofit/>
          </a:bodyPr>
          <a:lstStyle>
            <a:lvl1pPr marL="0" indent="0" algn="l">
              <a:lnSpc>
                <a:spcPct val="95000"/>
              </a:lnSpc>
              <a:buNone/>
              <a:defRPr sz="2000" baseline="0">
                <a:solidFill>
                  <a:srgbClr val="1C4578"/>
                </a:solidFill>
                <a:latin typeface="Arial" panose="020B0604020202020204" pitchFamily="34" charset="0"/>
                <a:cs typeface="Arial" panose="020B0604020202020204" pitchFamily="34" charset="0"/>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Click to edit Master subtitle style</a:t>
            </a:r>
          </a:p>
        </p:txBody>
      </p:sp>
      <p:sp>
        <p:nvSpPr>
          <p:cNvPr id="35" name="Rectangle 34">
            <a:extLst>
              <a:ext uri="{FF2B5EF4-FFF2-40B4-BE49-F238E27FC236}">
                <a16:creationId xmlns:a16="http://schemas.microsoft.com/office/drawing/2014/main" id="{65648417-0C4C-2D45-83FC-961F6512AF1E}"/>
              </a:ext>
            </a:extLst>
          </p:cNvPr>
          <p:cNvSpPr/>
          <p:nvPr userDrawn="1"/>
        </p:nvSpPr>
        <p:spPr>
          <a:xfrm>
            <a:off x="0" y="-11379"/>
            <a:ext cx="9144000" cy="182880"/>
          </a:xfrm>
          <a:prstGeom prst="rect">
            <a:avLst/>
          </a:prstGeom>
          <a:solidFill>
            <a:srgbClr val="662C6A"/>
          </a:solidFill>
          <a:ln>
            <a:no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a:endParaRPr lang="en-US" dirty="0"/>
          </a:p>
        </p:txBody>
      </p:sp>
      <p:sp>
        <p:nvSpPr>
          <p:cNvPr id="36" name="Rectangle 35">
            <a:extLst>
              <a:ext uri="{FF2B5EF4-FFF2-40B4-BE49-F238E27FC236}">
                <a16:creationId xmlns:a16="http://schemas.microsoft.com/office/drawing/2014/main" id="{66E8B2AC-2A77-5A4C-9230-C9A3976CEF49}"/>
              </a:ext>
            </a:extLst>
          </p:cNvPr>
          <p:cNvSpPr/>
          <p:nvPr userDrawn="1"/>
        </p:nvSpPr>
        <p:spPr>
          <a:xfrm>
            <a:off x="0" y="4992421"/>
            <a:ext cx="9144000" cy="182880"/>
          </a:xfrm>
          <a:prstGeom prst="rect">
            <a:avLst/>
          </a:prstGeom>
          <a:solidFill>
            <a:srgbClr val="662C6A"/>
          </a:solidFill>
          <a:ln>
            <a:no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Content Slide Two Column">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329635" y="1370215"/>
            <a:ext cx="8187833" cy="3110047"/>
          </a:xfrm>
        </p:spPr>
        <p:txBody>
          <a:bodyPr>
            <a:noAutofit/>
          </a:bodyPr>
          <a:lstStyle>
            <a:lvl1pPr marL="0" indent="0">
              <a:lnSpc>
                <a:spcPct val="95000"/>
              </a:lnSpc>
              <a:spcBef>
                <a:spcPts val="1700"/>
              </a:spcBef>
              <a:spcAft>
                <a:spcPts val="0"/>
              </a:spcAft>
              <a:buNone/>
              <a:defRPr sz="1800" b="1">
                <a:solidFill>
                  <a:srgbClr val="1C4578"/>
                </a:solidFill>
                <a:latin typeface="Arial" panose="020B0604020202020204" pitchFamily="34" charset="0"/>
                <a:ea typeface="Arial" panose="020B0604020202020204" pitchFamily="34" charset="0"/>
                <a:cs typeface="Arial" panose="020B0604020202020204" pitchFamily="34" charset="0"/>
              </a:defRPr>
            </a:lvl1pPr>
            <a:lvl2pPr marL="236538" indent="-134938">
              <a:lnSpc>
                <a:spcPct val="95000"/>
              </a:lnSpc>
              <a:spcBef>
                <a:spcPts val="900"/>
              </a:spcBef>
              <a:spcAft>
                <a:spcPts val="0"/>
              </a:spcAft>
              <a:buClr>
                <a:srgbClr val="00AEE4"/>
              </a:buClr>
              <a:buFont typeface="Arial" panose="020B0604020202020204" pitchFamily="34" charset="0"/>
              <a:buChar char="•"/>
              <a:tabLst/>
              <a:defRPr sz="1400" b="0" i="0" baseline="0">
                <a:solidFill>
                  <a:srgbClr val="3C4F59"/>
                </a:solidFill>
                <a:latin typeface="Arial" panose="020B0604020202020204" pitchFamily="34" charset="0"/>
                <a:ea typeface="Arial" panose="020B0604020202020204" pitchFamily="34" charset="0"/>
                <a:cs typeface="Arial" panose="020B0604020202020204" pitchFamily="34" charset="0"/>
              </a:defRPr>
            </a:lvl2pPr>
            <a:lvl3pPr marL="635000" indent="-169863">
              <a:lnSpc>
                <a:spcPct val="95000"/>
              </a:lnSpc>
              <a:spcBef>
                <a:spcPts val="500"/>
              </a:spcBef>
              <a:spcAft>
                <a:spcPts val="300"/>
              </a:spcAft>
              <a:buClr>
                <a:srgbClr val="00AEE4"/>
              </a:buClr>
              <a:buSzPct val="70000"/>
              <a:buFont typeface="Courier New" panose="02070309020205020404" pitchFamily="49" charset="0"/>
              <a:buChar char="o"/>
              <a:tabLst/>
              <a:defRPr sz="1200">
                <a:solidFill>
                  <a:srgbClr val="3C4F59"/>
                </a:solidFill>
                <a:latin typeface="Arial" panose="020B0604020202020204" pitchFamily="34" charset="0"/>
                <a:ea typeface="Arial" panose="020B0604020202020204" pitchFamily="34" charset="0"/>
                <a:cs typeface="Arial" panose="020B0604020202020204" pitchFamily="34" charset="0"/>
              </a:defRPr>
            </a:lvl3pPr>
            <a:lvl4pPr marL="1201738" indent="-169863">
              <a:lnSpc>
                <a:spcPct val="95000"/>
              </a:lnSpc>
              <a:buClr>
                <a:srgbClr val="00AEE4"/>
              </a:buClr>
              <a:tabLst/>
              <a:defRPr sz="1200">
                <a:solidFill>
                  <a:srgbClr val="3C4F59"/>
                </a:solidFill>
                <a:latin typeface="Arial" panose="020B0604020202020204" pitchFamily="34" charset="0"/>
                <a:ea typeface="Arial" panose="020B0604020202020204" pitchFamily="34" charset="0"/>
                <a:cs typeface="Arial" panose="020B0604020202020204" pitchFamily="34" charset="0"/>
              </a:defRPr>
            </a:lvl4pPr>
            <a:lvl5pPr marL="1778000" indent="-119063">
              <a:lnSpc>
                <a:spcPct val="95000"/>
              </a:lnSpc>
              <a:buClr>
                <a:srgbClr val="00AEE4"/>
              </a:buClr>
              <a:buSzPct val="70000"/>
              <a:tabLst/>
              <a:defRPr sz="1200">
                <a:solidFill>
                  <a:srgbClr val="3C4F59"/>
                </a:solidFill>
                <a:latin typeface="Arial" panose="020B0604020202020204" pitchFamily="34" charset="0"/>
                <a:ea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a:extLst>
              <a:ext uri="{FF2B5EF4-FFF2-40B4-BE49-F238E27FC236}">
                <a16:creationId xmlns:a16="http://schemas.microsoft.com/office/drawing/2014/main" id="{36AADB66-C32C-5848-8A8F-952A7A8DADFB}"/>
              </a:ext>
            </a:extLst>
          </p:cNvPr>
          <p:cNvSpPr/>
          <p:nvPr userDrawn="1"/>
        </p:nvSpPr>
        <p:spPr>
          <a:xfrm rot="10800000">
            <a:off x="0" y="4755707"/>
            <a:ext cx="9144000" cy="387792"/>
          </a:xfrm>
          <a:prstGeom prst="rect">
            <a:avLst/>
          </a:prstGeom>
          <a:gradFill>
            <a:gsLst>
              <a:gs pos="0">
                <a:srgbClr val="00AEE4"/>
              </a:gs>
              <a:gs pos="41000">
                <a:srgbClr val="0E7AAE"/>
              </a:gs>
              <a:gs pos="100000">
                <a:srgbClr val="1C4578"/>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Slide Number Placeholder 5">
            <a:extLst>
              <a:ext uri="{FF2B5EF4-FFF2-40B4-BE49-F238E27FC236}">
                <a16:creationId xmlns:a16="http://schemas.microsoft.com/office/drawing/2014/main" id="{364ABD54-C1DB-9D43-954B-CF6A13911032}"/>
              </a:ext>
            </a:extLst>
          </p:cNvPr>
          <p:cNvSpPr>
            <a:spLocks noGrp="1"/>
          </p:cNvSpPr>
          <p:nvPr>
            <p:ph type="sldNum" sz="quarter" idx="4"/>
          </p:nvPr>
        </p:nvSpPr>
        <p:spPr>
          <a:xfrm>
            <a:off x="8292266" y="4798649"/>
            <a:ext cx="450404" cy="185658"/>
          </a:xfrm>
          <a:prstGeom prst="rect">
            <a:avLst/>
          </a:prstGeom>
        </p:spPr>
        <p:txBody>
          <a:bodyPr vert="horz" lIns="0" tIns="0" rIns="0" bIns="0" rtlCol="0" anchor="b"/>
          <a:lstStyle>
            <a:lvl1pPr algn="r">
              <a:defRPr sz="900" b="1">
                <a:solidFill>
                  <a:schemeClr val="bg1"/>
                </a:solidFill>
                <a:latin typeface="+mn-lt"/>
              </a:defRPr>
            </a:lvl1pPr>
          </a:lstStyle>
          <a:p>
            <a:fld id="{B0462FEB-C181-8347-9EC4-DEDFCFCD9AD1}" type="slidenum">
              <a:rPr lang="en-US" smtClean="0"/>
              <a:pPr/>
              <a:t>‹#›</a:t>
            </a:fld>
            <a:endParaRPr lang="en-US" dirty="0"/>
          </a:p>
        </p:txBody>
      </p:sp>
      <p:sp>
        <p:nvSpPr>
          <p:cNvPr id="15" name="Text Box 42">
            <a:extLst>
              <a:ext uri="{FF2B5EF4-FFF2-40B4-BE49-F238E27FC236}">
                <a16:creationId xmlns:a16="http://schemas.microsoft.com/office/drawing/2014/main" id="{99C18D71-FC2F-064F-BA5A-BB681FE31162}"/>
              </a:ext>
              <a:ext uri="{C183D7F6-B498-43B3-948B-1728B52AA6E4}">
                <adec:decorative xmlns:adec="http://schemas.microsoft.com/office/drawing/2017/decorative" val="1"/>
              </a:ext>
            </a:extLst>
          </p:cNvPr>
          <p:cNvSpPr txBox="1"/>
          <p:nvPr userDrawn="1"/>
        </p:nvSpPr>
        <p:spPr>
          <a:xfrm>
            <a:off x="187617" y="4755707"/>
            <a:ext cx="4178300" cy="228600"/>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0" tIns="0" rIns="0" bIns="0" numCol="1" spcCol="0" rtlCol="0" fromWordArt="0" anchor="b" anchorCtr="0" forceAA="0" compatLnSpc="1">
            <a:prstTxWarp prst="textNoShape">
              <a:avLst/>
            </a:prstTxWarp>
            <a:noAutofit/>
          </a:bodyPr>
          <a:lstStyle/>
          <a:p>
            <a:pPr marL="0" marR="0">
              <a:spcBef>
                <a:spcPts val="0"/>
              </a:spcBef>
              <a:spcAft>
                <a:spcPts val="0"/>
              </a:spcAft>
            </a:pPr>
            <a:r>
              <a:rPr lang="en-US" sz="900" b="1" i="1" dirty="0">
                <a:solidFill>
                  <a:srgbClr val="EEF2F7"/>
                </a:solidFill>
                <a:effectLst/>
                <a:latin typeface="Arial" panose="020B0604020202020204" pitchFamily="34" charset="0"/>
                <a:ea typeface="Times New Roman" panose="02020603050405020304" pitchFamily="18" charset="0"/>
                <a:cs typeface="Calibri" panose="020F0502020204030204" pitchFamily="34" charset="0"/>
              </a:rPr>
              <a:t>New York Culturally Responsive-Sustaining Education Framework</a:t>
            </a:r>
          </a:p>
        </p:txBody>
      </p:sp>
      <p:sp>
        <p:nvSpPr>
          <p:cNvPr id="10" name="Rectangle 9">
            <a:extLst>
              <a:ext uri="{FF2B5EF4-FFF2-40B4-BE49-F238E27FC236}">
                <a16:creationId xmlns:a16="http://schemas.microsoft.com/office/drawing/2014/main" id="{44B98BDD-949C-4175-88F2-BD9717E5E12D}"/>
              </a:ext>
            </a:extLst>
          </p:cNvPr>
          <p:cNvSpPr/>
          <p:nvPr userDrawn="1"/>
        </p:nvSpPr>
        <p:spPr>
          <a:xfrm>
            <a:off x="0" y="1144236"/>
            <a:ext cx="9144000" cy="109728"/>
          </a:xfrm>
          <a:prstGeom prst="rect">
            <a:avLst/>
          </a:prstGeom>
          <a:solidFill>
            <a:srgbClr val="662C6A"/>
          </a:solidFill>
          <a:ln>
            <a:no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a:endParaRPr lang="en-US" dirty="0"/>
          </a:p>
        </p:txBody>
      </p:sp>
      <p:sp>
        <p:nvSpPr>
          <p:cNvPr id="12" name="Title 1">
            <a:extLst>
              <a:ext uri="{FF2B5EF4-FFF2-40B4-BE49-F238E27FC236}">
                <a16:creationId xmlns:a16="http://schemas.microsoft.com/office/drawing/2014/main" id="{97B409A7-2C51-4A04-8CD5-73AC15171D80}"/>
              </a:ext>
            </a:extLst>
          </p:cNvPr>
          <p:cNvSpPr>
            <a:spLocks noGrp="1"/>
          </p:cNvSpPr>
          <p:nvPr>
            <p:ph type="title"/>
          </p:nvPr>
        </p:nvSpPr>
        <p:spPr>
          <a:xfrm>
            <a:off x="329635" y="159193"/>
            <a:ext cx="5533284" cy="770020"/>
          </a:xfrm>
          <a:ln w="15875">
            <a:noFill/>
          </a:ln>
        </p:spPr>
        <p:txBody>
          <a:bodyPr wrap="square" lIns="0" tIns="0" rIns="0" bIns="0" anchor="ctr" anchorCtr="0">
            <a:noAutofit/>
          </a:bodyPr>
          <a:lstStyle>
            <a:lvl1pPr marL="7938" indent="0" algn="l">
              <a:lnSpc>
                <a:spcPct val="90000"/>
              </a:lnSpc>
              <a:spcBef>
                <a:spcPts val="600"/>
              </a:spcBef>
              <a:tabLst/>
              <a:defRPr sz="3400" b="1">
                <a:solidFill>
                  <a:srgbClr val="1C4578"/>
                </a:solidFill>
                <a:latin typeface="Arial" panose="020B0604020202020204" pitchFamily="34" charset="0"/>
                <a:ea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40390452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Content Slide Two Column">
    <p:spTree>
      <p:nvGrpSpPr>
        <p:cNvPr id="1" name=""/>
        <p:cNvGrpSpPr/>
        <p:nvPr/>
      </p:nvGrpSpPr>
      <p:grpSpPr>
        <a:xfrm>
          <a:off x="0" y="0"/>
          <a:ext cx="0" cy="0"/>
          <a:chOff x="0" y="0"/>
          <a:chExt cx="0" cy="0"/>
        </a:xfrm>
      </p:grpSpPr>
      <p:sp>
        <p:nvSpPr>
          <p:cNvPr id="2" name="Title 1"/>
          <p:cNvSpPr>
            <a:spLocks noGrp="1"/>
          </p:cNvSpPr>
          <p:nvPr>
            <p:ph type="title"/>
          </p:nvPr>
        </p:nvSpPr>
        <p:spPr>
          <a:xfrm>
            <a:off x="694268" y="119879"/>
            <a:ext cx="7332871" cy="770020"/>
          </a:xfrm>
          <a:ln w="15875">
            <a:noFill/>
          </a:ln>
        </p:spPr>
        <p:txBody>
          <a:bodyPr wrap="square" lIns="0" tIns="0" rIns="0" bIns="0" anchor="ctr" anchorCtr="0">
            <a:noAutofit/>
          </a:bodyPr>
          <a:lstStyle>
            <a:lvl1pPr marL="58738" indent="-50800" algn="l">
              <a:lnSpc>
                <a:spcPct val="90000"/>
              </a:lnSpc>
              <a:spcBef>
                <a:spcPts val="600"/>
              </a:spcBef>
              <a:tabLst/>
              <a:defRPr sz="3400" b="1">
                <a:solidFill>
                  <a:srgbClr val="1C4578"/>
                </a:solidFill>
                <a:latin typeface="Arial" panose="020B0604020202020204" pitchFamily="34" charset="0"/>
                <a:ea typeface="Arial" panose="020B0604020202020204" pitchFamily="34" charset="0"/>
                <a:cs typeface="Arial" panose="020B0604020202020204" pitchFamily="34" charset="0"/>
              </a:defRPr>
            </a:lvl1pPr>
          </a:lstStyle>
          <a:p>
            <a:r>
              <a:rPr lang="en-US" dirty="0"/>
              <a:t>Click to edit Master title style</a:t>
            </a:r>
          </a:p>
        </p:txBody>
      </p:sp>
      <p:sp>
        <p:nvSpPr>
          <p:cNvPr id="10" name="Content Placeholder 2">
            <a:extLst>
              <a:ext uri="{FF2B5EF4-FFF2-40B4-BE49-F238E27FC236}">
                <a16:creationId xmlns:a16="http://schemas.microsoft.com/office/drawing/2014/main" id="{26BF75E5-9495-094E-9D01-0411A2E5D955}"/>
              </a:ext>
            </a:extLst>
          </p:cNvPr>
          <p:cNvSpPr>
            <a:spLocks noGrp="1"/>
          </p:cNvSpPr>
          <p:nvPr>
            <p:ph idx="11" hasCustomPrompt="1"/>
          </p:nvPr>
        </p:nvSpPr>
        <p:spPr>
          <a:xfrm>
            <a:off x="685801" y="1373492"/>
            <a:ext cx="3564466" cy="2995307"/>
          </a:xfrm>
        </p:spPr>
        <p:txBody>
          <a:bodyPr>
            <a:noAutofit/>
          </a:bodyPr>
          <a:lstStyle>
            <a:lvl1pPr marL="0" indent="0">
              <a:lnSpc>
                <a:spcPct val="95000"/>
              </a:lnSpc>
              <a:spcBef>
                <a:spcPts val="1700"/>
              </a:spcBef>
              <a:spcAft>
                <a:spcPts val="0"/>
              </a:spcAft>
              <a:buNone/>
              <a:defRPr sz="1800" b="1">
                <a:solidFill>
                  <a:srgbClr val="1C4578"/>
                </a:solidFill>
                <a:latin typeface="Arial" panose="020B0604020202020204" pitchFamily="34" charset="0"/>
                <a:ea typeface="Arial" panose="020B0604020202020204" pitchFamily="34" charset="0"/>
                <a:cs typeface="Arial" panose="020B0604020202020204" pitchFamily="34" charset="0"/>
              </a:defRPr>
            </a:lvl1pPr>
            <a:lvl2pPr marL="236538" indent="-134938">
              <a:lnSpc>
                <a:spcPct val="95000"/>
              </a:lnSpc>
              <a:spcBef>
                <a:spcPts val="900"/>
              </a:spcBef>
              <a:spcAft>
                <a:spcPts val="0"/>
              </a:spcAft>
              <a:buClr>
                <a:srgbClr val="00AEE4"/>
              </a:buClr>
              <a:buFont typeface="Arial" panose="020B0604020202020204" pitchFamily="34" charset="0"/>
              <a:buChar char="•"/>
              <a:tabLst/>
              <a:defRPr sz="1400" b="0" i="0" baseline="0">
                <a:solidFill>
                  <a:srgbClr val="3C4F59"/>
                </a:solidFill>
                <a:latin typeface="Arial" panose="020B0604020202020204" pitchFamily="34" charset="0"/>
                <a:ea typeface="Arial" panose="020B0604020202020204" pitchFamily="34" charset="0"/>
                <a:cs typeface="Arial" panose="020B0604020202020204" pitchFamily="34" charset="0"/>
              </a:defRPr>
            </a:lvl2pPr>
            <a:lvl3pPr marL="635000" indent="-169863">
              <a:lnSpc>
                <a:spcPct val="95000"/>
              </a:lnSpc>
              <a:spcBef>
                <a:spcPts val="500"/>
              </a:spcBef>
              <a:spcAft>
                <a:spcPts val="300"/>
              </a:spcAft>
              <a:buClr>
                <a:srgbClr val="00AEE4"/>
              </a:buClr>
              <a:buSzPct val="70000"/>
              <a:buFont typeface="Courier New" panose="02070309020205020404" pitchFamily="49" charset="0"/>
              <a:buChar char="o"/>
              <a:tabLst/>
              <a:defRPr sz="1200">
                <a:solidFill>
                  <a:srgbClr val="3C4F59"/>
                </a:solidFill>
                <a:latin typeface="Arial" panose="020B0604020202020204" pitchFamily="34" charset="0"/>
                <a:ea typeface="Arial" panose="020B0604020202020204" pitchFamily="34" charset="0"/>
                <a:cs typeface="Arial" panose="020B0604020202020204" pitchFamily="34" charset="0"/>
              </a:defRPr>
            </a:lvl3pPr>
            <a:lvl4pPr marL="1201738" indent="-169863">
              <a:lnSpc>
                <a:spcPct val="95000"/>
              </a:lnSpc>
              <a:buClr>
                <a:srgbClr val="00AEE4"/>
              </a:buClr>
              <a:tabLst/>
              <a:defRPr sz="1200">
                <a:solidFill>
                  <a:srgbClr val="3C4F59"/>
                </a:solidFill>
                <a:latin typeface="Arial" panose="020B0604020202020204" pitchFamily="34" charset="0"/>
                <a:ea typeface="Arial" panose="020B0604020202020204" pitchFamily="34" charset="0"/>
                <a:cs typeface="Arial" panose="020B0604020202020204" pitchFamily="34" charset="0"/>
              </a:defRPr>
            </a:lvl4pPr>
            <a:lvl5pPr marL="1778000" indent="-119063">
              <a:lnSpc>
                <a:spcPct val="95000"/>
              </a:lnSpc>
              <a:buClr>
                <a:srgbClr val="00AEE4"/>
              </a:buClr>
              <a:buSzPct val="70000"/>
              <a:tabLst/>
              <a:defRPr sz="1200">
                <a:solidFill>
                  <a:srgbClr val="3C4F59"/>
                </a:solidFill>
                <a:latin typeface="Arial" panose="020B0604020202020204" pitchFamily="34" charset="0"/>
                <a:ea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Content Placeholder 2">
            <a:extLst>
              <a:ext uri="{FF2B5EF4-FFF2-40B4-BE49-F238E27FC236}">
                <a16:creationId xmlns:a16="http://schemas.microsoft.com/office/drawing/2014/main" id="{394CB5E8-99AF-C041-AA99-8A3DDC23A77B}"/>
              </a:ext>
            </a:extLst>
          </p:cNvPr>
          <p:cNvSpPr>
            <a:spLocks noGrp="1"/>
          </p:cNvSpPr>
          <p:nvPr>
            <p:ph idx="12" hasCustomPrompt="1"/>
          </p:nvPr>
        </p:nvSpPr>
        <p:spPr>
          <a:xfrm>
            <a:off x="4478867" y="1373492"/>
            <a:ext cx="3564466" cy="2995308"/>
          </a:xfrm>
        </p:spPr>
        <p:txBody>
          <a:bodyPr>
            <a:noAutofit/>
          </a:bodyPr>
          <a:lstStyle>
            <a:lvl1pPr marL="0" indent="0">
              <a:lnSpc>
                <a:spcPct val="95000"/>
              </a:lnSpc>
              <a:spcBef>
                <a:spcPts val="1700"/>
              </a:spcBef>
              <a:spcAft>
                <a:spcPts val="0"/>
              </a:spcAft>
              <a:buNone/>
              <a:defRPr sz="1800" b="1">
                <a:solidFill>
                  <a:srgbClr val="1C4578"/>
                </a:solidFill>
                <a:latin typeface="Arial" panose="020B0604020202020204" pitchFamily="34" charset="0"/>
                <a:ea typeface="Arial" panose="020B0604020202020204" pitchFamily="34" charset="0"/>
                <a:cs typeface="Arial" panose="020B0604020202020204" pitchFamily="34" charset="0"/>
              </a:defRPr>
            </a:lvl1pPr>
            <a:lvl2pPr marL="236538" indent="-134938">
              <a:lnSpc>
                <a:spcPct val="95000"/>
              </a:lnSpc>
              <a:spcBef>
                <a:spcPts val="900"/>
              </a:spcBef>
              <a:spcAft>
                <a:spcPts val="0"/>
              </a:spcAft>
              <a:buClr>
                <a:srgbClr val="00AEE4"/>
              </a:buClr>
              <a:buFont typeface="Arial" panose="020B0604020202020204" pitchFamily="34" charset="0"/>
              <a:buChar char="•"/>
              <a:tabLst/>
              <a:defRPr sz="1400" b="0" i="0" baseline="0">
                <a:solidFill>
                  <a:srgbClr val="3C4F59"/>
                </a:solidFill>
                <a:latin typeface="Arial" panose="020B0604020202020204" pitchFamily="34" charset="0"/>
                <a:ea typeface="Arial" panose="020B0604020202020204" pitchFamily="34" charset="0"/>
                <a:cs typeface="Arial" panose="020B0604020202020204" pitchFamily="34" charset="0"/>
              </a:defRPr>
            </a:lvl2pPr>
            <a:lvl3pPr marL="635000" indent="-169863">
              <a:lnSpc>
                <a:spcPct val="95000"/>
              </a:lnSpc>
              <a:spcBef>
                <a:spcPts val="500"/>
              </a:spcBef>
              <a:spcAft>
                <a:spcPts val="300"/>
              </a:spcAft>
              <a:buClr>
                <a:srgbClr val="00AEE4"/>
              </a:buClr>
              <a:buSzPct val="70000"/>
              <a:buFont typeface="Courier New" panose="02070309020205020404" pitchFamily="49" charset="0"/>
              <a:buChar char="o"/>
              <a:tabLst/>
              <a:defRPr sz="1200">
                <a:solidFill>
                  <a:srgbClr val="3C4F59"/>
                </a:solidFill>
                <a:latin typeface="Arial" panose="020B0604020202020204" pitchFamily="34" charset="0"/>
                <a:ea typeface="Arial" panose="020B0604020202020204" pitchFamily="34" charset="0"/>
                <a:cs typeface="Arial" panose="020B0604020202020204" pitchFamily="34" charset="0"/>
              </a:defRPr>
            </a:lvl3pPr>
            <a:lvl4pPr marL="1201738" indent="-169863">
              <a:lnSpc>
                <a:spcPct val="95000"/>
              </a:lnSpc>
              <a:buClr>
                <a:srgbClr val="00AEE4"/>
              </a:buClr>
              <a:tabLst/>
              <a:defRPr sz="1200">
                <a:solidFill>
                  <a:srgbClr val="3C4F59"/>
                </a:solidFill>
                <a:latin typeface="Arial" panose="020B0604020202020204" pitchFamily="34" charset="0"/>
                <a:ea typeface="Arial" panose="020B0604020202020204" pitchFamily="34" charset="0"/>
                <a:cs typeface="Arial" panose="020B0604020202020204" pitchFamily="34" charset="0"/>
              </a:defRPr>
            </a:lvl4pPr>
            <a:lvl5pPr marL="1778000" indent="-119063">
              <a:lnSpc>
                <a:spcPct val="95000"/>
              </a:lnSpc>
              <a:buClr>
                <a:srgbClr val="00AEE4"/>
              </a:buClr>
              <a:buSzPct val="70000"/>
              <a:tabLst/>
              <a:defRPr sz="1200">
                <a:solidFill>
                  <a:srgbClr val="3C4F59"/>
                </a:solidFill>
                <a:latin typeface="Arial" panose="020B0604020202020204" pitchFamily="34" charset="0"/>
                <a:ea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Rectangle 18">
            <a:extLst>
              <a:ext uri="{FF2B5EF4-FFF2-40B4-BE49-F238E27FC236}">
                <a16:creationId xmlns:a16="http://schemas.microsoft.com/office/drawing/2014/main" id="{36976995-12B8-C548-BEA7-D2AFFD330903}"/>
              </a:ext>
            </a:extLst>
          </p:cNvPr>
          <p:cNvSpPr/>
          <p:nvPr userDrawn="1"/>
        </p:nvSpPr>
        <p:spPr>
          <a:xfrm rot="10800000">
            <a:off x="0" y="4755706"/>
            <a:ext cx="9144000" cy="387793"/>
          </a:xfrm>
          <a:prstGeom prst="rect">
            <a:avLst/>
          </a:prstGeom>
          <a:gradFill>
            <a:gsLst>
              <a:gs pos="0">
                <a:srgbClr val="00AEE4"/>
              </a:gs>
              <a:gs pos="41000">
                <a:srgbClr val="0E7AAE"/>
              </a:gs>
              <a:gs pos="100000">
                <a:srgbClr val="1C4578"/>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0" name="Slide Number Placeholder 5">
            <a:extLst>
              <a:ext uri="{FF2B5EF4-FFF2-40B4-BE49-F238E27FC236}">
                <a16:creationId xmlns:a16="http://schemas.microsoft.com/office/drawing/2014/main" id="{97259FE7-C391-4647-AC06-59A542AC2628}"/>
              </a:ext>
            </a:extLst>
          </p:cNvPr>
          <p:cNvSpPr>
            <a:spLocks noGrp="1"/>
          </p:cNvSpPr>
          <p:nvPr>
            <p:ph type="sldNum" sz="quarter" idx="4"/>
          </p:nvPr>
        </p:nvSpPr>
        <p:spPr>
          <a:xfrm>
            <a:off x="8292266" y="4798649"/>
            <a:ext cx="450404" cy="185658"/>
          </a:xfrm>
          <a:prstGeom prst="rect">
            <a:avLst/>
          </a:prstGeom>
        </p:spPr>
        <p:txBody>
          <a:bodyPr vert="horz" lIns="0" tIns="0" rIns="0" bIns="0" rtlCol="0" anchor="b"/>
          <a:lstStyle>
            <a:lvl1pPr algn="r">
              <a:defRPr sz="900" b="1">
                <a:solidFill>
                  <a:schemeClr val="bg1"/>
                </a:solidFill>
                <a:latin typeface="+mn-lt"/>
              </a:defRPr>
            </a:lvl1pPr>
          </a:lstStyle>
          <a:p>
            <a:fld id="{B0462FEB-C181-8347-9EC4-DEDFCFCD9AD1}" type="slidenum">
              <a:rPr lang="en-US" smtClean="0"/>
              <a:pPr/>
              <a:t>‹#›</a:t>
            </a:fld>
            <a:endParaRPr lang="en-US" dirty="0"/>
          </a:p>
        </p:txBody>
      </p:sp>
      <p:sp>
        <p:nvSpPr>
          <p:cNvPr id="21" name="Text Box 42">
            <a:extLst>
              <a:ext uri="{FF2B5EF4-FFF2-40B4-BE49-F238E27FC236}">
                <a16:creationId xmlns:a16="http://schemas.microsoft.com/office/drawing/2014/main" id="{21595D81-2537-164E-AA7B-D26C29BFE0EC}"/>
              </a:ext>
              <a:ext uri="{C183D7F6-B498-43B3-948B-1728B52AA6E4}">
                <adec:decorative xmlns:adec="http://schemas.microsoft.com/office/drawing/2017/decorative" val="1"/>
              </a:ext>
            </a:extLst>
          </p:cNvPr>
          <p:cNvSpPr txBox="1"/>
          <p:nvPr userDrawn="1"/>
        </p:nvSpPr>
        <p:spPr>
          <a:xfrm>
            <a:off x="187617" y="4755707"/>
            <a:ext cx="4178300" cy="228600"/>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0" tIns="0" rIns="0" bIns="0" numCol="1" spcCol="0" rtlCol="0" fromWordArt="0" anchor="b" anchorCtr="0" forceAA="0" compatLnSpc="1">
            <a:prstTxWarp prst="textNoShape">
              <a:avLst/>
            </a:prstTxWarp>
            <a:noAutofit/>
          </a:bodyPr>
          <a:lstStyle/>
          <a:p>
            <a:pPr marL="0" marR="0">
              <a:spcBef>
                <a:spcPts val="0"/>
              </a:spcBef>
              <a:spcAft>
                <a:spcPts val="0"/>
              </a:spcAft>
            </a:pPr>
            <a:r>
              <a:rPr lang="en-US" sz="900" b="1" i="1" dirty="0">
                <a:solidFill>
                  <a:srgbClr val="EEF2F7"/>
                </a:solidFill>
                <a:effectLst/>
                <a:latin typeface="Arial" panose="020B0604020202020204" pitchFamily="34" charset="0"/>
                <a:ea typeface="Times New Roman" panose="02020603050405020304" pitchFamily="18" charset="0"/>
                <a:cs typeface="Calibri" panose="020F0502020204030204" pitchFamily="34" charset="0"/>
              </a:rPr>
              <a:t>New York Culturally Responsive-Sustaining Education Framework</a:t>
            </a:r>
          </a:p>
        </p:txBody>
      </p:sp>
      <p:sp>
        <p:nvSpPr>
          <p:cNvPr id="11" name="Rectangle 10">
            <a:extLst>
              <a:ext uri="{FF2B5EF4-FFF2-40B4-BE49-F238E27FC236}">
                <a16:creationId xmlns:a16="http://schemas.microsoft.com/office/drawing/2014/main" id="{1BA0A183-FDA6-487F-9FF9-2263B5AD5352}"/>
              </a:ext>
            </a:extLst>
          </p:cNvPr>
          <p:cNvSpPr/>
          <p:nvPr userDrawn="1"/>
        </p:nvSpPr>
        <p:spPr>
          <a:xfrm>
            <a:off x="0" y="1147514"/>
            <a:ext cx="9144000" cy="109728"/>
          </a:xfrm>
          <a:prstGeom prst="rect">
            <a:avLst/>
          </a:prstGeom>
          <a:solidFill>
            <a:srgbClr val="662C6A"/>
          </a:solidFill>
          <a:ln>
            <a:no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a:endParaRPr lang="en-US" dirty="0"/>
          </a:p>
        </p:txBody>
      </p:sp>
    </p:spTree>
    <p:extLst>
      <p:ext uri="{BB962C8B-B14F-4D97-AF65-F5344CB8AC3E}">
        <p14:creationId xmlns:p14="http://schemas.microsoft.com/office/powerpoint/2010/main" val="22695995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Content Slide Single Column NO FRAME">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378366" y="1371932"/>
            <a:ext cx="4691272" cy="2937601"/>
          </a:xfrm>
        </p:spPr>
        <p:txBody>
          <a:bodyPr>
            <a:noAutofit/>
          </a:bodyPr>
          <a:lstStyle>
            <a:lvl1pPr marL="0" indent="0">
              <a:lnSpc>
                <a:spcPct val="95000"/>
              </a:lnSpc>
              <a:spcBef>
                <a:spcPts val="1700"/>
              </a:spcBef>
              <a:spcAft>
                <a:spcPts val="0"/>
              </a:spcAft>
              <a:buNone/>
              <a:defRPr sz="1400" b="0">
                <a:solidFill>
                  <a:srgbClr val="3C4F59"/>
                </a:solidFill>
                <a:latin typeface="Arial" panose="020B0604020202020204" pitchFamily="34" charset="0"/>
                <a:ea typeface="Arial" panose="020B0604020202020204" pitchFamily="34" charset="0"/>
                <a:cs typeface="Arial" panose="020B0604020202020204" pitchFamily="34" charset="0"/>
              </a:defRPr>
            </a:lvl1pPr>
            <a:lvl2pPr marL="285732" indent="-182880">
              <a:lnSpc>
                <a:spcPct val="95000"/>
              </a:lnSpc>
              <a:spcBef>
                <a:spcPts val="900"/>
              </a:spcBef>
              <a:spcAft>
                <a:spcPts val="0"/>
              </a:spcAft>
              <a:buFont typeface="Wingdings" charset="2"/>
              <a:buChar char="§"/>
              <a:defRPr sz="1400" b="0" i="0" baseline="0">
                <a:solidFill>
                  <a:schemeClr val="tx2">
                    <a:lumMod val="50000"/>
                  </a:schemeClr>
                </a:solidFill>
                <a:latin typeface="Arial" panose="020B0604020202020204" pitchFamily="34" charset="0"/>
                <a:ea typeface="Arial" panose="020B0604020202020204" pitchFamily="34" charset="0"/>
                <a:cs typeface="Arial" panose="020B0604020202020204" pitchFamily="34" charset="0"/>
              </a:defRPr>
            </a:lvl2pPr>
            <a:lvl3pPr marL="594331" indent="-228594">
              <a:lnSpc>
                <a:spcPct val="95000"/>
              </a:lnSpc>
              <a:spcBef>
                <a:spcPts val="500"/>
              </a:spcBef>
              <a:spcAft>
                <a:spcPts val="300"/>
              </a:spcAft>
              <a:buFont typeface="Arial" charset="0"/>
              <a:buChar char="•"/>
              <a:defRPr sz="1200">
                <a:solidFill>
                  <a:schemeClr val="tx2">
                    <a:lumMod val="50000"/>
                  </a:schemeClr>
                </a:solidFill>
                <a:latin typeface="Arial" panose="020B0604020202020204" pitchFamily="34" charset="0"/>
                <a:ea typeface="Arial" panose="020B0604020202020204" pitchFamily="34" charset="0"/>
                <a:cs typeface="Arial" panose="020B0604020202020204" pitchFamily="34" charset="0"/>
              </a:defRPr>
            </a:lvl3pPr>
            <a:lvl4pPr>
              <a:lnSpc>
                <a:spcPct val="95000"/>
              </a:lnSpc>
              <a:defRPr sz="1200">
                <a:solidFill>
                  <a:schemeClr val="tx2">
                    <a:lumMod val="50000"/>
                  </a:schemeClr>
                </a:solidFill>
                <a:latin typeface="Arial" panose="020B0604020202020204" pitchFamily="34" charset="0"/>
                <a:ea typeface="Arial" panose="020B0604020202020204" pitchFamily="34" charset="0"/>
                <a:cs typeface="Arial" panose="020B0604020202020204" pitchFamily="34" charset="0"/>
              </a:defRPr>
            </a:lvl4pPr>
            <a:lvl5pPr>
              <a:lnSpc>
                <a:spcPct val="95000"/>
              </a:lnSpc>
              <a:defRPr sz="1200">
                <a:solidFill>
                  <a:schemeClr val="tx2">
                    <a:lumMod val="50000"/>
                  </a:schemeClr>
                </a:solidFill>
                <a:latin typeface="Arial" panose="020B0604020202020204" pitchFamily="34" charset="0"/>
                <a:ea typeface="Arial" panose="020B0604020202020204" pitchFamily="34" charset="0"/>
                <a:cs typeface="Arial" panose="020B0604020202020204" pitchFamily="34" charset="0"/>
              </a:defRPr>
            </a:lvl5pPr>
          </a:lstStyle>
          <a:p>
            <a:pPr lvl="0"/>
            <a:r>
              <a:rPr lang="en-US" dirty="0"/>
              <a:t>Edit Master text styles</a:t>
            </a:r>
          </a:p>
        </p:txBody>
      </p:sp>
      <p:sp>
        <p:nvSpPr>
          <p:cNvPr id="12" name="Title 1">
            <a:extLst>
              <a:ext uri="{FF2B5EF4-FFF2-40B4-BE49-F238E27FC236}">
                <a16:creationId xmlns:a16="http://schemas.microsoft.com/office/drawing/2014/main" id="{DC81DE76-470F-944F-BDC2-66B253AA0F67}"/>
              </a:ext>
            </a:extLst>
          </p:cNvPr>
          <p:cNvSpPr>
            <a:spLocks noGrp="1"/>
          </p:cNvSpPr>
          <p:nvPr>
            <p:ph type="title" hasCustomPrompt="1"/>
          </p:nvPr>
        </p:nvSpPr>
        <p:spPr>
          <a:xfrm>
            <a:off x="378366" y="96826"/>
            <a:ext cx="4691272" cy="994129"/>
          </a:xfrm>
          <a:ln w="15875">
            <a:noFill/>
          </a:ln>
        </p:spPr>
        <p:txBody>
          <a:bodyPr wrap="square" lIns="0" tIns="0" rIns="0" bIns="0" anchor="ctr" anchorCtr="0">
            <a:noAutofit/>
          </a:bodyPr>
          <a:lstStyle>
            <a:lvl1pPr marL="58738" indent="-50800" algn="l">
              <a:lnSpc>
                <a:spcPct val="90000"/>
              </a:lnSpc>
              <a:spcBef>
                <a:spcPts val="600"/>
              </a:spcBef>
              <a:tabLst/>
              <a:defRPr sz="3400" b="1">
                <a:solidFill>
                  <a:srgbClr val="1C4578"/>
                </a:solidFill>
                <a:latin typeface="Arial" panose="020B0604020202020204" pitchFamily="34" charset="0"/>
                <a:ea typeface="Arial" panose="020B0604020202020204" pitchFamily="34" charset="0"/>
                <a:cs typeface="Arial" panose="020B0604020202020204" pitchFamily="34" charset="0"/>
              </a:defRPr>
            </a:lvl1pPr>
          </a:lstStyle>
          <a:p>
            <a:r>
              <a:rPr lang="en-US" dirty="0"/>
              <a:t>Click to edit Master </a:t>
            </a:r>
            <a:br>
              <a:rPr lang="en-US" dirty="0"/>
            </a:br>
            <a:r>
              <a:rPr lang="en-US" dirty="0"/>
              <a:t>title style</a:t>
            </a:r>
          </a:p>
        </p:txBody>
      </p:sp>
      <p:sp>
        <p:nvSpPr>
          <p:cNvPr id="14" name="Rectangle 13">
            <a:extLst>
              <a:ext uri="{FF2B5EF4-FFF2-40B4-BE49-F238E27FC236}">
                <a16:creationId xmlns:a16="http://schemas.microsoft.com/office/drawing/2014/main" id="{2F28A935-94D3-2644-A64A-A9BF17ED81CA}"/>
              </a:ext>
            </a:extLst>
          </p:cNvPr>
          <p:cNvSpPr/>
          <p:nvPr userDrawn="1"/>
        </p:nvSpPr>
        <p:spPr>
          <a:xfrm rot="10800000">
            <a:off x="0" y="4755706"/>
            <a:ext cx="9144000" cy="387793"/>
          </a:xfrm>
          <a:prstGeom prst="rect">
            <a:avLst/>
          </a:prstGeom>
          <a:gradFill>
            <a:gsLst>
              <a:gs pos="0">
                <a:srgbClr val="00AEE4"/>
              </a:gs>
              <a:gs pos="41000">
                <a:srgbClr val="0E7AAE"/>
              </a:gs>
              <a:gs pos="100000">
                <a:srgbClr val="1C4578"/>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 name="Slide Number Placeholder 5">
            <a:extLst>
              <a:ext uri="{FF2B5EF4-FFF2-40B4-BE49-F238E27FC236}">
                <a16:creationId xmlns:a16="http://schemas.microsoft.com/office/drawing/2014/main" id="{19DCEFE9-EBCF-624F-ADB9-3778341A2096}"/>
              </a:ext>
            </a:extLst>
          </p:cNvPr>
          <p:cNvSpPr>
            <a:spLocks noGrp="1"/>
          </p:cNvSpPr>
          <p:nvPr>
            <p:ph type="sldNum" sz="quarter" idx="4"/>
          </p:nvPr>
        </p:nvSpPr>
        <p:spPr>
          <a:xfrm>
            <a:off x="8292266" y="4798649"/>
            <a:ext cx="450404" cy="185658"/>
          </a:xfrm>
          <a:prstGeom prst="rect">
            <a:avLst/>
          </a:prstGeom>
        </p:spPr>
        <p:txBody>
          <a:bodyPr vert="horz" lIns="0" tIns="0" rIns="0" bIns="0" rtlCol="0" anchor="b"/>
          <a:lstStyle>
            <a:lvl1pPr algn="r">
              <a:defRPr sz="900" b="1">
                <a:solidFill>
                  <a:schemeClr val="bg1"/>
                </a:solidFill>
                <a:latin typeface="+mn-lt"/>
              </a:defRPr>
            </a:lvl1pPr>
          </a:lstStyle>
          <a:p>
            <a:fld id="{B0462FEB-C181-8347-9EC4-DEDFCFCD9AD1}" type="slidenum">
              <a:rPr lang="en-US" smtClean="0"/>
              <a:pPr/>
              <a:t>‹#›</a:t>
            </a:fld>
            <a:endParaRPr lang="en-US" dirty="0"/>
          </a:p>
        </p:txBody>
      </p:sp>
      <p:sp>
        <p:nvSpPr>
          <p:cNvPr id="16" name="Text Box 42">
            <a:extLst>
              <a:ext uri="{FF2B5EF4-FFF2-40B4-BE49-F238E27FC236}">
                <a16:creationId xmlns:a16="http://schemas.microsoft.com/office/drawing/2014/main" id="{380B9A97-A3E0-CD4C-89E5-966B84C09181}"/>
              </a:ext>
              <a:ext uri="{C183D7F6-B498-43B3-948B-1728B52AA6E4}">
                <adec:decorative xmlns:adec="http://schemas.microsoft.com/office/drawing/2017/decorative" val="1"/>
              </a:ext>
            </a:extLst>
          </p:cNvPr>
          <p:cNvSpPr txBox="1"/>
          <p:nvPr userDrawn="1"/>
        </p:nvSpPr>
        <p:spPr>
          <a:xfrm>
            <a:off x="187617" y="4755707"/>
            <a:ext cx="4178300" cy="228600"/>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0" tIns="0" rIns="0" bIns="0" numCol="1" spcCol="0" rtlCol="0" fromWordArt="0" anchor="b" anchorCtr="0" forceAA="0" compatLnSpc="1">
            <a:prstTxWarp prst="textNoShape">
              <a:avLst/>
            </a:prstTxWarp>
            <a:noAutofit/>
          </a:bodyPr>
          <a:lstStyle/>
          <a:p>
            <a:pPr marL="0" marR="0">
              <a:spcBef>
                <a:spcPts val="0"/>
              </a:spcBef>
              <a:spcAft>
                <a:spcPts val="0"/>
              </a:spcAft>
            </a:pPr>
            <a:r>
              <a:rPr lang="en-US" sz="900" b="1" i="1" dirty="0">
                <a:solidFill>
                  <a:srgbClr val="EEF2F7"/>
                </a:solidFill>
                <a:effectLst/>
                <a:latin typeface="Arial" panose="020B0604020202020204" pitchFamily="34" charset="0"/>
                <a:ea typeface="Times New Roman" panose="02020603050405020304" pitchFamily="18" charset="0"/>
                <a:cs typeface="Calibri" panose="020F0502020204030204" pitchFamily="34" charset="0"/>
              </a:rPr>
              <a:t>New York Culturally Responsive-Sustaining Education Framework</a:t>
            </a:r>
          </a:p>
        </p:txBody>
      </p:sp>
      <p:sp>
        <p:nvSpPr>
          <p:cNvPr id="17" name="Content Placeholder 2">
            <a:extLst>
              <a:ext uri="{FF2B5EF4-FFF2-40B4-BE49-F238E27FC236}">
                <a16:creationId xmlns:a16="http://schemas.microsoft.com/office/drawing/2014/main" id="{A7027C1E-FFA2-6541-8236-CC3299290CA7}"/>
              </a:ext>
            </a:extLst>
          </p:cNvPr>
          <p:cNvSpPr>
            <a:spLocks noGrp="1"/>
          </p:cNvSpPr>
          <p:nvPr>
            <p:ph idx="10" hasCustomPrompt="1"/>
          </p:nvPr>
        </p:nvSpPr>
        <p:spPr>
          <a:xfrm>
            <a:off x="5218788" y="1088062"/>
            <a:ext cx="3073478" cy="3221472"/>
          </a:xfrm>
        </p:spPr>
        <p:txBody>
          <a:bodyPr/>
          <a:lstStyle>
            <a:lvl1pPr marL="0" marR="0" indent="0" algn="l" defTabSz="457189" rtl="0" eaLnBrk="1" fontAlgn="auto" latinLnBrk="0" hangingPunct="1">
              <a:lnSpc>
                <a:spcPct val="95000"/>
              </a:lnSpc>
              <a:spcBef>
                <a:spcPct val="20000"/>
              </a:spcBef>
              <a:spcAft>
                <a:spcPts val="0"/>
              </a:spcAft>
              <a:buClrTx/>
              <a:buSzTx/>
              <a:buFont typeface="Arial"/>
              <a:buNone/>
              <a:tabLst/>
              <a:defRPr>
                <a:solidFill>
                  <a:srgbClr val="1C4578"/>
                </a:solidFill>
              </a:defRPr>
            </a:lvl1pPr>
          </a:lstStyle>
          <a:p>
            <a:r>
              <a:rPr lang="en-US" dirty="0"/>
              <a:t>Click to add Object</a:t>
            </a:r>
          </a:p>
        </p:txBody>
      </p:sp>
      <p:sp>
        <p:nvSpPr>
          <p:cNvPr id="19" name="Rectangle 18">
            <a:extLst>
              <a:ext uri="{FF2B5EF4-FFF2-40B4-BE49-F238E27FC236}">
                <a16:creationId xmlns:a16="http://schemas.microsoft.com/office/drawing/2014/main" id="{2636DEE8-01DF-4DEF-B1ED-F72E77EAA0A5}"/>
              </a:ext>
            </a:extLst>
          </p:cNvPr>
          <p:cNvSpPr/>
          <p:nvPr userDrawn="1"/>
        </p:nvSpPr>
        <p:spPr>
          <a:xfrm>
            <a:off x="0" y="1145953"/>
            <a:ext cx="5069638" cy="109728"/>
          </a:xfrm>
          <a:prstGeom prst="rect">
            <a:avLst/>
          </a:prstGeom>
          <a:solidFill>
            <a:srgbClr val="662C6A"/>
          </a:solidFill>
          <a:ln>
            <a:no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a:endParaRPr lang="en-US" dirty="0"/>
          </a:p>
        </p:txBody>
      </p:sp>
    </p:spTree>
    <p:extLst>
      <p:ext uri="{BB962C8B-B14F-4D97-AF65-F5344CB8AC3E}">
        <p14:creationId xmlns:p14="http://schemas.microsoft.com/office/powerpoint/2010/main" val="28760271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Content Slide Single Column NO FRAME">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378366" y="1371932"/>
            <a:ext cx="4691272" cy="2937601"/>
          </a:xfrm>
        </p:spPr>
        <p:txBody>
          <a:bodyPr>
            <a:noAutofit/>
          </a:bodyPr>
          <a:lstStyle>
            <a:lvl1pPr marL="0" indent="0">
              <a:lnSpc>
                <a:spcPct val="95000"/>
              </a:lnSpc>
              <a:spcBef>
                <a:spcPts val="1700"/>
              </a:spcBef>
              <a:spcAft>
                <a:spcPts val="0"/>
              </a:spcAft>
              <a:buNone/>
              <a:defRPr sz="1400" b="0">
                <a:solidFill>
                  <a:srgbClr val="3C4F59"/>
                </a:solidFill>
                <a:latin typeface="Arial" panose="020B0604020202020204" pitchFamily="34" charset="0"/>
                <a:ea typeface="Arial" panose="020B0604020202020204" pitchFamily="34" charset="0"/>
                <a:cs typeface="Arial" panose="020B0604020202020204" pitchFamily="34" charset="0"/>
              </a:defRPr>
            </a:lvl1pPr>
            <a:lvl2pPr marL="285732" indent="-182880">
              <a:lnSpc>
                <a:spcPct val="95000"/>
              </a:lnSpc>
              <a:spcBef>
                <a:spcPts val="900"/>
              </a:spcBef>
              <a:spcAft>
                <a:spcPts val="0"/>
              </a:spcAft>
              <a:buFont typeface="Wingdings" charset="2"/>
              <a:buChar char="§"/>
              <a:defRPr sz="1400" b="0" i="0" baseline="0">
                <a:solidFill>
                  <a:schemeClr val="tx2">
                    <a:lumMod val="50000"/>
                  </a:schemeClr>
                </a:solidFill>
                <a:latin typeface="Arial" panose="020B0604020202020204" pitchFamily="34" charset="0"/>
                <a:ea typeface="Arial" panose="020B0604020202020204" pitchFamily="34" charset="0"/>
                <a:cs typeface="Arial" panose="020B0604020202020204" pitchFamily="34" charset="0"/>
              </a:defRPr>
            </a:lvl2pPr>
            <a:lvl3pPr marL="594331" indent="-228594">
              <a:lnSpc>
                <a:spcPct val="95000"/>
              </a:lnSpc>
              <a:spcBef>
                <a:spcPts val="500"/>
              </a:spcBef>
              <a:spcAft>
                <a:spcPts val="300"/>
              </a:spcAft>
              <a:buFont typeface="Arial" charset="0"/>
              <a:buChar char="•"/>
              <a:defRPr sz="1200">
                <a:solidFill>
                  <a:schemeClr val="tx2">
                    <a:lumMod val="50000"/>
                  </a:schemeClr>
                </a:solidFill>
                <a:latin typeface="Arial" panose="020B0604020202020204" pitchFamily="34" charset="0"/>
                <a:ea typeface="Arial" panose="020B0604020202020204" pitchFamily="34" charset="0"/>
                <a:cs typeface="Arial" panose="020B0604020202020204" pitchFamily="34" charset="0"/>
              </a:defRPr>
            </a:lvl3pPr>
            <a:lvl4pPr>
              <a:lnSpc>
                <a:spcPct val="95000"/>
              </a:lnSpc>
              <a:defRPr sz="1200">
                <a:solidFill>
                  <a:schemeClr val="tx2">
                    <a:lumMod val="50000"/>
                  </a:schemeClr>
                </a:solidFill>
                <a:latin typeface="Arial" panose="020B0604020202020204" pitchFamily="34" charset="0"/>
                <a:ea typeface="Arial" panose="020B0604020202020204" pitchFamily="34" charset="0"/>
                <a:cs typeface="Arial" panose="020B0604020202020204" pitchFamily="34" charset="0"/>
              </a:defRPr>
            </a:lvl4pPr>
            <a:lvl5pPr>
              <a:lnSpc>
                <a:spcPct val="95000"/>
              </a:lnSpc>
              <a:defRPr sz="1200">
                <a:solidFill>
                  <a:schemeClr val="tx2">
                    <a:lumMod val="50000"/>
                  </a:schemeClr>
                </a:solidFill>
                <a:latin typeface="Arial" panose="020B0604020202020204" pitchFamily="34" charset="0"/>
                <a:ea typeface="Arial" panose="020B0604020202020204" pitchFamily="34" charset="0"/>
                <a:cs typeface="Arial" panose="020B0604020202020204" pitchFamily="34" charset="0"/>
              </a:defRPr>
            </a:lvl5pPr>
          </a:lstStyle>
          <a:p>
            <a:pPr lvl="0"/>
            <a:r>
              <a:rPr lang="en-US" dirty="0"/>
              <a:t>Edit Master text styles</a:t>
            </a:r>
          </a:p>
        </p:txBody>
      </p:sp>
      <p:sp>
        <p:nvSpPr>
          <p:cNvPr id="12" name="Title 1">
            <a:extLst>
              <a:ext uri="{FF2B5EF4-FFF2-40B4-BE49-F238E27FC236}">
                <a16:creationId xmlns:a16="http://schemas.microsoft.com/office/drawing/2014/main" id="{DC81DE76-470F-944F-BDC2-66B253AA0F67}"/>
              </a:ext>
            </a:extLst>
          </p:cNvPr>
          <p:cNvSpPr>
            <a:spLocks noGrp="1"/>
          </p:cNvSpPr>
          <p:nvPr>
            <p:ph type="title" hasCustomPrompt="1"/>
          </p:nvPr>
        </p:nvSpPr>
        <p:spPr>
          <a:xfrm>
            <a:off x="378366" y="96826"/>
            <a:ext cx="4691272" cy="994129"/>
          </a:xfrm>
          <a:ln w="15875">
            <a:noFill/>
          </a:ln>
        </p:spPr>
        <p:txBody>
          <a:bodyPr wrap="square" lIns="0" tIns="0" rIns="0" bIns="0" anchor="ctr" anchorCtr="0">
            <a:noAutofit/>
          </a:bodyPr>
          <a:lstStyle>
            <a:lvl1pPr marL="58738" indent="-50800" algn="l">
              <a:lnSpc>
                <a:spcPct val="90000"/>
              </a:lnSpc>
              <a:spcBef>
                <a:spcPts val="600"/>
              </a:spcBef>
              <a:tabLst/>
              <a:defRPr sz="3400" b="1">
                <a:solidFill>
                  <a:srgbClr val="1C4578"/>
                </a:solidFill>
                <a:latin typeface="Arial" panose="020B0604020202020204" pitchFamily="34" charset="0"/>
                <a:ea typeface="Arial" panose="020B0604020202020204" pitchFamily="34" charset="0"/>
                <a:cs typeface="Arial" panose="020B0604020202020204" pitchFamily="34" charset="0"/>
              </a:defRPr>
            </a:lvl1pPr>
          </a:lstStyle>
          <a:p>
            <a:r>
              <a:rPr lang="en-US" dirty="0"/>
              <a:t>Click to edit Master </a:t>
            </a:r>
            <a:br>
              <a:rPr lang="en-US" dirty="0"/>
            </a:br>
            <a:r>
              <a:rPr lang="en-US" dirty="0"/>
              <a:t>title style</a:t>
            </a:r>
          </a:p>
        </p:txBody>
      </p:sp>
      <p:sp>
        <p:nvSpPr>
          <p:cNvPr id="14" name="Rectangle 13">
            <a:extLst>
              <a:ext uri="{FF2B5EF4-FFF2-40B4-BE49-F238E27FC236}">
                <a16:creationId xmlns:a16="http://schemas.microsoft.com/office/drawing/2014/main" id="{2F28A935-94D3-2644-A64A-A9BF17ED81CA}"/>
              </a:ext>
            </a:extLst>
          </p:cNvPr>
          <p:cNvSpPr/>
          <p:nvPr userDrawn="1"/>
        </p:nvSpPr>
        <p:spPr>
          <a:xfrm rot="10800000">
            <a:off x="0" y="4755706"/>
            <a:ext cx="9144000" cy="387793"/>
          </a:xfrm>
          <a:prstGeom prst="rect">
            <a:avLst/>
          </a:prstGeom>
          <a:gradFill>
            <a:gsLst>
              <a:gs pos="0">
                <a:srgbClr val="00AEE4"/>
              </a:gs>
              <a:gs pos="41000">
                <a:srgbClr val="0E7AAE"/>
              </a:gs>
              <a:gs pos="100000">
                <a:srgbClr val="1C4578"/>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 name="Slide Number Placeholder 5">
            <a:extLst>
              <a:ext uri="{FF2B5EF4-FFF2-40B4-BE49-F238E27FC236}">
                <a16:creationId xmlns:a16="http://schemas.microsoft.com/office/drawing/2014/main" id="{19DCEFE9-EBCF-624F-ADB9-3778341A2096}"/>
              </a:ext>
            </a:extLst>
          </p:cNvPr>
          <p:cNvSpPr>
            <a:spLocks noGrp="1"/>
          </p:cNvSpPr>
          <p:nvPr>
            <p:ph type="sldNum" sz="quarter" idx="4"/>
          </p:nvPr>
        </p:nvSpPr>
        <p:spPr>
          <a:xfrm>
            <a:off x="8292266" y="4798649"/>
            <a:ext cx="450404" cy="185658"/>
          </a:xfrm>
          <a:prstGeom prst="rect">
            <a:avLst/>
          </a:prstGeom>
        </p:spPr>
        <p:txBody>
          <a:bodyPr vert="horz" lIns="0" tIns="0" rIns="0" bIns="0" rtlCol="0" anchor="b"/>
          <a:lstStyle>
            <a:lvl1pPr algn="r">
              <a:defRPr sz="900" b="1">
                <a:solidFill>
                  <a:schemeClr val="bg1"/>
                </a:solidFill>
                <a:latin typeface="+mn-lt"/>
              </a:defRPr>
            </a:lvl1pPr>
          </a:lstStyle>
          <a:p>
            <a:fld id="{B0462FEB-C181-8347-9EC4-DEDFCFCD9AD1}" type="slidenum">
              <a:rPr lang="en-US" smtClean="0"/>
              <a:pPr/>
              <a:t>‹#›</a:t>
            </a:fld>
            <a:endParaRPr lang="en-US" dirty="0"/>
          </a:p>
        </p:txBody>
      </p:sp>
      <p:sp>
        <p:nvSpPr>
          <p:cNvPr id="16" name="Text Box 42">
            <a:extLst>
              <a:ext uri="{FF2B5EF4-FFF2-40B4-BE49-F238E27FC236}">
                <a16:creationId xmlns:a16="http://schemas.microsoft.com/office/drawing/2014/main" id="{380B9A97-A3E0-CD4C-89E5-966B84C09181}"/>
              </a:ext>
              <a:ext uri="{C183D7F6-B498-43B3-948B-1728B52AA6E4}">
                <adec:decorative xmlns:adec="http://schemas.microsoft.com/office/drawing/2017/decorative" val="1"/>
              </a:ext>
            </a:extLst>
          </p:cNvPr>
          <p:cNvSpPr txBox="1"/>
          <p:nvPr userDrawn="1"/>
        </p:nvSpPr>
        <p:spPr>
          <a:xfrm>
            <a:off x="187617" y="4755707"/>
            <a:ext cx="4178300" cy="228600"/>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0" tIns="0" rIns="0" bIns="0" numCol="1" spcCol="0" rtlCol="0" fromWordArt="0" anchor="b" anchorCtr="0" forceAA="0" compatLnSpc="1">
            <a:prstTxWarp prst="textNoShape">
              <a:avLst/>
            </a:prstTxWarp>
            <a:noAutofit/>
          </a:bodyPr>
          <a:lstStyle/>
          <a:p>
            <a:pPr marL="0" marR="0">
              <a:spcBef>
                <a:spcPts val="0"/>
              </a:spcBef>
              <a:spcAft>
                <a:spcPts val="0"/>
              </a:spcAft>
            </a:pPr>
            <a:r>
              <a:rPr lang="en-US" sz="900" b="1" i="1" dirty="0">
                <a:solidFill>
                  <a:srgbClr val="EEF2F7"/>
                </a:solidFill>
                <a:effectLst/>
                <a:latin typeface="Arial" panose="020B0604020202020204" pitchFamily="34" charset="0"/>
                <a:ea typeface="Times New Roman" panose="02020603050405020304" pitchFamily="18" charset="0"/>
                <a:cs typeface="Calibri" panose="020F0502020204030204" pitchFamily="34" charset="0"/>
              </a:rPr>
              <a:t>New York Culturally Responsive-Sustaining Education Framework</a:t>
            </a:r>
          </a:p>
        </p:txBody>
      </p:sp>
      <p:sp>
        <p:nvSpPr>
          <p:cNvPr id="17" name="Content Placeholder 2">
            <a:extLst>
              <a:ext uri="{FF2B5EF4-FFF2-40B4-BE49-F238E27FC236}">
                <a16:creationId xmlns:a16="http://schemas.microsoft.com/office/drawing/2014/main" id="{A7027C1E-FFA2-6541-8236-CC3299290CA7}"/>
              </a:ext>
            </a:extLst>
          </p:cNvPr>
          <p:cNvSpPr>
            <a:spLocks noGrp="1"/>
          </p:cNvSpPr>
          <p:nvPr>
            <p:ph idx="10" hasCustomPrompt="1"/>
          </p:nvPr>
        </p:nvSpPr>
        <p:spPr>
          <a:xfrm>
            <a:off x="5218788" y="1088062"/>
            <a:ext cx="3073478" cy="3221472"/>
          </a:xfrm>
        </p:spPr>
        <p:txBody>
          <a:bodyPr/>
          <a:lstStyle>
            <a:lvl1pPr marL="0" marR="0" indent="0" algn="l" defTabSz="457189" rtl="0" eaLnBrk="1" fontAlgn="auto" latinLnBrk="0" hangingPunct="1">
              <a:lnSpc>
                <a:spcPct val="95000"/>
              </a:lnSpc>
              <a:spcBef>
                <a:spcPct val="20000"/>
              </a:spcBef>
              <a:spcAft>
                <a:spcPts val="0"/>
              </a:spcAft>
              <a:buClrTx/>
              <a:buSzTx/>
              <a:buFont typeface="Arial"/>
              <a:buNone/>
              <a:tabLst/>
              <a:defRPr>
                <a:solidFill>
                  <a:srgbClr val="1C4578"/>
                </a:solidFill>
              </a:defRPr>
            </a:lvl1pPr>
          </a:lstStyle>
          <a:p>
            <a:r>
              <a:rPr lang="en-US" dirty="0"/>
              <a:t>Click to add Object</a:t>
            </a:r>
          </a:p>
        </p:txBody>
      </p:sp>
      <p:sp>
        <p:nvSpPr>
          <p:cNvPr id="19" name="Rectangle 18">
            <a:extLst>
              <a:ext uri="{FF2B5EF4-FFF2-40B4-BE49-F238E27FC236}">
                <a16:creationId xmlns:a16="http://schemas.microsoft.com/office/drawing/2014/main" id="{2636DEE8-01DF-4DEF-B1ED-F72E77EAA0A5}"/>
              </a:ext>
            </a:extLst>
          </p:cNvPr>
          <p:cNvSpPr/>
          <p:nvPr userDrawn="1"/>
        </p:nvSpPr>
        <p:spPr>
          <a:xfrm>
            <a:off x="0" y="1145953"/>
            <a:ext cx="5069638" cy="109728"/>
          </a:xfrm>
          <a:prstGeom prst="rect">
            <a:avLst/>
          </a:prstGeom>
          <a:solidFill>
            <a:srgbClr val="662C6A"/>
          </a:solidFill>
          <a:ln>
            <a:no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a:endParaRPr lang="en-US" dirty="0"/>
          </a:p>
        </p:txBody>
      </p:sp>
    </p:spTree>
    <p:extLst>
      <p:ext uri="{BB962C8B-B14F-4D97-AF65-F5344CB8AC3E}">
        <p14:creationId xmlns:p14="http://schemas.microsoft.com/office/powerpoint/2010/main" val="13544961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Content Slide Single Column NO FRAME">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378366" y="1371932"/>
            <a:ext cx="4691272" cy="2937601"/>
          </a:xfrm>
        </p:spPr>
        <p:txBody>
          <a:bodyPr>
            <a:noAutofit/>
          </a:bodyPr>
          <a:lstStyle>
            <a:lvl1pPr marL="0" indent="0">
              <a:lnSpc>
                <a:spcPct val="95000"/>
              </a:lnSpc>
              <a:spcBef>
                <a:spcPts val="1700"/>
              </a:spcBef>
              <a:spcAft>
                <a:spcPts val="0"/>
              </a:spcAft>
              <a:buNone/>
              <a:defRPr sz="1400" b="0">
                <a:solidFill>
                  <a:srgbClr val="3C4F59"/>
                </a:solidFill>
                <a:latin typeface="Arial" panose="020B0604020202020204" pitchFamily="34" charset="0"/>
                <a:ea typeface="Arial" panose="020B0604020202020204" pitchFamily="34" charset="0"/>
                <a:cs typeface="Arial" panose="020B0604020202020204" pitchFamily="34" charset="0"/>
              </a:defRPr>
            </a:lvl1pPr>
            <a:lvl2pPr marL="285732" indent="-182880">
              <a:lnSpc>
                <a:spcPct val="95000"/>
              </a:lnSpc>
              <a:spcBef>
                <a:spcPts val="900"/>
              </a:spcBef>
              <a:spcAft>
                <a:spcPts val="0"/>
              </a:spcAft>
              <a:buFont typeface="Wingdings" charset="2"/>
              <a:buChar char="§"/>
              <a:defRPr sz="1400" b="0" i="0" baseline="0">
                <a:solidFill>
                  <a:schemeClr val="tx2">
                    <a:lumMod val="50000"/>
                  </a:schemeClr>
                </a:solidFill>
                <a:latin typeface="Arial" panose="020B0604020202020204" pitchFamily="34" charset="0"/>
                <a:ea typeface="Arial" panose="020B0604020202020204" pitchFamily="34" charset="0"/>
                <a:cs typeface="Arial" panose="020B0604020202020204" pitchFamily="34" charset="0"/>
              </a:defRPr>
            </a:lvl2pPr>
            <a:lvl3pPr marL="594331" indent="-228594">
              <a:lnSpc>
                <a:spcPct val="95000"/>
              </a:lnSpc>
              <a:spcBef>
                <a:spcPts val="500"/>
              </a:spcBef>
              <a:spcAft>
                <a:spcPts val="300"/>
              </a:spcAft>
              <a:buFont typeface="Arial" charset="0"/>
              <a:buChar char="•"/>
              <a:defRPr sz="1200">
                <a:solidFill>
                  <a:schemeClr val="tx2">
                    <a:lumMod val="50000"/>
                  </a:schemeClr>
                </a:solidFill>
                <a:latin typeface="Arial" panose="020B0604020202020204" pitchFamily="34" charset="0"/>
                <a:ea typeface="Arial" panose="020B0604020202020204" pitchFamily="34" charset="0"/>
                <a:cs typeface="Arial" panose="020B0604020202020204" pitchFamily="34" charset="0"/>
              </a:defRPr>
            </a:lvl3pPr>
            <a:lvl4pPr>
              <a:lnSpc>
                <a:spcPct val="95000"/>
              </a:lnSpc>
              <a:defRPr sz="1200">
                <a:solidFill>
                  <a:schemeClr val="tx2">
                    <a:lumMod val="50000"/>
                  </a:schemeClr>
                </a:solidFill>
                <a:latin typeface="Arial" panose="020B0604020202020204" pitchFamily="34" charset="0"/>
                <a:ea typeface="Arial" panose="020B0604020202020204" pitchFamily="34" charset="0"/>
                <a:cs typeface="Arial" panose="020B0604020202020204" pitchFamily="34" charset="0"/>
              </a:defRPr>
            </a:lvl4pPr>
            <a:lvl5pPr>
              <a:lnSpc>
                <a:spcPct val="95000"/>
              </a:lnSpc>
              <a:defRPr sz="1200">
                <a:solidFill>
                  <a:schemeClr val="tx2">
                    <a:lumMod val="50000"/>
                  </a:schemeClr>
                </a:solidFill>
                <a:latin typeface="Arial" panose="020B0604020202020204" pitchFamily="34" charset="0"/>
                <a:ea typeface="Arial" panose="020B0604020202020204" pitchFamily="34" charset="0"/>
                <a:cs typeface="Arial" panose="020B0604020202020204" pitchFamily="34" charset="0"/>
              </a:defRPr>
            </a:lvl5pPr>
          </a:lstStyle>
          <a:p>
            <a:pPr lvl="0"/>
            <a:r>
              <a:rPr lang="en-US" dirty="0"/>
              <a:t>Edit Master text styles</a:t>
            </a:r>
          </a:p>
        </p:txBody>
      </p:sp>
      <p:sp>
        <p:nvSpPr>
          <p:cNvPr id="12" name="Title 1">
            <a:extLst>
              <a:ext uri="{FF2B5EF4-FFF2-40B4-BE49-F238E27FC236}">
                <a16:creationId xmlns:a16="http://schemas.microsoft.com/office/drawing/2014/main" id="{DC81DE76-470F-944F-BDC2-66B253AA0F67}"/>
              </a:ext>
            </a:extLst>
          </p:cNvPr>
          <p:cNvSpPr>
            <a:spLocks noGrp="1"/>
          </p:cNvSpPr>
          <p:nvPr>
            <p:ph type="title" hasCustomPrompt="1"/>
          </p:nvPr>
        </p:nvSpPr>
        <p:spPr>
          <a:xfrm>
            <a:off x="378366" y="96826"/>
            <a:ext cx="4691272" cy="994129"/>
          </a:xfrm>
          <a:ln w="15875">
            <a:noFill/>
          </a:ln>
        </p:spPr>
        <p:txBody>
          <a:bodyPr wrap="square" lIns="0" tIns="0" rIns="0" bIns="0" anchor="ctr" anchorCtr="0">
            <a:noAutofit/>
          </a:bodyPr>
          <a:lstStyle>
            <a:lvl1pPr marL="58738" indent="-50800" algn="l">
              <a:lnSpc>
                <a:spcPct val="90000"/>
              </a:lnSpc>
              <a:spcBef>
                <a:spcPts val="600"/>
              </a:spcBef>
              <a:tabLst/>
              <a:defRPr sz="3400" b="1">
                <a:solidFill>
                  <a:srgbClr val="1C4578"/>
                </a:solidFill>
                <a:latin typeface="Arial" panose="020B0604020202020204" pitchFamily="34" charset="0"/>
                <a:ea typeface="Arial" panose="020B0604020202020204" pitchFamily="34" charset="0"/>
                <a:cs typeface="Arial" panose="020B0604020202020204" pitchFamily="34" charset="0"/>
              </a:defRPr>
            </a:lvl1pPr>
          </a:lstStyle>
          <a:p>
            <a:r>
              <a:rPr lang="en-US" dirty="0"/>
              <a:t>Click to edit Master </a:t>
            </a:r>
            <a:br>
              <a:rPr lang="en-US" dirty="0"/>
            </a:br>
            <a:r>
              <a:rPr lang="en-US" dirty="0"/>
              <a:t>title style</a:t>
            </a:r>
          </a:p>
        </p:txBody>
      </p:sp>
      <p:sp>
        <p:nvSpPr>
          <p:cNvPr id="14" name="Rectangle 13">
            <a:extLst>
              <a:ext uri="{FF2B5EF4-FFF2-40B4-BE49-F238E27FC236}">
                <a16:creationId xmlns:a16="http://schemas.microsoft.com/office/drawing/2014/main" id="{2F28A935-94D3-2644-A64A-A9BF17ED81CA}"/>
              </a:ext>
            </a:extLst>
          </p:cNvPr>
          <p:cNvSpPr/>
          <p:nvPr userDrawn="1"/>
        </p:nvSpPr>
        <p:spPr>
          <a:xfrm rot="10800000">
            <a:off x="0" y="4755706"/>
            <a:ext cx="9144000" cy="387793"/>
          </a:xfrm>
          <a:prstGeom prst="rect">
            <a:avLst/>
          </a:prstGeom>
          <a:gradFill>
            <a:gsLst>
              <a:gs pos="0">
                <a:srgbClr val="00AEE4"/>
              </a:gs>
              <a:gs pos="41000">
                <a:srgbClr val="0E7AAE"/>
              </a:gs>
              <a:gs pos="100000">
                <a:srgbClr val="1C4578"/>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 name="Slide Number Placeholder 5">
            <a:extLst>
              <a:ext uri="{FF2B5EF4-FFF2-40B4-BE49-F238E27FC236}">
                <a16:creationId xmlns:a16="http://schemas.microsoft.com/office/drawing/2014/main" id="{19DCEFE9-EBCF-624F-ADB9-3778341A2096}"/>
              </a:ext>
            </a:extLst>
          </p:cNvPr>
          <p:cNvSpPr>
            <a:spLocks noGrp="1"/>
          </p:cNvSpPr>
          <p:nvPr>
            <p:ph type="sldNum" sz="quarter" idx="4"/>
          </p:nvPr>
        </p:nvSpPr>
        <p:spPr>
          <a:xfrm>
            <a:off x="8292266" y="4798649"/>
            <a:ext cx="450404" cy="185658"/>
          </a:xfrm>
          <a:prstGeom prst="rect">
            <a:avLst/>
          </a:prstGeom>
        </p:spPr>
        <p:txBody>
          <a:bodyPr vert="horz" lIns="0" tIns="0" rIns="0" bIns="0" rtlCol="0" anchor="b"/>
          <a:lstStyle>
            <a:lvl1pPr algn="r">
              <a:defRPr sz="900" b="1">
                <a:solidFill>
                  <a:schemeClr val="bg1"/>
                </a:solidFill>
                <a:latin typeface="+mn-lt"/>
              </a:defRPr>
            </a:lvl1pPr>
          </a:lstStyle>
          <a:p>
            <a:fld id="{B0462FEB-C181-8347-9EC4-DEDFCFCD9AD1}" type="slidenum">
              <a:rPr lang="en-US" smtClean="0"/>
              <a:pPr/>
              <a:t>‹#›</a:t>
            </a:fld>
            <a:endParaRPr lang="en-US" dirty="0"/>
          </a:p>
        </p:txBody>
      </p:sp>
      <p:sp>
        <p:nvSpPr>
          <p:cNvPr id="16" name="Text Box 42">
            <a:extLst>
              <a:ext uri="{FF2B5EF4-FFF2-40B4-BE49-F238E27FC236}">
                <a16:creationId xmlns:a16="http://schemas.microsoft.com/office/drawing/2014/main" id="{380B9A97-A3E0-CD4C-89E5-966B84C09181}"/>
              </a:ext>
              <a:ext uri="{C183D7F6-B498-43B3-948B-1728B52AA6E4}">
                <adec:decorative xmlns:adec="http://schemas.microsoft.com/office/drawing/2017/decorative" val="1"/>
              </a:ext>
            </a:extLst>
          </p:cNvPr>
          <p:cNvSpPr txBox="1"/>
          <p:nvPr userDrawn="1"/>
        </p:nvSpPr>
        <p:spPr>
          <a:xfrm>
            <a:off x="187617" y="4755707"/>
            <a:ext cx="4178300" cy="228600"/>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0" tIns="0" rIns="0" bIns="0" numCol="1" spcCol="0" rtlCol="0" fromWordArt="0" anchor="b" anchorCtr="0" forceAA="0" compatLnSpc="1">
            <a:prstTxWarp prst="textNoShape">
              <a:avLst/>
            </a:prstTxWarp>
            <a:noAutofit/>
          </a:bodyPr>
          <a:lstStyle/>
          <a:p>
            <a:pPr marL="0" marR="0">
              <a:spcBef>
                <a:spcPts val="0"/>
              </a:spcBef>
              <a:spcAft>
                <a:spcPts val="0"/>
              </a:spcAft>
            </a:pPr>
            <a:r>
              <a:rPr lang="en-US" sz="900" b="1" i="1" dirty="0">
                <a:solidFill>
                  <a:srgbClr val="EEF2F7"/>
                </a:solidFill>
                <a:effectLst/>
                <a:latin typeface="Arial" panose="020B0604020202020204" pitchFamily="34" charset="0"/>
                <a:ea typeface="Times New Roman" panose="02020603050405020304" pitchFamily="18" charset="0"/>
                <a:cs typeface="Calibri" panose="020F0502020204030204" pitchFamily="34" charset="0"/>
              </a:rPr>
              <a:t>New York Culturally Responsive-Sustaining Education Framework</a:t>
            </a:r>
          </a:p>
        </p:txBody>
      </p:sp>
      <p:sp>
        <p:nvSpPr>
          <p:cNvPr id="17" name="Content Placeholder 2">
            <a:extLst>
              <a:ext uri="{FF2B5EF4-FFF2-40B4-BE49-F238E27FC236}">
                <a16:creationId xmlns:a16="http://schemas.microsoft.com/office/drawing/2014/main" id="{A7027C1E-FFA2-6541-8236-CC3299290CA7}"/>
              </a:ext>
            </a:extLst>
          </p:cNvPr>
          <p:cNvSpPr>
            <a:spLocks noGrp="1"/>
          </p:cNvSpPr>
          <p:nvPr>
            <p:ph idx="10" hasCustomPrompt="1"/>
          </p:nvPr>
        </p:nvSpPr>
        <p:spPr>
          <a:xfrm>
            <a:off x="5218788" y="1088062"/>
            <a:ext cx="3073478" cy="3221472"/>
          </a:xfrm>
        </p:spPr>
        <p:txBody>
          <a:bodyPr/>
          <a:lstStyle>
            <a:lvl1pPr marL="0" marR="0" indent="0" algn="l" defTabSz="457189" rtl="0" eaLnBrk="1" fontAlgn="auto" latinLnBrk="0" hangingPunct="1">
              <a:lnSpc>
                <a:spcPct val="95000"/>
              </a:lnSpc>
              <a:spcBef>
                <a:spcPct val="20000"/>
              </a:spcBef>
              <a:spcAft>
                <a:spcPts val="0"/>
              </a:spcAft>
              <a:buClrTx/>
              <a:buSzTx/>
              <a:buFont typeface="Arial"/>
              <a:buNone/>
              <a:tabLst/>
              <a:defRPr>
                <a:solidFill>
                  <a:srgbClr val="1C4578"/>
                </a:solidFill>
              </a:defRPr>
            </a:lvl1pPr>
          </a:lstStyle>
          <a:p>
            <a:r>
              <a:rPr lang="en-US" dirty="0"/>
              <a:t>Click to add Object</a:t>
            </a:r>
          </a:p>
        </p:txBody>
      </p:sp>
      <p:sp>
        <p:nvSpPr>
          <p:cNvPr id="19" name="Rectangle 18">
            <a:extLst>
              <a:ext uri="{FF2B5EF4-FFF2-40B4-BE49-F238E27FC236}">
                <a16:creationId xmlns:a16="http://schemas.microsoft.com/office/drawing/2014/main" id="{2636DEE8-01DF-4DEF-B1ED-F72E77EAA0A5}"/>
              </a:ext>
            </a:extLst>
          </p:cNvPr>
          <p:cNvSpPr/>
          <p:nvPr userDrawn="1"/>
        </p:nvSpPr>
        <p:spPr>
          <a:xfrm>
            <a:off x="0" y="1145953"/>
            <a:ext cx="5069638" cy="109728"/>
          </a:xfrm>
          <a:prstGeom prst="rect">
            <a:avLst/>
          </a:prstGeom>
          <a:solidFill>
            <a:srgbClr val="662C6A"/>
          </a:solidFill>
          <a:ln>
            <a:no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a:endParaRPr lang="en-US" dirty="0"/>
          </a:p>
        </p:txBody>
      </p:sp>
    </p:spTree>
    <p:extLst>
      <p:ext uri="{BB962C8B-B14F-4D97-AF65-F5344CB8AC3E}">
        <p14:creationId xmlns:p14="http://schemas.microsoft.com/office/powerpoint/2010/main" val="399541659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Content Slide 2-column with Objec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648586" y="760607"/>
            <a:ext cx="7643680" cy="3719656"/>
          </a:xfrm>
        </p:spPr>
        <p:txBody>
          <a:bodyPr>
            <a:noAutofit/>
          </a:bodyPr>
          <a:lstStyle>
            <a:lvl1pPr marL="0" indent="0">
              <a:lnSpc>
                <a:spcPct val="95000"/>
              </a:lnSpc>
              <a:spcBef>
                <a:spcPts val="500"/>
              </a:spcBef>
              <a:spcAft>
                <a:spcPts val="800"/>
              </a:spcAft>
              <a:buNone/>
              <a:defRPr sz="2700" b="1">
                <a:solidFill>
                  <a:srgbClr val="1C4578"/>
                </a:solidFill>
                <a:latin typeface="Arial" panose="020B0604020202020204" pitchFamily="34" charset="0"/>
                <a:ea typeface="Arial" panose="020B0604020202020204" pitchFamily="34" charset="0"/>
                <a:cs typeface="Arial" panose="020B0604020202020204" pitchFamily="34" charset="0"/>
              </a:defRPr>
            </a:lvl1pPr>
            <a:lvl2pPr marL="560052" indent="-285744">
              <a:lnSpc>
                <a:spcPct val="95000"/>
              </a:lnSpc>
              <a:spcBef>
                <a:spcPts val="300"/>
              </a:spcBef>
              <a:spcAft>
                <a:spcPts val="500"/>
              </a:spcAft>
              <a:buFont typeface="Wingdings" charset="2"/>
              <a:buChar char="§"/>
              <a:defRPr sz="2200" b="0" i="0">
                <a:solidFill>
                  <a:srgbClr val="BC7A17"/>
                </a:solidFill>
                <a:latin typeface="Arial" panose="020B0604020202020204" pitchFamily="34" charset="0"/>
                <a:ea typeface="Arial" panose="020B0604020202020204" pitchFamily="34" charset="0"/>
                <a:cs typeface="Arial" panose="020B0604020202020204" pitchFamily="34" charset="0"/>
              </a:defRPr>
            </a:lvl2pPr>
            <a:lvl3pPr marL="777240" indent="-228594">
              <a:lnSpc>
                <a:spcPct val="95000"/>
              </a:lnSpc>
              <a:spcBef>
                <a:spcPts val="300"/>
              </a:spcBef>
              <a:spcAft>
                <a:spcPts val="300"/>
              </a:spcAft>
              <a:buFont typeface="Arial" charset="0"/>
              <a:buChar char="•"/>
              <a:defRPr sz="2000">
                <a:solidFill>
                  <a:srgbClr val="5C5C5C"/>
                </a:solidFill>
                <a:latin typeface="Arial" panose="020B0604020202020204" pitchFamily="34" charset="0"/>
                <a:ea typeface="Arial" panose="020B0604020202020204" pitchFamily="34" charset="0"/>
                <a:cs typeface="Arial" panose="020B0604020202020204" pitchFamily="34" charset="0"/>
              </a:defRPr>
            </a:lvl3pPr>
            <a:lvl4pPr>
              <a:lnSpc>
                <a:spcPct val="95000"/>
              </a:lnSpc>
              <a:defRPr>
                <a:solidFill>
                  <a:srgbClr val="5C5C5C"/>
                </a:solidFill>
                <a:latin typeface="Arial" panose="020B0604020202020204" pitchFamily="34" charset="0"/>
                <a:ea typeface="Arial" panose="020B0604020202020204" pitchFamily="34" charset="0"/>
                <a:cs typeface="Arial" panose="020B0604020202020204" pitchFamily="34" charset="0"/>
              </a:defRPr>
            </a:lvl4pPr>
            <a:lvl5pPr>
              <a:lnSpc>
                <a:spcPct val="95000"/>
              </a:lnSpc>
              <a:defRPr>
                <a:solidFill>
                  <a:srgbClr val="5C5C5C"/>
                </a:solidFill>
                <a:latin typeface="Arial" panose="020B0604020202020204" pitchFamily="34" charset="0"/>
                <a:ea typeface="Arial" panose="020B0604020202020204" pitchFamily="34" charset="0"/>
                <a:cs typeface="Arial" panose="020B0604020202020204" pitchFamily="34" charset="0"/>
              </a:defRPr>
            </a:lvl5pPr>
          </a:lstStyle>
          <a:p>
            <a:pPr lvl="0"/>
            <a:r>
              <a:rPr lang="en-US" dirty="0"/>
              <a:t>Click to add Object</a:t>
            </a:r>
          </a:p>
        </p:txBody>
      </p:sp>
      <p:sp>
        <p:nvSpPr>
          <p:cNvPr id="14" name="Rectangle 13">
            <a:extLst>
              <a:ext uri="{FF2B5EF4-FFF2-40B4-BE49-F238E27FC236}">
                <a16:creationId xmlns:a16="http://schemas.microsoft.com/office/drawing/2014/main" id="{02B3DD15-6971-7E41-93DF-4B5C9B3246BC}"/>
              </a:ext>
            </a:extLst>
          </p:cNvPr>
          <p:cNvSpPr/>
          <p:nvPr userDrawn="1"/>
        </p:nvSpPr>
        <p:spPr>
          <a:xfrm rot="10800000">
            <a:off x="0" y="4755706"/>
            <a:ext cx="9144000" cy="387793"/>
          </a:xfrm>
          <a:prstGeom prst="rect">
            <a:avLst/>
          </a:prstGeom>
          <a:gradFill>
            <a:gsLst>
              <a:gs pos="0">
                <a:srgbClr val="00AEE4"/>
              </a:gs>
              <a:gs pos="41000">
                <a:srgbClr val="0E7AAE"/>
              </a:gs>
              <a:gs pos="100000">
                <a:srgbClr val="1C4578"/>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 name="Slide Number Placeholder 5">
            <a:extLst>
              <a:ext uri="{FF2B5EF4-FFF2-40B4-BE49-F238E27FC236}">
                <a16:creationId xmlns:a16="http://schemas.microsoft.com/office/drawing/2014/main" id="{99517508-F324-F649-8869-7B49B5AC94F1}"/>
              </a:ext>
            </a:extLst>
          </p:cNvPr>
          <p:cNvSpPr>
            <a:spLocks noGrp="1"/>
          </p:cNvSpPr>
          <p:nvPr>
            <p:ph type="sldNum" sz="quarter" idx="4"/>
          </p:nvPr>
        </p:nvSpPr>
        <p:spPr>
          <a:xfrm>
            <a:off x="8292266" y="4798649"/>
            <a:ext cx="450404" cy="185658"/>
          </a:xfrm>
          <a:prstGeom prst="rect">
            <a:avLst/>
          </a:prstGeom>
        </p:spPr>
        <p:txBody>
          <a:bodyPr vert="horz" lIns="0" tIns="0" rIns="0" bIns="0" rtlCol="0" anchor="b"/>
          <a:lstStyle>
            <a:lvl1pPr algn="r">
              <a:defRPr sz="900" b="1">
                <a:solidFill>
                  <a:schemeClr val="bg1"/>
                </a:solidFill>
                <a:latin typeface="+mn-lt"/>
              </a:defRPr>
            </a:lvl1pPr>
          </a:lstStyle>
          <a:p>
            <a:fld id="{B0462FEB-C181-8347-9EC4-DEDFCFCD9AD1}" type="slidenum">
              <a:rPr lang="en-US" smtClean="0"/>
              <a:pPr/>
              <a:t>‹#›</a:t>
            </a:fld>
            <a:endParaRPr lang="en-US" dirty="0"/>
          </a:p>
        </p:txBody>
      </p:sp>
      <p:sp>
        <p:nvSpPr>
          <p:cNvPr id="16" name="Text Box 42">
            <a:extLst>
              <a:ext uri="{FF2B5EF4-FFF2-40B4-BE49-F238E27FC236}">
                <a16:creationId xmlns:a16="http://schemas.microsoft.com/office/drawing/2014/main" id="{6A6C57EA-4E58-7440-9841-1B03094225E5}"/>
              </a:ext>
              <a:ext uri="{C183D7F6-B498-43B3-948B-1728B52AA6E4}">
                <adec:decorative xmlns:adec="http://schemas.microsoft.com/office/drawing/2017/decorative" val="1"/>
              </a:ext>
            </a:extLst>
          </p:cNvPr>
          <p:cNvSpPr txBox="1"/>
          <p:nvPr userDrawn="1"/>
        </p:nvSpPr>
        <p:spPr>
          <a:xfrm>
            <a:off x="187617" y="4755707"/>
            <a:ext cx="4178300" cy="228600"/>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0" tIns="0" rIns="0" bIns="0" numCol="1" spcCol="0" rtlCol="0" fromWordArt="0" anchor="b" anchorCtr="0" forceAA="0" compatLnSpc="1">
            <a:prstTxWarp prst="textNoShape">
              <a:avLst/>
            </a:prstTxWarp>
            <a:noAutofit/>
          </a:bodyPr>
          <a:lstStyle/>
          <a:p>
            <a:pPr marL="0" marR="0">
              <a:spcBef>
                <a:spcPts val="0"/>
              </a:spcBef>
              <a:spcAft>
                <a:spcPts val="0"/>
              </a:spcAft>
            </a:pPr>
            <a:r>
              <a:rPr lang="en-US" sz="900" b="1" i="1" dirty="0">
                <a:solidFill>
                  <a:srgbClr val="EEF2F7"/>
                </a:solidFill>
                <a:effectLst/>
                <a:latin typeface="Arial" panose="020B0604020202020204" pitchFamily="34" charset="0"/>
                <a:ea typeface="Times New Roman" panose="02020603050405020304" pitchFamily="18" charset="0"/>
                <a:cs typeface="Calibri" panose="020F0502020204030204" pitchFamily="34" charset="0"/>
              </a:rPr>
              <a:t>New York Culturally Responsive-Sustaining Education Framework</a:t>
            </a:r>
          </a:p>
        </p:txBody>
      </p:sp>
    </p:spTree>
    <p:extLst>
      <p:ext uri="{BB962C8B-B14F-4D97-AF65-F5344CB8AC3E}">
        <p14:creationId xmlns:p14="http://schemas.microsoft.com/office/powerpoint/2010/main" val="166806726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Slide 2-column with Object">
    <p:spTree>
      <p:nvGrpSpPr>
        <p:cNvPr id="1" name=""/>
        <p:cNvGrpSpPr/>
        <p:nvPr/>
      </p:nvGrpSpPr>
      <p:grpSpPr>
        <a:xfrm>
          <a:off x="0" y="0"/>
          <a:ext cx="0" cy="0"/>
          <a:chOff x="0" y="0"/>
          <a:chExt cx="0" cy="0"/>
        </a:xfrm>
      </p:grpSpPr>
      <p:sp>
        <p:nvSpPr>
          <p:cNvPr id="2" name="Title 1"/>
          <p:cNvSpPr>
            <a:spLocks noGrp="1"/>
          </p:cNvSpPr>
          <p:nvPr>
            <p:ph type="title"/>
          </p:nvPr>
        </p:nvSpPr>
        <p:spPr>
          <a:xfrm>
            <a:off x="4835190" y="1106867"/>
            <a:ext cx="3707600" cy="1013926"/>
          </a:xfrm>
        </p:spPr>
        <p:txBody>
          <a:bodyPr lIns="0" tIns="0" rIns="182880" bIns="0" anchor="t" anchorCtr="0">
            <a:noAutofit/>
          </a:bodyPr>
          <a:lstStyle>
            <a:lvl1pPr algn="l">
              <a:lnSpc>
                <a:spcPct val="90000"/>
              </a:lnSpc>
              <a:defRPr sz="3200" b="1">
                <a:solidFill>
                  <a:srgbClr val="1C4578"/>
                </a:solidFill>
                <a:latin typeface="+mj-lt"/>
                <a:ea typeface="Helvetica" pitchFamily="2"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hasCustomPrompt="1"/>
          </p:nvPr>
        </p:nvSpPr>
        <p:spPr>
          <a:xfrm>
            <a:off x="378366" y="220133"/>
            <a:ext cx="4257802" cy="4260130"/>
          </a:xfrm>
        </p:spPr>
        <p:txBody>
          <a:bodyPr>
            <a:noAutofit/>
          </a:bodyPr>
          <a:lstStyle>
            <a:lvl1pPr marL="0" indent="0">
              <a:lnSpc>
                <a:spcPct val="95000"/>
              </a:lnSpc>
              <a:spcBef>
                <a:spcPts val="500"/>
              </a:spcBef>
              <a:spcAft>
                <a:spcPts val="800"/>
              </a:spcAft>
              <a:buNone/>
              <a:defRPr sz="2700" b="1">
                <a:solidFill>
                  <a:srgbClr val="1C4578"/>
                </a:solidFill>
                <a:latin typeface="Arial" panose="020B0604020202020204" pitchFamily="34" charset="0"/>
                <a:ea typeface="Arial" panose="020B0604020202020204" pitchFamily="34" charset="0"/>
                <a:cs typeface="Arial" panose="020B0604020202020204" pitchFamily="34" charset="0"/>
              </a:defRPr>
            </a:lvl1pPr>
            <a:lvl2pPr marL="560052" indent="-285744">
              <a:lnSpc>
                <a:spcPct val="95000"/>
              </a:lnSpc>
              <a:spcBef>
                <a:spcPts val="300"/>
              </a:spcBef>
              <a:spcAft>
                <a:spcPts val="500"/>
              </a:spcAft>
              <a:buFont typeface="Wingdings" charset="2"/>
              <a:buChar char="§"/>
              <a:defRPr sz="2200" b="0" i="0">
                <a:solidFill>
                  <a:srgbClr val="BC7A17"/>
                </a:solidFill>
                <a:latin typeface="Arial" panose="020B0604020202020204" pitchFamily="34" charset="0"/>
                <a:ea typeface="Arial" panose="020B0604020202020204" pitchFamily="34" charset="0"/>
                <a:cs typeface="Arial" panose="020B0604020202020204" pitchFamily="34" charset="0"/>
              </a:defRPr>
            </a:lvl2pPr>
            <a:lvl3pPr marL="777240" indent="-228594">
              <a:lnSpc>
                <a:spcPct val="95000"/>
              </a:lnSpc>
              <a:spcBef>
                <a:spcPts val="300"/>
              </a:spcBef>
              <a:spcAft>
                <a:spcPts val="300"/>
              </a:spcAft>
              <a:buFont typeface="Arial" charset="0"/>
              <a:buChar char="•"/>
              <a:defRPr sz="2000">
                <a:solidFill>
                  <a:srgbClr val="5C5C5C"/>
                </a:solidFill>
                <a:latin typeface="Arial" panose="020B0604020202020204" pitchFamily="34" charset="0"/>
                <a:ea typeface="Arial" panose="020B0604020202020204" pitchFamily="34" charset="0"/>
                <a:cs typeface="Arial" panose="020B0604020202020204" pitchFamily="34" charset="0"/>
              </a:defRPr>
            </a:lvl3pPr>
            <a:lvl4pPr>
              <a:lnSpc>
                <a:spcPct val="95000"/>
              </a:lnSpc>
              <a:defRPr>
                <a:solidFill>
                  <a:srgbClr val="5C5C5C"/>
                </a:solidFill>
                <a:latin typeface="Arial" panose="020B0604020202020204" pitchFamily="34" charset="0"/>
                <a:ea typeface="Arial" panose="020B0604020202020204" pitchFamily="34" charset="0"/>
                <a:cs typeface="Arial" panose="020B0604020202020204" pitchFamily="34" charset="0"/>
              </a:defRPr>
            </a:lvl4pPr>
            <a:lvl5pPr>
              <a:lnSpc>
                <a:spcPct val="95000"/>
              </a:lnSpc>
              <a:defRPr>
                <a:solidFill>
                  <a:srgbClr val="5C5C5C"/>
                </a:solidFill>
                <a:latin typeface="Arial" panose="020B0604020202020204" pitchFamily="34" charset="0"/>
                <a:ea typeface="Arial" panose="020B0604020202020204" pitchFamily="34" charset="0"/>
                <a:cs typeface="Arial" panose="020B0604020202020204" pitchFamily="34" charset="0"/>
              </a:defRPr>
            </a:lvl5pPr>
          </a:lstStyle>
          <a:p>
            <a:pPr lvl="0"/>
            <a:r>
              <a:rPr lang="en-US" dirty="0"/>
              <a:t>Click to add Object</a:t>
            </a:r>
          </a:p>
        </p:txBody>
      </p:sp>
      <p:sp>
        <p:nvSpPr>
          <p:cNvPr id="9" name="Text Placeholder 8"/>
          <p:cNvSpPr>
            <a:spLocks noGrp="1"/>
          </p:cNvSpPr>
          <p:nvPr>
            <p:ph type="body" sz="quarter" idx="10"/>
          </p:nvPr>
        </p:nvSpPr>
        <p:spPr>
          <a:xfrm>
            <a:off x="4834461" y="2255959"/>
            <a:ext cx="3708406" cy="2248331"/>
          </a:xfrm>
        </p:spPr>
        <p:txBody>
          <a:bodyPr/>
          <a:lstStyle>
            <a:lvl1pPr>
              <a:spcBef>
                <a:spcPts val="1700"/>
              </a:spcBef>
              <a:defRPr sz="1400" b="0">
                <a:solidFill>
                  <a:srgbClr val="3E535F"/>
                </a:solidFill>
              </a:defRPr>
            </a:lvl1pPr>
            <a:lvl2pPr marL="283464" indent="-182880">
              <a:spcBef>
                <a:spcPts val="900"/>
              </a:spcBef>
              <a:buNone/>
              <a:defRPr>
                <a:solidFill>
                  <a:srgbClr val="3E535F"/>
                </a:solidFill>
              </a:defRPr>
            </a:lvl2pPr>
            <a:lvl3pPr marL="594360">
              <a:spcBef>
                <a:spcPts val="500"/>
              </a:spcBef>
              <a:spcAft>
                <a:spcPts val="300"/>
              </a:spcAft>
              <a:defRPr>
                <a:solidFill>
                  <a:srgbClr val="3E535F"/>
                </a:solidFill>
              </a:defRPr>
            </a:lvl3pPr>
            <a:lvl4pPr>
              <a:defRPr sz="1200">
                <a:solidFill>
                  <a:srgbClr val="3E535F"/>
                </a:solidFill>
              </a:defRPr>
            </a:lvl4pPr>
            <a:lvl5pPr>
              <a:defRPr sz="1200">
                <a:solidFill>
                  <a:srgbClr val="3E535F"/>
                </a:solidFill>
              </a:defRPr>
            </a:lvl5pPr>
          </a:lstStyle>
          <a:p>
            <a:pPr lvl="0"/>
            <a:r>
              <a:rPr lang="en-US" dirty="0"/>
              <a:t>Click to edit Master text</a:t>
            </a:r>
          </a:p>
        </p:txBody>
      </p:sp>
      <p:sp>
        <p:nvSpPr>
          <p:cNvPr id="14" name="Rectangle 13">
            <a:extLst>
              <a:ext uri="{FF2B5EF4-FFF2-40B4-BE49-F238E27FC236}">
                <a16:creationId xmlns:a16="http://schemas.microsoft.com/office/drawing/2014/main" id="{02B3DD15-6971-7E41-93DF-4B5C9B3246BC}"/>
              </a:ext>
            </a:extLst>
          </p:cNvPr>
          <p:cNvSpPr/>
          <p:nvPr userDrawn="1"/>
        </p:nvSpPr>
        <p:spPr>
          <a:xfrm rot="10800000">
            <a:off x="0" y="4755706"/>
            <a:ext cx="9144000" cy="387793"/>
          </a:xfrm>
          <a:prstGeom prst="rect">
            <a:avLst/>
          </a:prstGeom>
          <a:gradFill>
            <a:gsLst>
              <a:gs pos="0">
                <a:srgbClr val="00AEE4"/>
              </a:gs>
              <a:gs pos="41000">
                <a:srgbClr val="0E7AAE"/>
              </a:gs>
              <a:gs pos="100000">
                <a:srgbClr val="1C4578"/>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 name="Slide Number Placeholder 5">
            <a:extLst>
              <a:ext uri="{FF2B5EF4-FFF2-40B4-BE49-F238E27FC236}">
                <a16:creationId xmlns:a16="http://schemas.microsoft.com/office/drawing/2014/main" id="{99517508-F324-F649-8869-7B49B5AC94F1}"/>
              </a:ext>
            </a:extLst>
          </p:cNvPr>
          <p:cNvSpPr>
            <a:spLocks noGrp="1"/>
          </p:cNvSpPr>
          <p:nvPr>
            <p:ph type="sldNum" sz="quarter" idx="4"/>
          </p:nvPr>
        </p:nvSpPr>
        <p:spPr>
          <a:xfrm>
            <a:off x="8292266" y="4798649"/>
            <a:ext cx="450404" cy="185658"/>
          </a:xfrm>
          <a:prstGeom prst="rect">
            <a:avLst/>
          </a:prstGeom>
        </p:spPr>
        <p:txBody>
          <a:bodyPr vert="horz" lIns="0" tIns="0" rIns="0" bIns="0" rtlCol="0" anchor="b"/>
          <a:lstStyle>
            <a:lvl1pPr algn="r">
              <a:defRPr sz="900" b="1">
                <a:solidFill>
                  <a:schemeClr val="bg1"/>
                </a:solidFill>
                <a:latin typeface="+mn-lt"/>
              </a:defRPr>
            </a:lvl1pPr>
          </a:lstStyle>
          <a:p>
            <a:fld id="{B0462FEB-C181-8347-9EC4-DEDFCFCD9AD1}" type="slidenum">
              <a:rPr lang="en-US" smtClean="0"/>
              <a:pPr/>
              <a:t>‹#›</a:t>
            </a:fld>
            <a:endParaRPr lang="en-US" dirty="0"/>
          </a:p>
        </p:txBody>
      </p:sp>
      <p:sp>
        <p:nvSpPr>
          <p:cNvPr id="16" name="Text Box 42">
            <a:extLst>
              <a:ext uri="{FF2B5EF4-FFF2-40B4-BE49-F238E27FC236}">
                <a16:creationId xmlns:a16="http://schemas.microsoft.com/office/drawing/2014/main" id="{6A6C57EA-4E58-7440-9841-1B03094225E5}"/>
              </a:ext>
              <a:ext uri="{C183D7F6-B498-43B3-948B-1728B52AA6E4}">
                <adec:decorative xmlns:adec="http://schemas.microsoft.com/office/drawing/2017/decorative" val="1"/>
              </a:ext>
            </a:extLst>
          </p:cNvPr>
          <p:cNvSpPr txBox="1"/>
          <p:nvPr userDrawn="1"/>
        </p:nvSpPr>
        <p:spPr>
          <a:xfrm>
            <a:off x="187617" y="4755707"/>
            <a:ext cx="4178300" cy="228600"/>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0" tIns="0" rIns="0" bIns="0" numCol="1" spcCol="0" rtlCol="0" fromWordArt="0" anchor="b" anchorCtr="0" forceAA="0" compatLnSpc="1">
            <a:prstTxWarp prst="textNoShape">
              <a:avLst/>
            </a:prstTxWarp>
            <a:noAutofit/>
          </a:bodyPr>
          <a:lstStyle/>
          <a:p>
            <a:pPr marL="0" marR="0">
              <a:spcBef>
                <a:spcPts val="0"/>
              </a:spcBef>
              <a:spcAft>
                <a:spcPts val="0"/>
              </a:spcAft>
            </a:pPr>
            <a:r>
              <a:rPr lang="en-US" sz="900" b="1" i="1" dirty="0">
                <a:solidFill>
                  <a:srgbClr val="EEF2F7"/>
                </a:solidFill>
                <a:effectLst/>
                <a:latin typeface="Arial" panose="020B0604020202020204" pitchFamily="34" charset="0"/>
                <a:ea typeface="Times New Roman" panose="02020603050405020304" pitchFamily="18" charset="0"/>
                <a:cs typeface="Calibri" panose="020F0502020204030204" pitchFamily="34" charset="0"/>
              </a:rPr>
              <a:t>New York Culturally Responsive-Sustaining Education Framework</a:t>
            </a:r>
          </a:p>
        </p:txBody>
      </p:sp>
    </p:spTree>
    <p:extLst>
      <p:ext uri="{BB962C8B-B14F-4D97-AF65-F5344CB8AC3E}">
        <p14:creationId xmlns:p14="http://schemas.microsoft.com/office/powerpoint/2010/main" val="95648961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BC55AC6-D615-6B4B-81AF-EBA354A5E98C}"/>
              </a:ext>
            </a:extLst>
          </p:cNvPr>
          <p:cNvPicPr>
            <a:picLocks noChangeAspect="1"/>
          </p:cNvPicPr>
          <p:nvPr userDrawn="1"/>
        </p:nvPicPr>
        <p:blipFill>
          <a:blip r:embed="rId2"/>
          <a:stretch>
            <a:fillRect/>
          </a:stretch>
        </p:blipFill>
        <p:spPr>
          <a:xfrm>
            <a:off x="5093387" y="400692"/>
            <a:ext cx="4050613" cy="4742807"/>
          </a:xfrm>
          <a:prstGeom prst="rect">
            <a:avLst/>
          </a:prstGeom>
        </p:spPr>
      </p:pic>
      <p:sp>
        <p:nvSpPr>
          <p:cNvPr id="6" name="Rectangle 5">
            <a:extLst>
              <a:ext uri="{FF2B5EF4-FFF2-40B4-BE49-F238E27FC236}">
                <a16:creationId xmlns:a16="http://schemas.microsoft.com/office/drawing/2014/main" id="{B2807048-2C75-8D4F-B411-B461958B2379}"/>
              </a:ext>
            </a:extLst>
          </p:cNvPr>
          <p:cNvSpPr/>
          <p:nvPr userDrawn="1"/>
        </p:nvSpPr>
        <p:spPr>
          <a:xfrm>
            <a:off x="0" y="4992421"/>
            <a:ext cx="9144000" cy="182880"/>
          </a:xfrm>
          <a:prstGeom prst="rect">
            <a:avLst/>
          </a:prstGeom>
          <a:solidFill>
            <a:srgbClr val="662C6A"/>
          </a:solidFill>
          <a:ln>
            <a:no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a:endParaRPr lang="en-US" dirty="0"/>
          </a:p>
        </p:txBody>
      </p:sp>
      <p:sp>
        <p:nvSpPr>
          <p:cNvPr id="2" name="Title 1"/>
          <p:cNvSpPr>
            <a:spLocks noGrp="1"/>
          </p:cNvSpPr>
          <p:nvPr>
            <p:ph type="title"/>
          </p:nvPr>
        </p:nvSpPr>
        <p:spPr>
          <a:xfrm>
            <a:off x="520726" y="2286001"/>
            <a:ext cx="4572661" cy="1725526"/>
          </a:xfrm>
        </p:spPr>
        <p:txBody>
          <a:bodyPr lIns="0" tIns="0" rIns="182880" bIns="0" anchor="t" anchorCtr="0">
            <a:normAutofit/>
          </a:bodyPr>
          <a:lstStyle>
            <a:lvl1pPr algn="l">
              <a:lnSpc>
                <a:spcPct val="95000"/>
              </a:lnSpc>
              <a:spcBef>
                <a:spcPts val="0"/>
              </a:spcBef>
              <a:spcAft>
                <a:spcPts val="600"/>
              </a:spcAft>
              <a:defRPr sz="1600" b="1" cap="none">
                <a:solidFill>
                  <a:srgbClr val="1C4578"/>
                </a:solidFill>
                <a:latin typeface="+mn-lt"/>
                <a:ea typeface="Helvetica" pitchFamily="2" charset="0"/>
                <a:cs typeface="Arial" panose="020B0604020202020204" pitchFamily="34" charset="0"/>
              </a:defRPr>
            </a:lvl1pPr>
          </a:lstStyle>
          <a:p>
            <a:r>
              <a:rPr lang="en-US" dirty="0"/>
              <a:t>Click to edit Master title style</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F197A92C-4833-0344-A5F6-13C6998F98EF}"/>
              </a:ext>
            </a:extLst>
          </p:cNvPr>
          <p:cNvSpPr/>
          <p:nvPr userDrawn="1"/>
        </p:nvSpPr>
        <p:spPr>
          <a:xfrm rot="10800000">
            <a:off x="0" y="802253"/>
            <a:ext cx="9144000" cy="4341246"/>
          </a:xfrm>
          <a:prstGeom prst="rect">
            <a:avLst/>
          </a:prstGeom>
          <a:gradFill>
            <a:gsLst>
              <a:gs pos="0">
                <a:srgbClr val="00AEE4"/>
              </a:gs>
              <a:gs pos="25000">
                <a:srgbClr val="0E7AAE"/>
              </a:gs>
              <a:gs pos="100000">
                <a:srgbClr val="1C4578"/>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7" name="Picture 6">
            <a:extLst>
              <a:ext uri="{FF2B5EF4-FFF2-40B4-BE49-F238E27FC236}">
                <a16:creationId xmlns:a16="http://schemas.microsoft.com/office/drawing/2014/main" id="{7223DFAB-1B77-1349-9A44-84BE08D418DC}"/>
              </a:ext>
            </a:extLst>
          </p:cNvPr>
          <p:cNvPicPr>
            <a:picLocks noChangeAspect="1"/>
          </p:cNvPicPr>
          <p:nvPr userDrawn="1"/>
        </p:nvPicPr>
        <p:blipFill>
          <a:blip r:embed="rId2"/>
          <a:stretch>
            <a:fillRect/>
          </a:stretch>
        </p:blipFill>
        <p:spPr>
          <a:xfrm>
            <a:off x="5571067" y="1094638"/>
            <a:ext cx="3457946" cy="4048861"/>
          </a:xfrm>
          <a:prstGeom prst="rect">
            <a:avLst/>
          </a:prstGeom>
        </p:spPr>
      </p:pic>
      <p:sp>
        <p:nvSpPr>
          <p:cNvPr id="32" name="Title 1">
            <a:extLst>
              <a:ext uri="{FF2B5EF4-FFF2-40B4-BE49-F238E27FC236}">
                <a16:creationId xmlns:a16="http://schemas.microsoft.com/office/drawing/2014/main" id="{63EFA4C6-7C91-5E48-B861-652E91CA52E8}"/>
              </a:ext>
            </a:extLst>
          </p:cNvPr>
          <p:cNvSpPr>
            <a:spLocks noGrp="1"/>
          </p:cNvSpPr>
          <p:nvPr>
            <p:ph type="ctrTitle"/>
          </p:nvPr>
        </p:nvSpPr>
        <p:spPr>
          <a:xfrm>
            <a:off x="520726" y="1703186"/>
            <a:ext cx="4770941" cy="897469"/>
          </a:xfrm>
        </p:spPr>
        <p:txBody>
          <a:bodyPr lIns="0" tIns="0" rIns="182880" bIns="0" anchor="t" anchorCtr="0">
            <a:noAutofit/>
          </a:bodyPr>
          <a:lstStyle>
            <a:lvl1pPr algn="l">
              <a:lnSpc>
                <a:spcPct val="95000"/>
              </a:lnSpc>
              <a:defRPr sz="3400" b="1" i="0" baseline="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3" name="Subtitle 2">
            <a:extLst>
              <a:ext uri="{FF2B5EF4-FFF2-40B4-BE49-F238E27FC236}">
                <a16:creationId xmlns:a16="http://schemas.microsoft.com/office/drawing/2014/main" id="{29E95C85-883E-9346-BA0A-BB080BF2D6B1}"/>
              </a:ext>
            </a:extLst>
          </p:cNvPr>
          <p:cNvSpPr>
            <a:spLocks noGrp="1"/>
          </p:cNvSpPr>
          <p:nvPr>
            <p:ph type="subTitle" idx="1"/>
          </p:nvPr>
        </p:nvSpPr>
        <p:spPr>
          <a:xfrm>
            <a:off x="520726" y="3039393"/>
            <a:ext cx="4770941" cy="664635"/>
          </a:xfrm>
        </p:spPr>
        <p:txBody>
          <a:bodyPr lIns="0" tIns="0" rIns="182880" bIns="0">
            <a:noAutofit/>
          </a:bodyPr>
          <a:lstStyle>
            <a:lvl1pPr marL="0" indent="0" algn="l">
              <a:lnSpc>
                <a:spcPct val="95000"/>
              </a:lnSpc>
              <a:buNone/>
              <a:defRPr sz="2000" baseline="0">
                <a:solidFill>
                  <a:schemeClr val="bg1"/>
                </a:solidFill>
                <a:latin typeface="Arial" panose="020B0604020202020204" pitchFamily="34" charset="0"/>
                <a:cs typeface="Arial" panose="020B0604020202020204" pitchFamily="34" charset="0"/>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3691251461"/>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F197A92C-4833-0344-A5F6-13C6998F98EF}"/>
              </a:ext>
            </a:extLst>
          </p:cNvPr>
          <p:cNvSpPr/>
          <p:nvPr userDrawn="1"/>
        </p:nvSpPr>
        <p:spPr>
          <a:xfrm rot="10800000">
            <a:off x="0" y="0"/>
            <a:ext cx="9144000" cy="5143500"/>
          </a:xfrm>
          <a:prstGeom prst="rect">
            <a:avLst/>
          </a:prstGeom>
          <a:gradFill>
            <a:gsLst>
              <a:gs pos="0">
                <a:srgbClr val="00AEE4"/>
              </a:gs>
              <a:gs pos="25000">
                <a:srgbClr val="0E7AAE"/>
              </a:gs>
              <a:gs pos="100000">
                <a:srgbClr val="1C4578"/>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2" name="Title 1">
            <a:extLst>
              <a:ext uri="{FF2B5EF4-FFF2-40B4-BE49-F238E27FC236}">
                <a16:creationId xmlns:a16="http://schemas.microsoft.com/office/drawing/2014/main" id="{63EFA4C6-7C91-5E48-B861-652E91CA52E8}"/>
              </a:ext>
            </a:extLst>
          </p:cNvPr>
          <p:cNvSpPr>
            <a:spLocks noGrp="1"/>
          </p:cNvSpPr>
          <p:nvPr>
            <p:ph type="ctrTitle"/>
          </p:nvPr>
        </p:nvSpPr>
        <p:spPr>
          <a:xfrm>
            <a:off x="520726" y="1943725"/>
            <a:ext cx="4770941" cy="897469"/>
          </a:xfrm>
        </p:spPr>
        <p:txBody>
          <a:bodyPr lIns="0" tIns="0" rIns="182880" bIns="0" anchor="t" anchorCtr="0">
            <a:noAutofit/>
          </a:bodyPr>
          <a:lstStyle>
            <a:lvl1pPr algn="l">
              <a:lnSpc>
                <a:spcPct val="95000"/>
              </a:lnSpc>
              <a:defRPr sz="3400" b="1" i="0" baseline="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3" name="Subtitle 2">
            <a:extLst>
              <a:ext uri="{FF2B5EF4-FFF2-40B4-BE49-F238E27FC236}">
                <a16:creationId xmlns:a16="http://schemas.microsoft.com/office/drawing/2014/main" id="{29E95C85-883E-9346-BA0A-BB080BF2D6B1}"/>
              </a:ext>
            </a:extLst>
          </p:cNvPr>
          <p:cNvSpPr>
            <a:spLocks noGrp="1"/>
          </p:cNvSpPr>
          <p:nvPr>
            <p:ph type="subTitle" idx="1"/>
          </p:nvPr>
        </p:nvSpPr>
        <p:spPr>
          <a:xfrm>
            <a:off x="520726" y="3234126"/>
            <a:ext cx="4770941" cy="664635"/>
          </a:xfrm>
        </p:spPr>
        <p:txBody>
          <a:bodyPr lIns="0" tIns="0" rIns="182880" bIns="0">
            <a:noAutofit/>
          </a:bodyPr>
          <a:lstStyle>
            <a:lvl1pPr marL="0" indent="0" algn="l">
              <a:lnSpc>
                <a:spcPct val="95000"/>
              </a:lnSpc>
              <a:buNone/>
              <a:defRPr sz="2000" baseline="0">
                <a:solidFill>
                  <a:schemeClr val="bg1"/>
                </a:solidFill>
                <a:latin typeface="Arial" panose="020B0604020202020204" pitchFamily="34" charset="0"/>
                <a:cs typeface="Arial" panose="020B0604020202020204" pitchFamily="34" charset="0"/>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Click to edit Master subtitle style</a:t>
            </a:r>
          </a:p>
        </p:txBody>
      </p:sp>
      <p:sp>
        <p:nvSpPr>
          <p:cNvPr id="17" name="Subtitle 2">
            <a:extLst>
              <a:ext uri="{FF2B5EF4-FFF2-40B4-BE49-F238E27FC236}">
                <a16:creationId xmlns:a16="http://schemas.microsoft.com/office/drawing/2014/main" id="{A456195E-AA1A-6640-8569-C72489BDE2D5}"/>
              </a:ext>
            </a:extLst>
          </p:cNvPr>
          <p:cNvSpPr txBox="1">
            <a:spLocks/>
          </p:cNvSpPr>
          <p:nvPr userDrawn="1"/>
        </p:nvSpPr>
        <p:spPr>
          <a:xfrm>
            <a:off x="520726" y="1566194"/>
            <a:ext cx="4770941" cy="338872"/>
          </a:xfrm>
          <a:prstGeom prst="rect">
            <a:avLst/>
          </a:prstGeom>
        </p:spPr>
        <p:txBody>
          <a:bodyPr vert="horz" lIns="0" tIns="0" rIns="182880" bIns="0" rtlCol="0">
            <a:noAutofit/>
          </a:bodyPr>
          <a:lstStyle>
            <a:lvl1pPr marL="0" marR="0" indent="0" algn="l" defTabSz="457189" rtl="0" eaLnBrk="1" fontAlgn="auto" latinLnBrk="0" hangingPunct="1">
              <a:lnSpc>
                <a:spcPct val="95000"/>
              </a:lnSpc>
              <a:spcBef>
                <a:spcPct val="20000"/>
              </a:spcBef>
              <a:spcAft>
                <a:spcPts val="0"/>
              </a:spcAft>
              <a:buClrTx/>
              <a:buSzTx/>
              <a:buFont typeface="Arial"/>
              <a:buNone/>
              <a:tabLst/>
              <a:defRPr sz="2000" b="1" kern="1200" baseline="0">
                <a:solidFill>
                  <a:schemeClr val="bg1"/>
                </a:solidFill>
                <a:latin typeface="Arial" panose="020B0604020202020204" pitchFamily="34" charset="0"/>
                <a:ea typeface="Helvetica" pitchFamily="2" charset="0"/>
                <a:cs typeface="Arial" panose="020B0604020202020204" pitchFamily="34" charset="0"/>
              </a:defRPr>
            </a:lvl1pPr>
            <a:lvl2pPr marL="457189" marR="0" indent="0" algn="ctr" defTabSz="457189" rtl="0" eaLnBrk="1" fontAlgn="auto" latinLnBrk="0" hangingPunct="1">
              <a:lnSpc>
                <a:spcPct val="95000"/>
              </a:lnSpc>
              <a:spcBef>
                <a:spcPct val="20000"/>
              </a:spcBef>
              <a:spcAft>
                <a:spcPts val="0"/>
              </a:spcAft>
              <a:buClr>
                <a:srgbClr val="00AEE4"/>
              </a:buClr>
              <a:buSzTx/>
              <a:buFont typeface="Arial" panose="020B0604020202020204" pitchFamily="34" charset="0"/>
              <a:buNone/>
              <a:tabLst/>
              <a:defRPr sz="1400" b="0" kern="1200">
                <a:solidFill>
                  <a:schemeClr val="tx1">
                    <a:tint val="75000"/>
                  </a:schemeClr>
                </a:solidFill>
                <a:latin typeface="+mn-lt"/>
                <a:ea typeface="+mn-ea"/>
                <a:cs typeface="Arial" panose="020B0604020202020204" pitchFamily="34" charset="0"/>
              </a:defRPr>
            </a:lvl2pPr>
            <a:lvl3pPr marL="914377" marR="0" indent="0" algn="ctr" defTabSz="457189" rtl="0" eaLnBrk="1" fontAlgn="auto" latinLnBrk="0" hangingPunct="1">
              <a:lnSpc>
                <a:spcPct val="95000"/>
              </a:lnSpc>
              <a:spcBef>
                <a:spcPct val="20000"/>
              </a:spcBef>
              <a:spcAft>
                <a:spcPts val="0"/>
              </a:spcAft>
              <a:buClr>
                <a:srgbClr val="00AEE4"/>
              </a:buClr>
              <a:buSzPct val="80000"/>
              <a:buFont typeface="Courier New" panose="02070309020205020404" pitchFamily="49" charset="0"/>
              <a:buNone/>
              <a:tabLst/>
              <a:defRPr sz="1200" kern="1200">
                <a:solidFill>
                  <a:schemeClr val="tx1">
                    <a:tint val="75000"/>
                  </a:schemeClr>
                </a:solidFill>
                <a:latin typeface="+mn-lt"/>
                <a:ea typeface="Corbel" charset="0"/>
                <a:cs typeface="Arial" panose="020B0604020202020204" pitchFamily="34" charset="0"/>
              </a:defRPr>
            </a:lvl3pPr>
            <a:lvl4pPr marL="1371566" marR="0" indent="0" algn="ctr" defTabSz="457189" rtl="0" eaLnBrk="1" fontAlgn="auto" latinLnBrk="0" hangingPunct="1">
              <a:lnSpc>
                <a:spcPct val="95000"/>
              </a:lnSpc>
              <a:spcBef>
                <a:spcPct val="20000"/>
              </a:spcBef>
              <a:spcAft>
                <a:spcPts val="0"/>
              </a:spcAft>
              <a:buClr>
                <a:srgbClr val="00AEE4"/>
              </a:buClr>
              <a:buSzTx/>
              <a:buFont typeface="Arial"/>
              <a:buNone/>
              <a:tabLst/>
              <a:defRPr sz="1200" kern="1200">
                <a:solidFill>
                  <a:schemeClr val="tx1">
                    <a:tint val="75000"/>
                  </a:schemeClr>
                </a:solidFill>
                <a:latin typeface="+mn-lt"/>
                <a:ea typeface="+mn-ea"/>
                <a:cs typeface="Arial" panose="020B0604020202020204" pitchFamily="34" charset="0"/>
              </a:defRPr>
            </a:lvl4pPr>
            <a:lvl5pPr marL="1828754" marR="0" indent="0" algn="ctr" defTabSz="457189" rtl="0" eaLnBrk="1" fontAlgn="auto" latinLnBrk="0" hangingPunct="1">
              <a:lnSpc>
                <a:spcPct val="95000"/>
              </a:lnSpc>
              <a:spcBef>
                <a:spcPct val="20000"/>
              </a:spcBef>
              <a:spcAft>
                <a:spcPts val="0"/>
              </a:spcAft>
              <a:buClr>
                <a:srgbClr val="00AEE4"/>
              </a:buClr>
              <a:buSzTx/>
              <a:buFont typeface="Arial"/>
              <a:buNone/>
              <a:tabLst/>
              <a:defRPr sz="1200" kern="1200">
                <a:solidFill>
                  <a:schemeClr val="tx1">
                    <a:tint val="75000"/>
                  </a:schemeClr>
                </a:solidFill>
                <a:latin typeface="+mn-lt"/>
                <a:ea typeface="+mn-ea"/>
                <a:cs typeface="Arial" panose="020B0604020202020204" pitchFamily="34" charset="0"/>
              </a:defRPr>
            </a:lvl5pPr>
            <a:lvl6pPr marL="2285943" indent="0" algn="ctr" defTabSz="457189"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131" indent="0" algn="ctr" defTabSz="457189"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320" indent="0" algn="ctr" defTabSz="457189"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509" indent="0" algn="ctr" defTabSz="457189"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dirty="0"/>
              <a:t>Section divider</a:t>
            </a:r>
          </a:p>
        </p:txBody>
      </p:sp>
      <p:sp>
        <p:nvSpPr>
          <p:cNvPr id="18" name="Slide Number Placeholder 5">
            <a:extLst>
              <a:ext uri="{FF2B5EF4-FFF2-40B4-BE49-F238E27FC236}">
                <a16:creationId xmlns:a16="http://schemas.microsoft.com/office/drawing/2014/main" id="{CEA8BEBC-BF84-454D-83C1-CC4FB727EBEC}"/>
              </a:ext>
            </a:extLst>
          </p:cNvPr>
          <p:cNvSpPr>
            <a:spLocks noGrp="1"/>
          </p:cNvSpPr>
          <p:nvPr>
            <p:ph type="sldNum" sz="quarter" idx="4"/>
          </p:nvPr>
        </p:nvSpPr>
        <p:spPr>
          <a:xfrm>
            <a:off x="8292266" y="4798649"/>
            <a:ext cx="450404" cy="185658"/>
          </a:xfrm>
          <a:prstGeom prst="rect">
            <a:avLst/>
          </a:prstGeom>
        </p:spPr>
        <p:txBody>
          <a:bodyPr vert="horz" lIns="0" tIns="0" rIns="0" bIns="0" rtlCol="0" anchor="b"/>
          <a:lstStyle>
            <a:lvl1pPr algn="r">
              <a:defRPr sz="900" b="1">
                <a:solidFill>
                  <a:schemeClr val="bg1"/>
                </a:solidFill>
                <a:latin typeface="+mn-lt"/>
              </a:defRPr>
            </a:lvl1pPr>
          </a:lstStyle>
          <a:p>
            <a:fld id="{B0462FEB-C181-8347-9EC4-DEDFCFCD9AD1}" type="slidenum">
              <a:rPr lang="en-US" smtClean="0"/>
              <a:pPr/>
              <a:t>‹#›</a:t>
            </a:fld>
            <a:endParaRPr lang="en-US" dirty="0"/>
          </a:p>
        </p:txBody>
      </p:sp>
      <p:sp>
        <p:nvSpPr>
          <p:cNvPr id="19" name="Rectangle 18">
            <a:extLst>
              <a:ext uri="{FF2B5EF4-FFF2-40B4-BE49-F238E27FC236}">
                <a16:creationId xmlns:a16="http://schemas.microsoft.com/office/drawing/2014/main" id="{0710FC86-6DFB-F64C-B983-4BEAFDDFBE37}"/>
              </a:ext>
            </a:extLst>
          </p:cNvPr>
          <p:cNvSpPr/>
          <p:nvPr userDrawn="1"/>
        </p:nvSpPr>
        <p:spPr>
          <a:xfrm>
            <a:off x="0" y="1107830"/>
            <a:ext cx="9144000" cy="4571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a:endParaRPr lang="en-US" dirty="0"/>
          </a:p>
        </p:txBody>
      </p:sp>
      <p:pic>
        <p:nvPicPr>
          <p:cNvPr id="20" name="Picture 19">
            <a:extLst>
              <a:ext uri="{FF2B5EF4-FFF2-40B4-BE49-F238E27FC236}">
                <a16:creationId xmlns:a16="http://schemas.microsoft.com/office/drawing/2014/main" id="{2F549456-2631-BB41-A469-EAA2EC3D455D}"/>
              </a:ext>
            </a:extLst>
          </p:cNvPr>
          <p:cNvPicPr>
            <a:picLocks noChangeAspect="1"/>
          </p:cNvPicPr>
          <p:nvPr userDrawn="1"/>
        </p:nvPicPr>
        <p:blipFill>
          <a:blip r:embed="rId2"/>
          <a:stretch>
            <a:fillRect/>
          </a:stretch>
        </p:blipFill>
        <p:spPr>
          <a:xfrm>
            <a:off x="6781799" y="2553182"/>
            <a:ext cx="2226733" cy="2607251"/>
          </a:xfrm>
          <a:prstGeom prst="rect">
            <a:avLst/>
          </a:prstGeom>
        </p:spPr>
      </p:pic>
    </p:spTree>
    <p:extLst>
      <p:ext uri="{BB962C8B-B14F-4D97-AF65-F5344CB8AC3E}">
        <p14:creationId xmlns:p14="http://schemas.microsoft.com/office/powerpoint/2010/main" val="1674507293"/>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F197A92C-4833-0344-A5F6-13C6998F98EF}"/>
              </a:ext>
            </a:extLst>
          </p:cNvPr>
          <p:cNvSpPr/>
          <p:nvPr userDrawn="1"/>
        </p:nvSpPr>
        <p:spPr>
          <a:xfrm rot="10800000">
            <a:off x="0" y="973666"/>
            <a:ext cx="9144000" cy="4169833"/>
          </a:xfrm>
          <a:prstGeom prst="rect">
            <a:avLst/>
          </a:prstGeom>
          <a:solidFill>
            <a:srgbClr val="662C6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2" name="Title 1">
            <a:extLst>
              <a:ext uri="{FF2B5EF4-FFF2-40B4-BE49-F238E27FC236}">
                <a16:creationId xmlns:a16="http://schemas.microsoft.com/office/drawing/2014/main" id="{63EFA4C6-7C91-5E48-B861-652E91CA52E8}"/>
              </a:ext>
            </a:extLst>
          </p:cNvPr>
          <p:cNvSpPr>
            <a:spLocks noGrp="1"/>
          </p:cNvSpPr>
          <p:nvPr>
            <p:ph type="ctrTitle"/>
          </p:nvPr>
        </p:nvSpPr>
        <p:spPr>
          <a:xfrm>
            <a:off x="520726" y="1748992"/>
            <a:ext cx="4770941" cy="897469"/>
          </a:xfrm>
        </p:spPr>
        <p:txBody>
          <a:bodyPr lIns="0" tIns="0" rIns="182880" bIns="0" anchor="t" anchorCtr="0">
            <a:noAutofit/>
          </a:bodyPr>
          <a:lstStyle>
            <a:lvl1pPr algn="l">
              <a:lnSpc>
                <a:spcPct val="95000"/>
              </a:lnSpc>
              <a:defRPr sz="3400" b="1" i="0" baseline="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3" name="Subtitle 2">
            <a:extLst>
              <a:ext uri="{FF2B5EF4-FFF2-40B4-BE49-F238E27FC236}">
                <a16:creationId xmlns:a16="http://schemas.microsoft.com/office/drawing/2014/main" id="{29E95C85-883E-9346-BA0A-BB080BF2D6B1}"/>
              </a:ext>
            </a:extLst>
          </p:cNvPr>
          <p:cNvSpPr>
            <a:spLocks noGrp="1"/>
          </p:cNvSpPr>
          <p:nvPr>
            <p:ph type="subTitle" idx="1"/>
          </p:nvPr>
        </p:nvSpPr>
        <p:spPr>
          <a:xfrm>
            <a:off x="520726" y="3039393"/>
            <a:ext cx="4770941" cy="664635"/>
          </a:xfrm>
        </p:spPr>
        <p:txBody>
          <a:bodyPr lIns="0" tIns="0" rIns="182880" bIns="0">
            <a:noAutofit/>
          </a:bodyPr>
          <a:lstStyle>
            <a:lvl1pPr marL="0" indent="0" algn="l">
              <a:lnSpc>
                <a:spcPct val="95000"/>
              </a:lnSpc>
              <a:buNone/>
              <a:defRPr sz="2000" baseline="0">
                <a:solidFill>
                  <a:schemeClr val="bg1"/>
                </a:solidFill>
                <a:latin typeface="Arial" panose="020B0604020202020204" pitchFamily="34" charset="0"/>
                <a:cs typeface="Arial" panose="020B0604020202020204" pitchFamily="34" charset="0"/>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Click to edit Master subtitle style</a:t>
            </a:r>
          </a:p>
        </p:txBody>
      </p:sp>
      <p:sp>
        <p:nvSpPr>
          <p:cNvPr id="17" name="Subtitle 2">
            <a:extLst>
              <a:ext uri="{FF2B5EF4-FFF2-40B4-BE49-F238E27FC236}">
                <a16:creationId xmlns:a16="http://schemas.microsoft.com/office/drawing/2014/main" id="{A456195E-AA1A-6640-8569-C72489BDE2D5}"/>
              </a:ext>
            </a:extLst>
          </p:cNvPr>
          <p:cNvSpPr txBox="1">
            <a:spLocks/>
          </p:cNvSpPr>
          <p:nvPr userDrawn="1"/>
        </p:nvSpPr>
        <p:spPr>
          <a:xfrm>
            <a:off x="520726" y="1371461"/>
            <a:ext cx="4770941" cy="338872"/>
          </a:xfrm>
          <a:prstGeom prst="rect">
            <a:avLst/>
          </a:prstGeom>
        </p:spPr>
        <p:txBody>
          <a:bodyPr vert="horz" lIns="0" tIns="0" rIns="182880" bIns="0" rtlCol="0">
            <a:noAutofit/>
          </a:bodyPr>
          <a:lstStyle>
            <a:lvl1pPr marL="0" marR="0" indent="0" algn="l" defTabSz="457189" rtl="0" eaLnBrk="1" fontAlgn="auto" latinLnBrk="0" hangingPunct="1">
              <a:lnSpc>
                <a:spcPct val="95000"/>
              </a:lnSpc>
              <a:spcBef>
                <a:spcPct val="20000"/>
              </a:spcBef>
              <a:spcAft>
                <a:spcPts val="0"/>
              </a:spcAft>
              <a:buClrTx/>
              <a:buSzTx/>
              <a:buFont typeface="Arial"/>
              <a:buNone/>
              <a:tabLst/>
              <a:defRPr sz="2000" b="1" kern="1200" baseline="0">
                <a:solidFill>
                  <a:schemeClr val="bg1"/>
                </a:solidFill>
                <a:latin typeface="Arial" panose="020B0604020202020204" pitchFamily="34" charset="0"/>
                <a:ea typeface="Helvetica" pitchFamily="2" charset="0"/>
                <a:cs typeface="Arial" panose="020B0604020202020204" pitchFamily="34" charset="0"/>
              </a:defRPr>
            </a:lvl1pPr>
            <a:lvl2pPr marL="457189" marR="0" indent="0" algn="ctr" defTabSz="457189" rtl="0" eaLnBrk="1" fontAlgn="auto" latinLnBrk="0" hangingPunct="1">
              <a:lnSpc>
                <a:spcPct val="95000"/>
              </a:lnSpc>
              <a:spcBef>
                <a:spcPct val="20000"/>
              </a:spcBef>
              <a:spcAft>
                <a:spcPts val="0"/>
              </a:spcAft>
              <a:buClr>
                <a:srgbClr val="00AEE4"/>
              </a:buClr>
              <a:buSzTx/>
              <a:buFont typeface="Arial" panose="020B0604020202020204" pitchFamily="34" charset="0"/>
              <a:buNone/>
              <a:tabLst/>
              <a:defRPr sz="1400" b="0" kern="1200">
                <a:solidFill>
                  <a:schemeClr val="tx1">
                    <a:tint val="75000"/>
                  </a:schemeClr>
                </a:solidFill>
                <a:latin typeface="+mn-lt"/>
                <a:ea typeface="+mn-ea"/>
                <a:cs typeface="Arial" panose="020B0604020202020204" pitchFamily="34" charset="0"/>
              </a:defRPr>
            </a:lvl2pPr>
            <a:lvl3pPr marL="914377" marR="0" indent="0" algn="ctr" defTabSz="457189" rtl="0" eaLnBrk="1" fontAlgn="auto" latinLnBrk="0" hangingPunct="1">
              <a:lnSpc>
                <a:spcPct val="95000"/>
              </a:lnSpc>
              <a:spcBef>
                <a:spcPct val="20000"/>
              </a:spcBef>
              <a:spcAft>
                <a:spcPts val="0"/>
              </a:spcAft>
              <a:buClr>
                <a:srgbClr val="00AEE4"/>
              </a:buClr>
              <a:buSzPct val="80000"/>
              <a:buFont typeface="Courier New" panose="02070309020205020404" pitchFamily="49" charset="0"/>
              <a:buNone/>
              <a:tabLst/>
              <a:defRPr sz="1200" kern="1200">
                <a:solidFill>
                  <a:schemeClr val="tx1">
                    <a:tint val="75000"/>
                  </a:schemeClr>
                </a:solidFill>
                <a:latin typeface="+mn-lt"/>
                <a:ea typeface="Corbel" charset="0"/>
                <a:cs typeface="Arial" panose="020B0604020202020204" pitchFamily="34" charset="0"/>
              </a:defRPr>
            </a:lvl3pPr>
            <a:lvl4pPr marL="1371566" marR="0" indent="0" algn="ctr" defTabSz="457189" rtl="0" eaLnBrk="1" fontAlgn="auto" latinLnBrk="0" hangingPunct="1">
              <a:lnSpc>
                <a:spcPct val="95000"/>
              </a:lnSpc>
              <a:spcBef>
                <a:spcPct val="20000"/>
              </a:spcBef>
              <a:spcAft>
                <a:spcPts val="0"/>
              </a:spcAft>
              <a:buClr>
                <a:srgbClr val="00AEE4"/>
              </a:buClr>
              <a:buSzTx/>
              <a:buFont typeface="Arial"/>
              <a:buNone/>
              <a:tabLst/>
              <a:defRPr sz="1200" kern="1200">
                <a:solidFill>
                  <a:schemeClr val="tx1">
                    <a:tint val="75000"/>
                  </a:schemeClr>
                </a:solidFill>
                <a:latin typeface="+mn-lt"/>
                <a:ea typeface="+mn-ea"/>
                <a:cs typeface="Arial" panose="020B0604020202020204" pitchFamily="34" charset="0"/>
              </a:defRPr>
            </a:lvl4pPr>
            <a:lvl5pPr marL="1828754" marR="0" indent="0" algn="ctr" defTabSz="457189" rtl="0" eaLnBrk="1" fontAlgn="auto" latinLnBrk="0" hangingPunct="1">
              <a:lnSpc>
                <a:spcPct val="95000"/>
              </a:lnSpc>
              <a:spcBef>
                <a:spcPct val="20000"/>
              </a:spcBef>
              <a:spcAft>
                <a:spcPts val="0"/>
              </a:spcAft>
              <a:buClr>
                <a:srgbClr val="00AEE4"/>
              </a:buClr>
              <a:buSzTx/>
              <a:buFont typeface="Arial"/>
              <a:buNone/>
              <a:tabLst/>
              <a:defRPr sz="1200" kern="1200">
                <a:solidFill>
                  <a:schemeClr val="tx1">
                    <a:tint val="75000"/>
                  </a:schemeClr>
                </a:solidFill>
                <a:latin typeface="+mn-lt"/>
                <a:ea typeface="+mn-ea"/>
                <a:cs typeface="Arial" panose="020B0604020202020204" pitchFamily="34" charset="0"/>
              </a:defRPr>
            </a:lvl5pPr>
            <a:lvl6pPr marL="2285943" indent="0" algn="ctr" defTabSz="457189"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131" indent="0" algn="ctr" defTabSz="457189"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320" indent="0" algn="ctr" defTabSz="457189"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509" indent="0" algn="ctr" defTabSz="457189"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dirty="0"/>
              <a:t>Section divider</a:t>
            </a:r>
          </a:p>
        </p:txBody>
      </p:sp>
      <p:sp>
        <p:nvSpPr>
          <p:cNvPr id="10" name="Slide Number Placeholder 5">
            <a:extLst>
              <a:ext uri="{FF2B5EF4-FFF2-40B4-BE49-F238E27FC236}">
                <a16:creationId xmlns:a16="http://schemas.microsoft.com/office/drawing/2014/main" id="{C0C3DDF2-3DA8-8140-8C3E-FA374BCDC54B}"/>
              </a:ext>
            </a:extLst>
          </p:cNvPr>
          <p:cNvSpPr>
            <a:spLocks noGrp="1"/>
          </p:cNvSpPr>
          <p:nvPr>
            <p:ph type="sldNum" sz="quarter" idx="4"/>
          </p:nvPr>
        </p:nvSpPr>
        <p:spPr>
          <a:xfrm>
            <a:off x="8292266" y="4798649"/>
            <a:ext cx="450404" cy="185658"/>
          </a:xfrm>
          <a:prstGeom prst="rect">
            <a:avLst/>
          </a:prstGeom>
        </p:spPr>
        <p:txBody>
          <a:bodyPr vert="horz" lIns="0" tIns="0" rIns="0" bIns="0" rtlCol="0" anchor="b"/>
          <a:lstStyle>
            <a:lvl1pPr algn="r">
              <a:defRPr sz="900" b="1">
                <a:solidFill>
                  <a:schemeClr val="bg1"/>
                </a:solidFill>
                <a:latin typeface="+mn-lt"/>
              </a:defRPr>
            </a:lvl1pPr>
          </a:lstStyle>
          <a:p>
            <a:fld id="{B0462FEB-C181-8347-9EC4-DEDFCFCD9AD1}" type="slidenum">
              <a:rPr lang="en-US" smtClean="0"/>
              <a:pPr/>
              <a:t>‹#›</a:t>
            </a:fld>
            <a:endParaRPr lang="en-US" dirty="0"/>
          </a:p>
        </p:txBody>
      </p:sp>
    </p:spTree>
    <p:extLst>
      <p:ext uri="{BB962C8B-B14F-4D97-AF65-F5344CB8AC3E}">
        <p14:creationId xmlns:p14="http://schemas.microsoft.com/office/powerpoint/2010/main" val="2442326744"/>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F197A92C-4833-0344-A5F6-13C6998F98EF}"/>
              </a:ext>
            </a:extLst>
          </p:cNvPr>
          <p:cNvSpPr/>
          <p:nvPr userDrawn="1"/>
        </p:nvSpPr>
        <p:spPr>
          <a:xfrm rot="10800000">
            <a:off x="0" y="973666"/>
            <a:ext cx="9144000" cy="4169833"/>
          </a:xfrm>
          <a:prstGeom prst="rect">
            <a:avLst/>
          </a:prstGeom>
          <a:solidFill>
            <a:srgbClr val="0073B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2" name="Title 1">
            <a:extLst>
              <a:ext uri="{FF2B5EF4-FFF2-40B4-BE49-F238E27FC236}">
                <a16:creationId xmlns:a16="http://schemas.microsoft.com/office/drawing/2014/main" id="{63EFA4C6-7C91-5E48-B861-652E91CA52E8}"/>
              </a:ext>
            </a:extLst>
          </p:cNvPr>
          <p:cNvSpPr>
            <a:spLocks noGrp="1"/>
          </p:cNvSpPr>
          <p:nvPr>
            <p:ph type="ctrTitle"/>
          </p:nvPr>
        </p:nvSpPr>
        <p:spPr>
          <a:xfrm>
            <a:off x="520726" y="1748992"/>
            <a:ext cx="4770941" cy="897469"/>
          </a:xfrm>
        </p:spPr>
        <p:txBody>
          <a:bodyPr lIns="0" tIns="0" rIns="182880" bIns="0" anchor="t" anchorCtr="0">
            <a:noAutofit/>
          </a:bodyPr>
          <a:lstStyle>
            <a:lvl1pPr algn="l">
              <a:lnSpc>
                <a:spcPct val="95000"/>
              </a:lnSpc>
              <a:defRPr sz="3400" b="1" i="0" baseline="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3" name="Subtitle 2">
            <a:extLst>
              <a:ext uri="{FF2B5EF4-FFF2-40B4-BE49-F238E27FC236}">
                <a16:creationId xmlns:a16="http://schemas.microsoft.com/office/drawing/2014/main" id="{29E95C85-883E-9346-BA0A-BB080BF2D6B1}"/>
              </a:ext>
            </a:extLst>
          </p:cNvPr>
          <p:cNvSpPr>
            <a:spLocks noGrp="1"/>
          </p:cNvSpPr>
          <p:nvPr>
            <p:ph type="subTitle" idx="1"/>
          </p:nvPr>
        </p:nvSpPr>
        <p:spPr>
          <a:xfrm>
            <a:off x="520726" y="3039393"/>
            <a:ext cx="4770941" cy="664635"/>
          </a:xfrm>
        </p:spPr>
        <p:txBody>
          <a:bodyPr lIns="0" tIns="0" rIns="182880" bIns="0">
            <a:noAutofit/>
          </a:bodyPr>
          <a:lstStyle>
            <a:lvl1pPr marL="0" indent="0" algn="l">
              <a:lnSpc>
                <a:spcPct val="95000"/>
              </a:lnSpc>
              <a:buNone/>
              <a:defRPr sz="2000" baseline="0">
                <a:solidFill>
                  <a:schemeClr val="bg1"/>
                </a:solidFill>
                <a:latin typeface="Arial" panose="020B0604020202020204" pitchFamily="34" charset="0"/>
                <a:cs typeface="Arial" panose="020B0604020202020204" pitchFamily="34" charset="0"/>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Click to edit Master subtitle style</a:t>
            </a:r>
          </a:p>
        </p:txBody>
      </p:sp>
      <p:sp>
        <p:nvSpPr>
          <p:cNvPr id="17" name="Subtitle 2">
            <a:extLst>
              <a:ext uri="{FF2B5EF4-FFF2-40B4-BE49-F238E27FC236}">
                <a16:creationId xmlns:a16="http://schemas.microsoft.com/office/drawing/2014/main" id="{A456195E-AA1A-6640-8569-C72489BDE2D5}"/>
              </a:ext>
            </a:extLst>
          </p:cNvPr>
          <p:cNvSpPr txBox="1">
            <a:spLocks/>
          </p:cNvSpPr>
          <p:nvPr userDrawn="1"/>
        </p:nvSpPr>
        <p:spPr>
          <a:xfrm>
            <a:off x="520726" y="1371461"/>
            <a:ext cx="4770941" cy="338872"/>
          </a:xfrm>
          <a:prstGeom prst="rect">
            <a:avLst/>
          </a:prstGeom>
        </p:spPr>
        <p:txBody>
          <a:bodyPr vert="horz" lIns="0" tIns="0" rIns="182880" bIns="0" rtlCol="0">
            <a:noAutofit/>
          </a:bodyPr>
          <a:lstStyle>
            <a:lvl1pPr marL="0" marR="0" indent="0" algn="l" defTabSz="457189" rtl="0" eaLnBrk="1" fontAlgn="auto" latinLnBrk="0" hangingPunct="1">
              <a:lnSpc>
                <a:spcPct val="95000"/>
              </a:lnSpc>
              <a:spcBef>
                <a:spcPct val="20000"/>
              </a:spcBef>
              <a:spcAft>
                <a:spcPts val="0"/>
              </a:spcAft>
              <a:buClrTx/>
              <a:buSzTx/>
              <a:buFont typeface="Arial"/>
              <a:buNone/>
              <a:tabLst/>
              <a:defRPr sz="2000" b="1" kern="1200" baseline="0">
                <a:solidFill>
                  <a:schemeClr val="bg1"/>
                </a:solidFill>
                <a:latin typeface="Arial" panose="020B0604020202020204" pitchFamily="34" charset="0"/>
                <a:ea typeface="Helvetica" pitchFamily="2" charset="0"/>
                <a:cs typeface="Arial" panose="020B0604020202020204" pitchFamily="34" charset="0"/>
              </a:defRPr>
            </a:lvl1pPr>
            <a:lvl2pPr marL="457189" marR="0" indent="0" algn="ctr" defTabSz="457189" rtl="0" eaLnBrk="1" fontAlgn="auto" latinLnBrk="0" hangingPunct="1">
              <a:lnSpc>
                <a:spcPct val="95000"/>
              </a:lnSpc>
              <a:spcBef>
                <a:spcPct val="20000"/>
              </a:spcBef>
              <a:spcAft>
                <a:spcPts val="0"/>
              </a:spcAft>
              <a:buClr>
                <a:srgbClr val="00AEE4"/>
              </a:buClr>
              <a:buSzTx/>
              <a:buFont typeface="Arial" panose="020B0604020202020204" pitchFamily="34" charset="0"/>
              <a:buNone/>
              <a:tabLst/>
              <a:defRPr sz="1400" b="0" kern="1200">
                <a:solidFill>
                  <a:schemeClr val="tx1">
                    <a:tint val="75000"/>
                  </a:schemeClr>
                </a:solidFill>
                <a:latin typeface="+mn-lt"/>
                <a:ea typeface="+mn-ea"/>
                <a:cs typeface="Arial" panose="020B0604020202020204" pitchFamily="34" charset="0"/>
              </a:defRPr>
            </a:lvl2pPr>
            <a:lvl3pPr marL="914377" marR="0" indent="0" algn="ctr" defTabSz="457189" rtl="0" eaLnBrk="1" fontAlgn="auto" latinLnBrk="0" hangingPunct="1">
              <a:lnSpc>
                <a:spcPct val="95000"/>
              </a:lnSpc>
              <a:spcBef>
                <a:spcPct val="20000"/>
              </a:spcBef>
              <a:spcAft>
                <a:spcPts val="0"/>
              </a:spcAft>
              <a:buClr>
                <a:srgbClr val="00AEE4"/>
              </a:buClr>
              <a:buSzPct val="80000"/>
              <a:buFont typeface="Courier New" panose="02070309020205020404" pitchFamily="49" charset="0"/>
              <a:buNone/>
              <a:tabLst/>
              <a:defRPr sz="1200" kern="1200">
                <a:solidFill>
                  <a:schemeClr val="tx1">
                    <a:tint val="75000"/>
                  </a:schemeClr>
                </a:solidFill>
                <a:latin typeface="+mn-lt"/>
                <a:ea typeface="Corbel" charset="0"/>
                <a:cs typeface="Arial" panose="020B0604020202020204" pitchFamily="34" charset="0"/>
              </a:defRPr>
            </a:lvl3pPr>
            <a:lvl4pPr marL="1371566" marR="0" indent="0" algn="ctr" defTabSz="457189" rtl="0" eaLnBrk="1" fontAlgn="auto" latinLnBrk="0" hangingPunct="1">
              <a:lnSpc>
                <a:spcPct val="95000"/>
              </a:lnSpc>
              <a:spcBef>
                <a:spcPct val="20000"/>
              </a:spcBef>
              <a:spcAft>
                <a:spcPts val="0"/>
              </a:spcAft>
              <a:buClr>
                <a:srgbClr val="00AEE4"/>
              </a:buClr>
              <a:buSzTx/>
              <a:buFont typeface="Arial"/>
              <a:buNone/>
              <a:tabLst/>
              <a:defRPr sz="1200" kern="1200">
                <a:solidFill>
                  <a:schemeClr val="tx1">
                    <a:tint val="75000"/>
                  </a:schemeClr>
                </a:solidFill>
                <a:latin typeface="+mn-lt"/>
                <a:ea typeface="+mn-ea"/>
                <a:cs typeface="Arial" panose="020B0604020202020204" pitchFamily="34" charset="0"/>
              </a:defRPr>
            </a:lvl4pPr>
            <a:lvl5pPr marL="1828754" marR="0" indent="0" algn="ctr" defTabSz="457189" rtl="0" eaLnBrk="1" fontAlgn="auto" latinLnBrk="0" hangingPunct="1">
              <a:lnSpc>
                <a:spcPct val="95000"/>
              </a:lnSpc>
              <a:spcBef>
                <a:spcPct val="20000"/>
              </a:spcBef>
              <a:spcAft>
                <a:spcPts val="0"/>
              </a:spcAft>
              <a:buClr>
                <a:srgbClr val="00AEE4"/>
              </a:buClr>
              <a:buSzTx/>
              <a:buFont typeface="Arial"/>
              <a:buNone/>
              <a:tabLst/>
              <a:defRPr sz="1200" kern="1200">
                <a:solidFill>
                  <a:schemeClr val="tx1">
                    <a:tint val="75000"/>
                  </a:schemeClr>
                </a:solidFill>
                <a:latin typeface="+mn-lt"/>
                <a:ea typeface="+mn-ea"/>
                <a:cs typeface="Arial" panose="020B0604020202020204" pitchFamily="34" charset="0"/>
              </a:defRPr>
            </a:lvl5pPr>
            <a:lvl6pPr marL="2285943" indent="0" algn="ctr" defTabSz="457189"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131" indent="0" algn="ctr" defTabSz="457189"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320" indent="0" algn="ctr" defTabSz="457189"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509" indent="0" algn="ctr" defTabSz="457189"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dirty="0"/>
              <a:t>Section divider</a:t>
            </a:r>
          </a:p>
        </p:txBody>
      </p:sp>
      <p:sp>
        <p:nvSpPr>
          <p:cNvPr id="10" name="Slide Number Placeholder 5">
            <a:extLst>
              <a:ext uri="{FF2B5EF4-FFF2-40B4-BE49-F238E27FC236}">
                <a16:creationId xmlns:a16="http://schemas.microsoft.com/office/drawing/2014/main" id="{C0C3DDF2-3DA8-8140-8C3E-FA374BCDC54B}"/>
              </a:ext>
            </a:extLst>
          </p:cNvPr>
          <p:cNvSpPr>
            <a:spLocks noGrp="1"/>
          </p:cNvSpPr>
          <p:nvPr>
            <p:ph type="sldNum" sz="quarter" idx="4"/>
          </p:nvPr>
        </p:nvSpPr>
        <p:spPr>
          <a:xfrm>
            <a:off x="8292266" y="4798649"/>
            <a:ext cx="450404" cy="185658"/>
          </a:xfrm>
          <a:prstGeom prst="rect">
            <a:avLst/>
          </a:prstGeom>
        </p:spPr>
        <p:txBody>
          <a:bodyPr vert="horz" lIns="0" tIns="0" rIns="0" bIns="0" rtlCol="0" anchor="b"/>
          <a:lstStyle>
            <a:lvl1pPr algn="r">
              <a:defRPr sz="900" b="1">
                <a:solidFill>
                  <a:schemeClr val="bg1"/>
                </a:solidFill>
                <a:latin typeface="+mn-lt"/>
              </a:defRPr>
            </a:lvl1pPr>
          </a:lstStyle>
          <a:p>
            <a:fld id="{B0462FEB-C181-8347-9EC4-DEDFCFCD9AD1}" type="slidenum">
              <a:rPr lang="en-US" smtClean="0"/>
              <a:pPr/>
              <a:t>‹#›</a:t>
            </a:fld>
            <a:endParaRPr lang="en-US" dirty="0"/>
          </a:p>
        </p:txBody>
      </p:sp>
    </p:spTree>
    <p:extLst>
      <p:ext uri="{BB962C8B-B14F-4D97-AF65-F5344CB8AC3E}">
        <p14:creationId xmlns:p14="http://schemas.microsoft.com/office/powerpoint/2010/main" val="2592336677"/>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63747" y="1364631"/>
            <a:ext cx="7482020" cy="366331"/>
          </a:xfrm>
        </p:spPr>
        <p:txBody>
          <a:bodyPr lIns="0" tIns="0" rIns="182880" bIns="0">
            <a:noAutofit/>
          </a:bodyPr>
          <a:lstStyle>
            <a:lvl1pPr marL="0" indent="0" algn="l">
              <a:lnSpc>
                <a:spcPct val="95000"/>
              </a:lnSpc>
              <a:buNone/>
              <a:defRPr sz="2000" baseline="0">
                <a:solidFill>
                  <a:srgbClr val="1C4578"/>
                </a:solidFill>
                <a:latin typeface="Arial" panose="020B0604020202020204" pitchFamily="34" charset="0"/>
                <a:cs typeface="Arial" panose="020B0604020202020204" pitchFamily="34" charset="0"/>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Click to edit Master subtitle style</a:t>
            </a:r>
          </a:p>
        </p:txBody>
      </p:sp>
      <p:sp>
        <p:nvSpPr>
          <p:cNvPr id="14" name="Rectangle 13">
            <a:extLst>
              <a:ext uri="{FF2B5EF4-FFF2-40B4-BE49-F238E27FC236}">
                <a16:creationId xmlns:a16="http://schemas.microsoft.com/office/drawing/2014/main" id="{ADE9EF0C-13C4-5E43-A613-1ADCE5B1BC66}"/>
              </a:ext>
            </a:extLst>
          </p:cNvPr>
          <p:cNvSpPr/>
          <p:nvPr userDrawn="1"/>
        </p:nvSpPr>
        <p:spPr>
          <a:xfrm>
            <a:off x="-3769" y="1158160"/>
            <a:ext cx="9144000" cy="109728"/>
          </a:xfrm>
          <a:prstGeom prst="rect">
            <a:avLst/>
          </a:prstGeom>
          <a:solidFill>
            <a:srgbClr val="662C6A"/>
          </a:solidFill>
          <a:ln>
            <a:no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a:endParaRPr lang="en-US" dirty="0"/>
          </a:p>
        </p:txBody>
      </p:sp>
      <p:sp>
        <p:nvSpPr>
          <p:cNvPr id="16" name="Rectangle 15">
            <a:extLst>
              <a:ext uri="{FF2B5EF4-FFF2-40B4-BE49-F238E27FC236}">
                <a16:creationId xmlns:a16="http://schemas.microsoft.com/office/drawing/2014/main" id="{3A7352AF-9600-BE47-90AB-8DE5D64942D3}"/>
              </a:ext>
            </a:extLst>
          </p:cNvPr>
          <p:cNvSpPr/>
          <p:nvPr userDrawn="1"/>
        </p:nvSpPr>
        <p:spPr>
          <a:xfrm rot="10800000">
            <a:off x="0" y="4755706"/>
            <a:ext cx="9144000" cy="387793"/>
          </a:xfrm>
          <a:prstGeom prst="rect">
            <a:avLst/>
          </a:prstGeom>
          <a:gradFill>
            <a:gsLst>
              <a:gs pos="0">
                <a:srgbClr val="00AEE4"/>
              </a:gs>
              <a:gs pos="41000">
                <a:srgbClr val="0E7AAE"/>
              </a:gs>
              <a:gs pos="100000">
                <a:srgbClr val="1C4578"/>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7" name="Slide Number Placeholder 5">
            <a:extLst>
              <a:ext uri="{FF2B5EF4-FFF2-40B4-BE49-F238E27FC236}">
                <a16:creationId xmlns:a16="http://schemas.microsoft.com/office/drawing/2014/main" id="{F062357A-EA2D-DB43-B4D9-B4347D050966}"/>
              </a:ext>
            </a:extLst>
          </p:cNvPr>
          <p:cNvSpPr>
            <a:spLocks noGrp="1"/>
          </p:cNvSpPr>
          <p:nvPr>
            <p:ph type="sldNum" sz="quarter" idx="4"/>
          </p:nvPr>
        </p:nvSpPr>
        <p:spPr>
          <a:xfrm>
            <a:off x="8292266" y="4798649"/>
            <a:ext cx="450404" cy="185658"/>
          </a:xfrm>
          <a:prstGeom prst="rect">
            <a:avLst/>
          </a:prstGeom>
        </p:spPr>
        <p:txBody>
          <a:bodyPr vert="horz" lIns="0" tIns="0" rIns="0" bIns="0" rtlCol="0" anchor="b"/>
          <a:lstStyle>
            <a:lvl1pPr algn="r">
              <a:defRPr sz="900" b="1">
                <a:solidFill>
                  <a:schemeClr val="bg1"/>
                </a:solidFill>
                <a:latin typeface="+mn-lt"/>
              </a:defRPr>
            </a:lvl1pPr>
          </a:lstStyle>
          <a:p>
            <a:fld id="{B0462FEB-C181-8347-9EC4-DEDFCFCD9AD1}" type="slidenum">
              <a:rPr lang="en-US" smtClean="0"/>
              <a:pPr/>
              <a:t>‹#›</a:t>
            </a:fld>
            <a:endParaRPr lang="en-US" dirty="0"/>
          </a:p>
        </p:txBody>
      </p:sp>
      <p:sp>
        <p:nvSpPr>
          <p:cNvPr id="23" name="Content Placeholder 2">
            <a:extLst>
              <a:ext uri="{FF2B5EF4-FFF2-40B4-BE49-F238E27FC236}">
                <a16:creationId xmlns:a16="http://schemas.microsoft.com/office/drawing/2014/main" id="{B1E1B1C0-8624-A247-8C15-1566AF23B7C4}"/>
              </a:ext>
            </a:extLst>
          </p:cNvPr>
          <p:cNvSpPr>
            <a:spLocks noGrp="1"/>
          </p:cNvSpPr>
          <p:nvPr>
            <p:ph idx="10" hasCustomPrompt="1"/>
          </p:nvPr>
        </p:nvSpPr>
        <p:spPr>
          <a:xfrm>
            <a:off x="463747" y="2094614"/>
            <a:ext cx="7482021" cy="2385648"/>
          </a:xfrm>
        </p:spPr>
        <p:txBody>
          <a:bodyPr>
            <a:noAutofit/>
          </a:bodyPr>
          <a:lstStyle>
            <a:lvl1pPr marL="0" indent="0">
              <a:lnSpc>
                <a:spcPct val="95000"/>
              </a:lnSpc>
              <a:spcBef>
                <a:spcPts val="1700"/>
              </a:spcBef>
              <a:spcAft>
                <a:spcPts val="0"/>
              </a:spcAft>
              <a:buNone/>
              <a:defRPr sz="1400" b="0">
                <a:solidFill>
                  <a:srgbClr val="3C4F59"/>
                </a:solidFill>
                <a:latin typeface="Arial" panose="020B0604020202020204" pitchFamily="34" charset="0"/>
                <a:ea typeface="Arial" panose="020B0604020202020204" pitchFamily="34" charset="0"/>
                <a:cs typeface="Arial" panose="020B0604020202020204" pitchFamily="34" charset="0"/>
              </a:defRPr>
            </a:lvl1pPr>
            <a:lvl2pPr marL="236538" indent="-134938">
              <a:lnSpc>
                <a:spcPct val="95000"/>
              </a:lnSpc>
              <a:spcBef>
                <a:spcPts val="900"/>
              </a:spcBef>
              <a:spcAft>
                <a:spcPts val="0"/>
              </a:spcAft>
              <a:buClr>
                <a:srgbClr val="00AEE4"/>
              </a:buClr>
              <a:buFont typeface="Arial" panose="020B0604020202020204" pitchFamily="34" charset="0"/>
              <a:buChar char="•"/>
              <a:tabLst/>
              <a:defRPr sz="1400" b="0" i="0" baseline="0">
                <a:solidFill>
                  <a:srgbClr val="3C4F59"/>
                </a:solidFill>
                <a:latin typeface="Arial" panose="020B0604020202020204" pitchFamily="34" charset="0"/>
                <a:ea typeface="Arial" panose="020B0604020202020204" pitchFamily="34" charset="0"/>
                <a:cs typeface="Arial" panose="020B0604020202020204" pitchFamily="34" charset="0"/>
              </a:defRPr>
            </a:lvl2pPr>
            <a:lvl3pPr marL="635000" indent="-169863">
              <a:lnSpc>
                <a:spcPct val="95000"/>
              </a:lnSpc>
              <a:spcBef>
                <a:spcPts val="500"/>
              </a:spcBef>
              <a:spcAft>
                <a:spcPts val="300"/>
              </a:spcAft>
              <a:buClr>
                <a:srgbClr val="00AEE4"/>
              </a:buClr>
              <a:buSzPct val="70000"/>
              <a:buFont typeface="Courier New" panose="02070309020205020404" pitchFamily="49" charset="0"/>
              <a:buChar char="o"/>
              <a:tabLst/>
              <a:defRPr sz="1200">
                <a:solidFill>
                  <a:srgbClr val="3C4F59"/>
                </a:solidFill>
                <a:latin typeface="Arial" panose="020B0604020202020204" pitchFamily="34" charset="0"/>
                <a:ea typeface="Arial" panose="020B0604020202020204" pitchFamily="34" charset="0"/>
                <a:cs typeface="Arial" panose="020B0604020202020204" pitchFamily="34" charset="0"/>
              </a:defRPr>
            </a:lvl3pPr>
            <a:lvl4pPr marL="1201738" indent="-169863">
              <a:lnSpc>
                <a:spcPct val="95000"/>
              </a:lnSpc>
              <a:buClr>
                <a:srgbClr val="00AEE4"/>
              </a:buClr>
              <a:tabLst/>
              <a:defRPr sz="1200">
                <a:solidFill>
                  <a:srgbClr val="3C4F59"/>
                </a:solidFill>
                <a:latin typeface="Arial" panose="020B0604020202020204" pitchFamily="34" charset="0"/>
                <a:ea typeface="Arial" panose="020B0604020202020204" pitchFamily="34" charset="0"/>
                <a:cs typeface="Arial" panose="020B0604020202020204" pitchFamily="34" charset="0"/>
              </a:defRPr>
            </a:lvl4pPr>
            <a:lvl5pPr marL="1778000" indent="-119063">
              <a:lnSpc>
                <a:spcPct val="95000"/>
              </a:lnSpc>
              <a:buClr>
                <a:srgbClr val="00AEE4"/>
              </a:buClr>
              <a:buSzPct val="70000"/>
              <a:tabLst/>
              <a:defRPr sz="1200">
                <a:solidFill>
                  <a:srgbClr val="3C4F59"/>
                </a:solidFill>
                <a:latin typeface="Arial" panose="020B0604020202020204" pitchFamily="34" charset="0"/>
                <a:ea typeface="Arial" panose="020B0604020202020204" pitchFamily="34" charset="0"/>
                <a:cs typeface="Arial" panose="020B0604020202020204" pitchFamily="34" charset="0"/>
              </a:defRPr>
            </a:lvl5pPr>
          </a:lstStyle>
          <a:p>
            <a:pPr lvl="0"/>
            <a:r>
              <a:rPr lang="en-US" dirty="0"/>
              <a:t>Click to edit master body copy</a:t>
            </a:r>
          </a:p>
        </p:txBody>
      </p:sp>
      <p:sp>
        <p:nvSpPr>
          <p:cNvPr id="26" name="Title 1">
            <a:extLst>
              <a:ext uri="{FF2B5EF4-FFF2-40B4-BE49-F238E27FC236}">
                <a16:creationId xmlns:a16="http://schemas.microsoft.com/office/drawing/2014/main" id="{7ED1C159-32FB-804A-81BD-0799A3139EA9}"/>
              </a:ext>
            </a:extLst>
          </p:cNvPr>
          <p:cNvSpPr>
            <a:spLocks noGrp="1"/>
          </p:cNvSpPr>
          <p:nvPr>
            <p:ph type="title"/>
          </p:nvPr>
        </p:nvSpPr>
        <p:spPr>
          <a:xfrm>
            <a:off x="463747" y="82223"/>
            <a:ext cx="7482021" cy="770020"/>
          </a:xfrm>
          <a:ln w="15875">
            <a:noFill/>
          </a:ln>
        </p:spPr>
        <p:txBody>
          <a:bodyPr wrap="square" lIns="0" tIns="0" rIns="0" bIns="0" anchor="ctr" anchorCtr="0">
            <a:noAutofit/>
          </a:bodyPr>
          <a:lstStyle>
            <a:lvl1pPr marL="7938" indent="0" algn="l">
              <a:lnSpc>
                <a:spcPct val="90000"/>
              </a:lnSpc>
              <a:spcBef>
                <a:spcPts val="600"/>
              </a:spcBef>
              <a:tabLst/>
              <a:defRPr sz="3400" b="1">
                <a:solidFill>
                  <a:srgbClr val="1C4578"/>
                </a:solidFill>
                <a:latin typeface="Arial" panose="020B0604020202020204" pitchFamily="34" charset="0"/>
                <a:ea typeface="Arial" panose="020B0604020202020204" pitchFamily="34" charset="0"/>
                <a:cs typeface="Arial" panose="020B0604020202020204" pitchFamily="34" charset="0"/>
              </a:defRPr>
            </a:lvl1pPr>
          </a:lstStyle>
          <a:p>
            <a:r>
              <a:rPr lang="en-US" dirty="0"/>
              <a:t>Click to edit Master title style</a:t>
            </a:r>
          </a:p>
        </p:txBody>
      </p:sp>
      <p:sp>
        <p:nvSpPr>
          <p:cNvPr id="28" name="Text Box 42">
            <a:extLst>
              <a:ext uri="{FF2B5EF4-FFF2-40B4-BE49-F238E27FC236}">
                <a16:creationId xmlns:a16="http://schemas.microsoft.com/office/drawing/2014/main" id="{182022F2-722B-C445-B521-AA99C4557C21}"/>
              </a:ext>
              <a:ext uri="{C183D7F6-B498-43B3-948B-1728B52AA6E4}">
                <adec:decorative xmlns:adec="http://schemas.microsoft.com/office/drawing/2017/decorative" val="1"/>
              </a:ext>
            </a:extLst>
          </p:cNvPr>
          <p:cNvSpPr txBox="1"/>
          <p:nvPr userDrawn="1"/>
        </p:nvSpPr>
        <p:spPr>
          <a:xfrm>
            <a:off x="187617" y="4755707"/>
            <a:ext cx="4178300" cy="228600"/>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0" tIns="0" rIns="0" bIns="0" numCol="1" spcCol="0" rtlCol="0" fromWordArt="0" anchor="b" anchorCtr="0" forceAA="0" compatLnSpc="1">
            <a:prstTxWarp prst="textNoShape">
              <a:avLst/>
            </a:prstTxWarp>
            <a:noAutofit/>
          </a:bodyPr>
          <a:lstStyle/>
          <a:p>
            <a:pPr marL="0" marR="0">
              <a:spcBef>
                <a:spcPts val="0"/>
              </a:spcBef>
              <a:spcAft>
                <a:spcPts val="0"/>
              </a:spcAft>
            </a:pPr>
            <a:r>
              <a:rPr lang="en-US" sz="900" b="1" i="1" dirty="0">
                <a:solidFill>
                  <a:srgbClr val="EEF2F7"/>
                </a:solidFill>
                <a:effectLst/>
                <a:latin typeface="Arial" panose="020B0604020202020204" pitchFamily="34" charset="0"/>
                <a:ea typeface="Times New Roman" panose="02020603050405020304" pitchFamily="18" charset="0"/>
                <a:cs typeface="Calibri" panose="020F0502020204030204" pitchFamily="34" charset="0"/>
              </a:rPr>
              <a:t>New York Culturally Responsive-Sustaining Education Framework</a:t>
            </a:r>
          </a:p>
        </p:txBody>
      </p:sp>
    </p:spTree>
    <p:extLst>
      <p:ext uri="{BB962C8B-B14F-4D97-AF65-F5344CB8AC3E}">
        <p14:creationId xmlns:p14="http://schemas.microsoft.com/office/powerpoint/2010/main" val="3634723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Slide Single Column">
    <p:spTree>
      <p:nvGrpSpPr>
        <p:cNvPr id="1" name=""/>
        <p:cNvGrpSpPr/>
        <p:nvPr/>
      </p:nvGrpSpPr>
      <p:grpSpPr>
        <a:xfrm>
          <a:off x="0" y="0"/>
          <a:ext cx="0" cy="0"/>
          <a:chOff x="0" y="0"/>
          <a:chExt cx="0" cy="0"/>
        </a:xfrm>
      </p:grpSpPr>
      <p:sp>
        <p:nvSpPr>
          <p:cNvPr id="2" name="Title 1"/>
          <p:cNvSpPr>
            <a:spLocks noGrp="1"/>
          </p:cNvSpPr>
          <p:nvPr>
            <p:ph type="title"/>
          </p:nvPr>
        </p:nvSpPr>
        <p:spPr>
          <a:xfrm>
            <a:off x="333119" y="154406"/>
            <a:ext cx="7719748" cy="652984"/>
          </a:xfrm>
          <a:ln w="15875">
            <a:noFill/>
          </a:ln>
        </p:spPr>
        <p:txBody>
          <a:bodyPr lIns="0" tIns="0" rIns="0" bIns="0" anchor="ctr" anchorCtr="0">
            <a:noAutofit/>
          </a:bodyPr>
          <a:lstStyle>
            <a:lvl1pPr marL="7938" indent="0" algn="l">
              <a:lnSpc>
                <a:spcPct val="90000"/>
              </a:lnSpc>
              <a:spcBef>
                <a:spcPts val="600"/>
              </a:spcBef>
              <a:tabLst/>
              <a:defRPr sz="3200" b="1">
                <a:solidFill>
                  <a:srgbClr val="1C4578"/>
                </a:solidFill>
                <a:latin typeface="Arial" panose="020B0604020202020204" pitchFamily="34" charset="0"/>
                <a:ea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hasCustomPrompt="1"/>
          </p:nvPr>
        </p:nvSpPr>
        <p:spPr>
          <a:xfrm>
            <a:off x="357113" y="1446028"/>
            <a:ext cx="7695754" cy="3034233"/>
          </a:xfrm>
        </p:spPr>
        <p:txBody>
          <a:bodyPr>
            <a:noAutofit/>
          </a:bodyPr>
          <a:lstStyle>
            <a:lvl1pPr marL="0" indent="0">
              <a:lnSpc>
                <a:spcPct val="95000"/>
              </a:lnSpc>
              <a:spcBef>
                <a:spcPts val="1700"/>
              </a:spcBef>
              <a:spcAft>
                <a:spcPts val="0"/>
              </a:spcAft>
              <a:buNone/>
              <a:defRPr sz="1800" b="1">
                <a:solidFill>
                  <a:schemeClr val="tx1"/>
                </a:solidFill>
                <a:latin typeface="Arial" panose="020B0604020202020204" pitchFamily="34" charset="0"/>
                <a:ea typeface="Arial" panose="020B0604020202020204" pitchFamily="34" charset="0"/>
                <a:cs typeface="Arial" panose="020B0604020202020204" pitchFamily="34" charset="0"/>
              </a:defRPr>
            </a:lvl1pPr>
            <a:lvl2pPr marL="285732" indent="-182880">
              <a:lnSpc>
                <a:spcPct val="95000"/>
              </a:lnSpc>
              <a:spcBef>
                <a:spcPts val="900"/>
              </a:spcBef>
              <a:spcAft>
                <a:spcPts val="0"/>
              </a:spcAft>
              <a:buFont typeface="Wingdings" charset="2"/>
              <a:buChar char="§"/>
              <a:defRPr sz="1400" b="0" i="0" baseline="0">
                <a:solidFill>
                  <a:schemeClr val="tx2">
                    <a:lumMod val="50000"/>
                  </a:schemeClr>
                </a:solidFill>
                <a:latin typeface="Arial" panose="020B0604020202020204" pitchFamily="34" charset="0"/>
                <a:ea typeface="Arial" panose="020B0604020202020204" pitchFamily="34" charset="0"/>
                <a:cs typeface="Arial" panose="020B0604020202020204" pitchFamily="34" charset="0"/>
              </a:defRPr>
            </a:lvl2pPr>
            <a:lvl3pPr marL="594331" indent="-228594">
              <a:lnSpc>
                <a:spcPct val="95000"/>
              </a:lnSpc>
              <a:spcBef>
                <a:spcPts val="500"/>
              </a:spcBef>
              <a:spcAft>
                <a:spcPts val="300"/>
              </a:spcAft>
              <a:buFont typeface="Arial" charset="0"/>
              <a:buChar char="•"/>
              <a:defRPr sz="1200">
                <a:solidFill>
                  <a:schemeClr val="tx2">
                    <a:lumMod val="50000"/>
                  </a:schemeClr>
                </a:solidFill>
                <a:latin typeface="Arial" panose="020B0604020202020204" pitchFamily="34" charset="0"/>
                <a:ea typeface="Arial" panose="020B0604020202020204" pitchFamily="34" charset="0"/>
                <a:cs typeface="Arial" panose="020B0604020202020204" pitchFamily="34" charset="0"/>
              </a:defRPr>
            </a:lvl3pPr>
            <a:lvl4pPr>
              <a:lnSpc>
                <a:spcPct val="95000"/>
              </a:lnSpc>
              <a:defRPr sz="1200">
                <a:solidFill>
                  <a:schemeClr val="tx2">
                    <a:lumMod val="50000"/>
                  </a:schemeClr>
                </a:solidFill>
                <a:latin typeface="Arial" panose="020B0604020202020204" pitchFamily="34" charset="0"/>
                <a:ea typeface="Arial" panose="020B0604020202020204" pitchFamily="34" charset="0"/>
                <a:cs typeface="Arial" panose="020B0604020202020204" pitchFamily="34" charset="0"/>
              </a:defRPr>
            </a:lvl4pPr>
            <a:lvl5pPr>
              <a:lnSpc>
                <a:spcPct val="95000"/>
              </a:lnSpc>
              <a:defRPr sz="1200">
                <a:solidFill>
                  <a:schemeClr val="tx2">
                    <a:lumMod val="50000"/>
                  </a:schemeClr>
                </a:solidFill>
                <a:latin typeface="Arial" panose="020B0604020202020204" pitchFamily="34" charset="0"/>
                <a:ea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3" name="Rectangle 22">
            <a:extLst>
              <a:ext uri="{FF2B5EF4-FFF2-40B4-BE49-F238E27FC236}">
                <a16:creationId xmlns:a16="http://schemas.microsoft.com/office/drawing/2014/main" id="{973E8FD7-43B0-6942-8DA5-3CDC8C2F33A0}"/>
              </a:ext>
            </a:extLst>
          </p:cNvPr>
          <p:cNvSpPr/>
          <p:nvPr userDrawn="1"/>
        </p:nvSpPr>
        <p:spPr>
          <a:xfrm rot="10800000">
            <a:off x="0" y="4755706"/>
            <a:ext cx="9144000" cy="387793"/>
          </a:xfrm>
          <a:prstGeom prst="rect">
            <a:avLst/>
          </a:prstGeom>
          <a:gradFill>
            <a:gsLst>
              <a:gs pos="0">
                <a:srgbClr val="00AEE4"/>
              </a:gs>
              <a:gs pos="41000">
                <a:srgbClr val="0E7AAE"/>
              </a:gs>
              <a:gs pos="100000">
                <a:srgbClr val="1C4578"/>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4" name="Slide Number Placeholder 5">
            <a:extLst>
              <a:ext uri="{FF2B5EF4-FFF2-40B4-BE49-F238E27FC236}">
                <a16:creationId xmlns:a16="http://schemas.microsoft.com/office/drawing/2014/main" id="{53E46A7E-2F67-0244-963D-2EFDA2F89731}"/>
              </a:ext>
            </a:extLst>
          </p:cNvPr>
          <p:cNvSpPr>
            <a:spLocks noGrp="1"/>
          </p:cNvSpPr>
          <p:nvPr>
            <p:ph type="sldNum" sz="quarter" idx="4"/>
          </p:nvPr>
        </p:nvSpPr>
        <p:spPr>
          <a:xfrm>
            <a:off x="8292266" y="4798649"/>
            <a:ext cx="450404" cy="185658"/>
          </a:xfrm>
          <a:prstGeom prst="rect">
            <a:avLst/>
          </a:prstGeom>
        </p:spPr>
        <p:txBody>
          <a:bodyPr vert="horz" lIns="0" tIns="0" rIns="0" bIns="0" rtlCol="0" anchor="b"/>
          <a:lstStyle>
            <a:lvl1pPr algn="r">
              <a:defRPr sz="900" b="1">
                <a:solidFill>
                  <a:schemeClr val="bg1"/>
                </a:solidFill>
                <a:latin typeface="+mn-lt"/>
              </a:defRPr>
            </a:lvl1pPr>
          </a:lstStyle>
          <a:p>
            <a:fld id="{B0462FEB-C181-8347-9EC4-DEDFCFCD9AD1}" type="slidenum">
              <a:rPr lang="en-US" smtClean="0"/>
              <a:pPr/>
              <a:t>‹#›</a:t>
            </a:fld>
            <a:endParaRPr lang="en-US" dirty="0"/>
          </a:p>
        </p:txBody>
      </p:sp>
      <p:sp>
        <p:nvSpPr>
          <p:cNvPr id="25" name="Text Box 42">
            <a:extLst>
              <a:ext uri="{FF2B5EF4-FFF2-40B4-BE49-F238E27FC236}">
                <a16:creationId xmlns:a16="http://schemas.microsoft.com/office/drawing/2014/main" id="{23FE7990-4068-8844-8935-D00F4341D807}"/>
              </a:ext>
              <a:ext uri="{C183D7F6-B498-43B3-948B-1728B52AA6E4}">
                <adec:decorative xmlns:adec="http://schemas.microsoft.com/office/drawing/2017/decorative" val="1"/>
              </a:ext>
            </a:extLst>
          </p:cNvPr>
          <p:cNvSpPr txBox="1"/>
          <p:nvPr userDrawn="1"/>
        </p:nvSpPr>
        <p:spPr>
          <a:xfrm>
            <a:off x="187617" y="4755707"/>
            <a:ext cx="4178300" cy="228600"/>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0" tIns="0" rIns="0" bIns="0" numCol="1" spcCol="0" rtlCol="0" fromWordArt="0" anchor="b" anchorCtr="0" forceAA="0" compatLnSpc="1">
            <a:prstTxWarp prst="textNoShape">
              <a:avLst/>
            </a:prstTxWarp>
            <a:noAutofit/>
          </a:bodyPr>
          <a:lstStyle/>
          <a:p>
            <a:pPr marL="0" marR="0">
              <a:spcBef>
                <a:spcPts val="0"/>
              </a:spcBef>
              <a:spcAft>
                <a:spcPts val="0"/>
              </a:spcAft>
            </a:pPr>
            <a:r>
              <a:rPr lang="en-US" sz="900" b="1" i="1" dirty="0">
                <a:solidFill>
                  <a:srgbClr val="EEF2F7"/>
                </a:solidFill>
                <a:effectLst/>
                <a:latin typeface="Arial" panose="020B0604020202020204" pitchFamily="34" charset="0"/>
                <a:ea typeface="Times New Roman" panose="02020603050405020304" pitchFamily="18" charset="0"/>
                <a:cs typeface="Calibri" panose="020F0502020204030204" pitchFamily="34" charset="0"/>
              </a:rPr>
              <a:t>New York Culturally Responsive-Sustaining Education Framework</a:t>
            </a:r>
          </a:p>
        </p:txBody>
      </p:sp>
      <p:sp>
        <p:nvSpPr>
          <p:cNvPr id="10" name="Rectangle 9">
            <a:extLst>
              <a:ext uri="{FF2B5EF4-FFF2-40B4-BE49-F238E27FC236}">
                <a16:creationId xmlns:a16="http://schemas.microsoft.com/office/drawing/2014/main" id="{D400C9FF-2385-4CFE-B215-D79E72109CC5}"/>
              </a:ext>
            </a:extLst>
          </p:cNvPr>
          <p:cNvSpPr/>
          <p:nvPr userDrawn="1"/>
        </p:nvSpPr>
        <p:spPr>
          <a:xfrm>
            <a:off x="0" y="1129650"/>
            <a:ext cx="9144000" cy="109728"/>
          </a:xfrm>
          <a:prstGeom prst="rect">
            <a:avLst/>
          </a:prstGeom>
          <a:solidFill>
            <a:srgbClr val="662C6A"/>
          </a:solidFill>
          <a:ln>
            <a:no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a:endParaRPr lang="en-US" dirty="0"/>
          </a:p>
        </p:txBody>
      </p:sp>
    </p:spTree>
    <p:extLst>
      <p:ext uri="{BB962C8B-B14F-4D97-AF65-F5344CB8AC3E}">
        <p14:creationId xmlns:p14="http://schemas.microsoft.com/office/powerpoint/2010/main" val="32492350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Content Slide Single Column">
    <p:spTree>
      <p:nvGrpSpPr>
        <p:cNvPr id="1" name=""/>
        <p:cNvGrpSpPr/>
        <p:nvPr/>
      </p:nvGrpSpPr>
      <p:grpSpPr>
        <a:xfrm>
          <a:off x="0" y="0"/>
          <a:ext cx="0" cy="0"/>
          <a:chOff x="0" y="0"/>
          <a:chExt cx="0" cy="0"/>
        </a:xfrm>
      </p:grpSpPr>
      <p:sp>
        <p:nvSpPr>
          <p:cNvPr id="2" name="Title 1"/>
          <p:cNvSpPr>
            <a:spLocks noGrp="1"/>
          </p:cNvSpPr>
          <p:nvPr>
            <p:ph type="title"/>
          </p:nvPr>
        </p:nvSpPr>
        <p:spPr>
          <a:xfrm>
            <a:off x="333119" y="154406"/>
            <a:ext cx="7719748" cy="652984"/>
          </a:xfrm>
          <a:ln w="15875">
            <a:noFill/>
          </a:ln>
        </p:spPr>
        <p:txBody>
          <a:bodyPr lIns="0" tIns="0" rIns="0" bIns="0" anchor="ctr" anchorCtr="0">
            <a:noAutofit/>
          </a:bodyPr>
          <a:lstStyle>
            <a:lvl1pPr marL="7938" indent="0" algn="l">
              <a:lnSpc>
                <a:spcPct val="90000"/>
              </a:lnSpc>
              <a:spcBef>
                <a:spcPts val="600"/>
              </a:spcBef>
              <a:tabLst/>
              <a:defRPr sz="3200" b="1">
                <a:solidFill>
                  <a:srgbClr val="1C4578"/>
                </a:solidFill>
                <a:latin typeface="Arial" panose="020B0604020202020204" pitchFamily="34" charset="0"/>
                <a:ea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hasCustomPrompt="1"/>
          </p:nvPr>
        </p:nvSpPr>
        <p:spPr>
          <a:xfrm>
            <a:off x="357113" y="1446028"/>
            <a:ext cx="4315471" cy="3034233"/>
          </a:xfrm>
        </p:spPr>
        <p:txBody>
          <a:bodyPr>
            <a:noAutofit/>
          </a:bodyPr>
          <a:lstStyle>
            <a:lvl1pPr marL="0" indent="0">
              <a:lnSpc>
                <a:spcPct val="95000"/>
              </a:lnSpc>
              <a:spcBef>
                <a:spcPts val="1700"/>
              </a:spcBef>
              <a:spcAft>
                <a:spcPts val="0"/>
              </a:spcAft>
              <a:buNone/>
              <a:defRPr sz="1800" b="1">
                <a:solidFill>
                  <a:schemeClr val="tx1"/>
                </a:solidFill>
                <a:latin typeface="Arial" panose="020B0604020202020204" pitchFamily="34" charset="0"/>
                <a:ea typeface="Arial" panose="020B0604020202020204" pitchFamily="34" charset="0"/>
                <a:cs typeface="Arial" panose="020B0604020202020204" pitchFamily="34" charset="0"/>
              </a:defRPr>
            </a:lvl1pPr>
            <a:lvl2pPr marL="285732" indent="-182880">
              <a:lnSpc>
                <a:spcPct val="95000"/>
              </a:lnSpc>
              <a:spcBef>
                <a:spcPts val="900"/>
              </a:spcBef>
              <a:spcAft>
                <a:spcPts val="0"/>
              </a:spcAft>
              <a:buFont typeface="Wingdings" charset="2"/>
              <a:buChar char="§"/>
              <a:defRPr sz="1400" b="0" i="0" baseline="0">
                <a:solidFill>
                  <a:schemeClr val="tx2">
                    <a:lumMod val="50000"/>
                  </a:schemeClr>
                </a:solidFill>
                <a:latin typeface="Arial" panose="020B0604020202020204" pitchFamily="34" charset="0"/>
                <a:ea typeface="Arial" panose="020B0604020202020204" pitchFamily="34" charset="0"/>
                <a:cs typeface="Arial" panose="020B0604020202020204" pitchFamily="34" charset="0"/>
              </a:defRPr>
            </a:lvl2pPr>
            <a:lvl3pPr marL="594331" indent="-228594">
              <a:lnSpc>
                <a:spcPct val="95000"/>
              </a:lnSpc>
              <a:spcBef>
                <a:spcPts val="500"/>
              </a:spcBef>
              <a:spcAft>
                <a:spcPts val="300"/>
              </a:spcAft>
              <a:buFont typeface="Arial" charset="0"/>
              <a:buChar char="•"/>
              <a:defRPr sz="1200">
                <a:solidFill>
                  <a:schemeClr val="tx2">
                    <a:lumMod val="50000"/>
                  </a:schemeClr>
                </a:solidFill>
                <a:latin typeface="Arial" panose="020B0604020202020204" pitchFamily="34" charset="0"/>
                <a:ea typeface="Arial" panose="020B0604020202020204" pitchFamily="34" charset="0"/>
                <a:cs typeface="Arial" panose="020B0604020202020204" pitchFamily="34" charset="0"/>
              </a:defRPr>
            </a:lvl3pPr>
            <a:lvl4pPr>
              <a:lnSpc>
                <a:spcPct val="95000"/>
              </a:lnSpc>
              <a:defRPr sz="1200">
                <a:solidFill>
                  <a:schemeClr val="tx2">
                    <a:lumMod val="50000"/>
                  </a:schemeClr>
                </a:solidFill>
                <a:latin typeface="Arial" panose="020B0604020202020204" pitchFamily="34" charset="0"/>
                <a:ea typeface="Arial" panose="020B0604020202020204" pitchFamily="34" charset="0"/>
                <a:cs typeface="Arial" panose="020B0604020202020204" pitchFamily="34" charset="0"/>
              </a:defRPr>
            </a:lvl4pPr>
            <a:lvl5pPr>
              <a:lnSpc>
                <a:spcPct val="95000"/>
              </a:lnSpc>
              <a:defRPr sz="1200">
                <a:solidFill>
                  <a:schemeClr val="tx2">
                    <a:lumMod val="50000"/>
                  </a:schemeClr>
                </a:solidFill>
                <a:latin typeface="Arial" panose="020B0604020202020204" pitchFamily="34" charset="0"/>
                <a:ea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3" name="Rectangle 22">
            <a:extLst>
              <a:ext uri="{FF2B5EF4-FFF2-40B4-BE49-F238E27FC236}">
                <a16:creationId xmlns:a16="http://schemas.microsoft.com/office/drawing/2014/main" id="{973E8FD7-43B0-6942-8DA5-3CDC8C2F33A0}"/>
              </a:ext>
            </a:extLst>
          </p:cNvPr>
          <p:cNvSpPr/>
          <p:nvPr userDrawn="1"/>
        </p:nvSpPr>
        <p:spPr>
          <a:xfrm rot="10800000">
            <a:off x="0" y="4755706"/>
            <a:ext cx="9144000" cy="387793"/>
          </a:xfrm>
          <a:prstGeom prst="rect">
            <a:avLst/>
          </a:prstGeom>
          <a:gradFill>
            <a:gsLst>
              <a:gs pos="0">
                <a:srgbClr val="00AEE4"/>
              </a:gs>
              <a:gs pos="41000">
                <a:srgbClr val="0E7AAE"/>
              </a:gs>
              <a:gs pos="100000">
                <a:srgbClr val="1C4578"/>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4" name="Slide Number Placeholder 5">
            <a:extLst>
              <a:ext uri="{FF2B5EF4-FFF2-40B4-BE49-F238E27FC236}">
                <a16:creationId xmlns:a16="http://schemas.microsoft.com/office/drawing/2014/main" id="{53E46A7E-2F67-0244-963D-2EFDA2F89731}"/>
              </a:ext>
            </a:extLst>
          </p:cNvPr>
          <p:cNvSpPr>
            <a:spLocks noGrp="1"/>
          </p:cNvSpPr>
          <p:nvPr>
            <p:ph type="sldNum" sz="quarter" idx="4"/>
          </p:nvPr>
        </p:nvSpPr>
        <p:spPr>
          <a:xfrm>
            <a:off x="8292266" y="4798649"/>
            <a:ext cx="450404" cy="185658"/>
          </a:xfrm>
          <a:prstGeom prst="rect">
            <a:avLst/>
          </a:prstGeom>
        </p:spPr>
        <p:txBody>
          <a:bodyPr vert="horz" lIns="0" tIns="0" rIns="0" bIns="0" rtlCol="0" anchor="b"/>
          <a:lstStyle>
            <a:lvl1pPr algn="r">
              <a:defRPr sz="900" b="1">
                <a:solidFill>
                  <a:schemeClr val="bg1"/>
                </a:solidFill>
                <a:latin typeface="+mn-lt"/>
              </a:defRPr>
            </a:lvl1pPr>
          </a:lstStyle>
          <a:p>
            <a:fld id="{B0462FEB-C181-8347-9EC4-DEDFCFCD9AD1}" type="slidenum">
              <a:rPr lang="en-US" smtClean="0"/>
              <a:pPr/>
              <a:t>‹#›</a:t>
            </a:fld>
            <a:endParaRPr lang="en-US" dirty="0"/>
          </a:p>
        </p:txBody>
      </p:sp>
      <p:sp>
        <p:nvSpPr>
          <p:cNvPr id="25" name="Text Box 42">
            <a:extLst>
              <a:ext uri="{FF2B5EF4-FFF2-40B4-BE49-F238E27FC236}">
                <a16:creationId xmlns:a16="http://schemas.microsoft.com/office/drawing/2014/main" id="{23FE7990-4068-8844-8935-D00F4341D807}"/>
              </a:ext>
              <a:ext uri="{C183D7F6-B498-43B3-948B-1728B52AA6E4}">
                <adec:decorative xmlns:adec="http://schemas.microsoft.com/office/drawing/2017/decorative" val="1"/>
              </a:ext>
            </a:extLst>
          </p:cNvPr>
          <p:cNvSpPr txBox="1"/>
          <p:nvPr userDrawn="1"/>
        </p:nvSpPr>
        <p:spPr>
          <a:xfrm>
            <a:off x="187617" y="4755707"/>
            <a:ext cx="4178300" cy="228600"/>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0" tIns="0" rIns="0" bIns="0" numCol="1" spcCol="0" rtlCol="0" fromWordArt="0" anchor="b" anchorCtr="0" forceAA="0" compatLnSpc="1">
            <a:prstTxWarp prst="textNoShape">
              <a:avLst/>
            </a:prstTxWarp>
            <a:noAutofit/>
          </a:bodyPr>
          <a:lstStyle/>
          <a:p>
            <a:pPr marL="0" marR="0">
              <a:spcBef>
                <a:spcPts val="0"/>
              </a:spcBef>
              <a:spcAft>
                <a:spcPts val="0"/>
              </a:spcAft>
            </a:pPr>
            <a:r>
              <a:rPr lang="en-US" sz="900" b="1" i="1" dirty="0">
                <a:solidFill>
                  <a:srgbClr val="EEF2F7"/>
                </a:solidFill>
                <a:effectLst/>
                <a:latin typeface="Arial" panose="020B0604020202020204" pitchFamily="34" charset="0"/>
                <a:ea typeface="Times New Roman" panose="02020603050405020304" pitchFamily="18" charset="0"/>
                <a:cs typeface="Calibri" panose="020F0502020204030204" pitchFamily="34" charset="0"/>
              </a:rPr>
              <a:t>New York Culturally Responsive-Sustaining Education Framework</a:t>
            </a:r>
          </a:p>
        </p:txBody>
      </p:sp>
      <p:sp>
        <p:nvSpPr>
          <p:cNvPr id="10" name="Rectangle 9">
            <a:extLst>
              <a:ext uri="{FF2B5EF4-FFF2-40B4-BE49-F238E27FC236}">
                <a16:creationId xmlns:a16="http://schemas.microsoft.com/office/drawing/2014/main" id="{D400C9FF-2385-4CFE-B215-D79E72109CC5}"/>
              </a:ext>
            </a:extLst>
          </p:cNvPr>
          <p:cNvSpPr/>
          <p:nvPr userDrawn="1"/>
        </p:nvSpPr>
        <p:spPr>
          <a:xfrm>
            <a:off x="0" y="1129650"/>
            <a:ext cx="9144000" cy="109728"/>
          </a:xfrm>
          <a:prstGeom prst="rect">
            <a:avLst/>
          </a:prstGeom>
          <a:solidFill>
            <a:srgbClr val="662C6A"/>
          </a:solidFill>
          <a:ln>
            <a:no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a:endParaRPr lang="en-US" dirty="0"/>
          </a:p>
        </p:txBody>
      </p:sp>
      <p:sp>
        <p:nvSpPr>
          <p:cNvPr id="9" name="Content Placeholder 2">
            <a:extLst>
              <a:ext uri="{FF2B5EF4-FFF2-40B4-BE49-F238E27FC236}">
                <a16:creationId xmlns:a16="http://schemas.microsoft.com/office/drawing/2014/main" id="{97599411-7D91-C341-99C3-345FF37930B2}"/>
              </a:ext>
            </a:extLst>
          </p:cNvPr>
          <p:cNvSpPr>
            <a:spLocks noGrp="1"/>
          </p:cNvSpPr>
          <p:nvPr>
            <p:ph idx="10" hasCustomPrompt="1"/>
          </p:nvPr>
        </p:nvSpPr>
        <p:spPr>
          <a:xfrm>
            <a:off x="5081514" y="1268147"/>
            <a:ext cx="816366" cy="679526"/>
          </a:xfrm>
        </p:spPr>
        <p:txBody>
          <a:bodyPr>
            <a:noAutofit/>
          </a:bodyPr>
          <a:lstStyle>
            <a:lvl1pPr marL="0" indent="0">
              <a:lnSpc>
                <a:spcPct val="95000"/>
              </a:lnSpc>
              <a:spcBef>
                <a:spcPts val="1700"/>
              </a:spcBef>
              <a:spcAft>
                <a:spcPts val="0"/>
              </a:spcAft>
              <a:buNone/>
              <a:defRPr sz="1800" b="1">
                <a:solidFill>
                  <a:schemeClr val="tx1"/>
                </a:solidFill>
                <a:latin typeface="Arial" panose="020B0604020202020204" pitchFamily="34" charset="0"/>
                <a:ea typeface="Arial" panose="020B0604020202020204" pitchFamily="34" charset="0"/>
                <a:cs typeface="Arial" panose="020B0604020202020204" pitchFamily="34" charset="0"/>
              </a:defRPr>
            </a:lvl1pPr>
            <a:lvl2pPr marL="285732" indent="-182880">
              <a:lnSpc>
                <a:spcPct val="95000"/>
              </a:lnSpc>
              <a:spcBef>
                <a:spcPts val="900"/>
              </a:spcBef>
              <a:spcAft>
                <a:spcPts val="0"/>
              </a:spcAft>
              <a:buFont typeface="Wingdings" charset="2"/>
              <a:buChar char="§"/>
              <a:defRPr sz="1400" b="0" i="0" baseline="0">
                <a:solidFill>
                  <a:schemeClr val="tx2">
                    <a:lumMod val="50000"/>
                  </a:schemeClr>
                </a:solidFill>
                <a:latin typeface="Arial" panose="020B0604020202020204" pitchFamily="34" charset="0"/>
                <a:ea typeface="Arial" panose="020B0604020202020204" pitchFamily="34" charset="0"/>
                <a:cs typeface="Arial" panose="020B0604020202020204" pitchFamily="34" charset="0"/>
              </a:defRPr>
            </a:lvl2pPr>
            <a:lvl3pPr marL="594331" indent="-228594">
              <a:lnSpc>
                <a:spcPct val="95000"/>
              </a:lnSpc>
              <a:spcBef>
                <a:spcPts val="500"/>
              </a:spcBef>
              <a:spcAft>
                <a:spcPts val="300"/>
              </a:spcAft>
              <a:buFont typeface="Arial" charset="0"/>
              <a:buChar char="•"/>
              <a:defRPr sz="1200">
                <a:solidFill>
                  <a:schemeClr val="tx2">
                    <a:lumMod val="50000"/>
                  </a:schemeClr>
                </a:solidFill>
                <a:latin typeface="Arial" panose="020B0604020202020204" pitchFamily="34" charset="0"/>
                <a:ea typeface="Arial" panose="020B0604020202020204" pitchFamily="34" charset="0"/>
                <a:cs typeface="Arial" panose="020B0604020202020204" pitchFamily="34" charset="0"/>
              </a:defRPr>
            </a:lvl3pPr>
            <a:lvl4pPr>
              <a:lnSpc>
                <a:spcPct val="95000"/>
              </a:lnSpc>
              <a:defRPr sz="1200">
                <a:solidFill>
                  <a:schemeClr val="tx2">
                    <a:lumMod val="50000"/>
                  </a:schemeClr>
                </a:solidFill>
                <a:latin typeface="Arial" panose="020B0604020202020204" pitchFamily="34" charset="0"/>
                <a:ea typeface="Arial" panose="020B0604020202020204" pitchFamily="34" charset="0"/>
                <a:cs typeface="Arial" panose="020B0604020202020204" pitchFamily="34" charset="0"/>
              </a:defRPr>
            </a:lvl4pPr>
            <a:lvl5pPr>
              <a:lnSpc>
                <a:spcPct val="95000"/>
              </a:lnSpc>
              <a:defRPr sz="1200">
                <a:solidFill>
                  <a:schemeClr val="tx2">
                    <a:lumMod val="50000"/>
                  </a:schemeClr>
                </a:solidFill>
                <a:latin typeface="Arial" panose="020B0604020202020204" pitchFamily="34" charset="0"/>
                <a:ea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2">
            <a:extLst>
              <a:ext uri="{FF2B5EF4-FFF2-40B4-BE49-F238E27FC236}">
                <a16:creationId xmlns:a16="http://schemas.microsoft.com/office/drawing/2014/main" id="{6293942E-7A56-994F-961A-E5D5FB5E8F54}"/>
              </a:ext>
            </a:extLst>
          </p:cNvPr>
          <p:cNvSpPr>
            <a:spLocks noGrp="1"/>
          </p:cNvSpPr>
          <p:nvPr>
            <p:ph idx="11" hasCustomPrompt="1"/>
          </p:nvPr>
        </p:nvSpPr>
        <p:spPr>
          <a:xfrm>
            <a:off x="5081514" y="2079881"/>
            <a:ext cx="816366" cy="679527"/>
          </a:xfrm>
        </p:spPr>
        <p:txBody>
          <a:bodyPr>
            <a:noAutofit/>
          </a:bodyPr>
          <a:lstStyle>
            <a:lvl1pPr marL="0" indent="0">
              <a:lnSpc>
                <a:spcPct val="95000"/>
              </a:lnSpc>
              <a:spcBef>
                <a:spcPts val="1700"/>
              </a:spcBef>
              <a:spcAft>
                <a:spcPts val="0"/>
              </a:spcAft>
              <a:buNone/>
              <a:defRPr sz="1800" b="1">
                <a:solidFill>
                  <a:schemeClr val="tx1"/>
                </a:solidFill>
                <a:latin typeface="Arial" panose="020B0604020202020204" pitchFamily="34" charset="0"/>
                <a:ea typeface="Arial" panose="020B0604020202020204" pitchFamily="34" charset="0"/>
                <a:cs typeface="Arial" panose="020B0604020202020204" pitchFamily="34" charset="0"/>
              </a:defRPr>
            </a:lvl1pPr>
            <a:lvl2pPr marL="285732" indent="-182880">
              <a:lnSpc>
                <a:spcPct val="95000"/>
              </a:lnSpc>
              <a:spcBef>
                <a:spcPts val="900"/>
              </a:spcBef>
              <a:spcAft>
                <a:spcPts val="0"/>
              </a:spcAft>
              <a:buFont typeface="Wingdings" charset="2"/>
              <a:buChar char="§"/>
              <a:defRPr sz="1400" b="0" i="0" baseline="0">
                <a:solidFill>
                  <a:schemeClr val="tx2">
                    <a:lumMod val="50000"/>
                  </a:schemeClr>
                </a:solidFill>
                <a:latin typeface="Arial" panose="020B0604020202020204" pitchFamily="34" charset="0"/>
                <a:ea typeface="Arial" panose="020B0604020202020204" pitchFamily="34" charset="0"/>
                <a:cs typeface="Arial" panose="020B0604020202020204" pitchFamily="34" charset="0"/>
              </a:defRPr>
            </a:lvl2pPr>
            <a:lvl3pPr marL="594331" indent="-228594">
              <a:lnSpc>
                <a:spcPct val="95000"/>
              </a:lnSpc>
              <a:spcBef>
                <a:spcPts val="500"/>
              </a:spcBef>
              <a:spcAft>
                <a:spcPts val="300"/>
              </a:spcAft>
              <a:buFont typeface="Arial" charset="0"/>
              <a:buChar char="•"/>
              <a:defRPr sz="1200">
                <a:solidFill>
                  <a:schemeClr val="tx2">
                    <a:lumMod val="50000"/>
                  </a:schemeClr>
                </a:solidFill>
                <a:latin typeface="Arial" panose="020B0604020202020204" pitchFamily="34" charset="0"/>
                <a:ea typeface="Arial" panose="020B0604020202020204" pitchFamily="34" charset="0"/>
                <a:cs typeface="Arial" panose="020B0604020202020204" pitchFamily="34" charset="0"/>
              </a:defRPr>
            </a:lvl3pPr>
            <a:lvl4pPr>
              <a:lnSpc>
                <a:spcPct val="95000"/>
              </a:lnSpc>
              <a:defRPr sz="1200">
                <a:solidFill>
                  <a:schemeClr val="tx2">
                    <a:lumMod val="50000"/>
                  </a:schemeClr>
                </a:solidFill>
                <a:latin typeface="Arial" panose="020B0604020202020204" pitchFamily="34" charset="0"/>
                <a:ea typeface="Arial" panose="020B0604020202020204" pitchFamily="34" charset="0"/>
                <a:cs typeface="Arial" panose="020B0604020202020204" pitchFamily="34" charset="0"/>
              </a:defRPr>
            </a:lvl4pPr>
            <a:lvl5pPr>
              <a:lnSpc>
                <a:spcPct val="95000"/>
              </a:lnSpc>
              <a:defRPr sz="1200">
                <a:solidFill>
                  <a:schemeClr val="tx2">
                    <a:lumMod val="50000"/>
                  </a:schemeClr>
                </a:solidFill>
                <a:latin typeface="Arial" panose="020B0604020202020204" pitchFamily="34" charset="0"/>
                <a:ea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2">
            <a:extLst>
              <a:ext uri="{FF2B5EF4-FFF2-40B4-BE49-F238E27FC236}">
                <a16:creationId xmlns:a16="http://schemas.microsoft.com/office/drawing/2014/main" id="{2E73BF46-555C-854D-B5B3-8192C204712F}"/>
              </a:ext>
            </a:extLst>
          </p:cNvPr>
          <p:cNvSpPr>
            <a:spLocks noGrp="1"/>
          </p:cNvSpPr>
          <p:nvPr>
            <p:ph idx="12" hasCustomPrompt="1"/>
          </p:nvPr>
        </p:nvSpPr>
        <p:spPr>
          <a:xfrm>
            <a:off x="5081514" y="2891616"/>
            <a:ext cx="816366" cy="679527"/>
          </a:xfrm>
        </p:spPr>
        <p:txBody>
          <a:bodyPr>
            <a:noAutofit/>
          </a:bodyPr>
          <a:lstStyle>
            <a:lvl1pPr marL="0" indent="0">
              <a:lnSpc>
                <a:spcPct val="95000"/>
              </a:lnSpc>
              <a:spcBef>
                <a:spcPts val="1700"/>
              </a:spcBef>
              <a:spcAft>
                <a:spcPts val="0"/>
              </a:spcAft>
              <a:buNone/>
              <a:defRPr sz="1800" b="1">
                <a:solidFill>
                  <a:schemeClr val="tx1"/>
                </a:solidFill>
                <a:latin typeface="Arial" panose="020B0604020202020204" pitchFamily="34" charset="0"/>
                <a:ea typeface="Arial" panose="020B0604020202020204" pitchFamily="34" charset="0"/>
                <a:cs typeface="Arial" panose="020B0604020202020204" pitchFamily="34" charset="0"/>
              </a:defRPr>
            </a:lvl1pPr>
            <a:lvl2pPr marL="285732" indent="-182880">
              <a:lnSpc>
                <a:spcPct val="95000"/>
              </a:lnSpc>
              <a:spcBef>
                <a:spcPts val="900"/>
              </a:spcBef>
              <a:spcAft>
                <a:spcPts val="0"/>
              </a:spcAft>
              <a:buFont typeface="Wingdings" charset="2"/>
              <a:buChar char="§"/>
              <a:defRPr sz="1400" b="0" i="0" baseline="0">
                <a:solidFill>
                  <a:schemeClr val="tx2">
                    <a:lumMod val="50000"/>
                  </a:schemeClr>
                </a:solidFill>
                <a:latin typeface="Arial" panose="020B0604020202020204" pitchFamily="34" charset="0"/>
                <a:ea typeface="Arial" panose="020B0604020202020204" pitchFamily="34" charset="0"/>
                <a:cs typeface="Arial" panose="020B0604020202020204" pitchFamily="34" charset="0"/>
              </a:defRPr>
            </a:lvl2pPr>
            <a:lvl3pPr marL="594331" indent="-228594">
              <a:lnSpc>
                <a:spcPct val="95000"/>
              </a:lnSpc>
              <a:spcBef>
                <a:spcPts val="500"/>
              </a:spcBef>
              <a:spcAft>
                <a:spcPts val="300"/>
              </a:spcAft>
              <a:buFont typeface="Arial" charset="0"/>
              <a:buChar char="•"/>
              <a:defRPr sz="1200">
                <a:solidFill>
                  <a:schemeClr val="tx2">
                    <a:lumMod val="50000"/>
                  </a:schemeClr>
                </a:solidFill>
                <a:latin typeface="Arial" panose="020B0604020202020204" pitchFamily="34" charset="0"/>
                <a:ea typeface="Arial" panose="020B0604020202020204" pitchFamily="34" charset="0"/>
                <a:cs typeface="Arial" panose="020B0604020202020204" pitchFamily="34" charset="0"/>
              </a:defRPr>
            </a:lvl3pPr>
            <a:lvl4pPr>
              <a:lnSpc>
                <a:spcPct val="95000"/>
              </a:lnSpc>
              <a:defRPr sz="1200">
                <a:solidFill>
                  <a:schemeClr val="tx2">
                    <a:lumMod val="50000"/>
                  </a:schemeClr>
                </a:solidFill>
                <a:latin typeface="Arial" panose="020B0604020202020204" pitchFamily="34" charset="0"/>
                <a:ea typeface="Arial" panose="020B0604020202020204" pitchFamily="34" charset="0"/>
                <a:cs typeface="Arial" panose="020B0604020202020204" pitchFamily="34" charset="0"/>
              </a:defRPr>
            </a:lvl4pPr>
            <a:lvl5pPr>
              <a:lnSpc>
                <a:spcPct val="95000"/>
              </a:lnSpc>
              <a:defRPr sz="1200">
                <a:solidFill>
                  <a:schemeClr val="tx2">
                    <a:lumMod val="50000"/>
                  </a:schemeClr>
                </a:solidFill>
                <a:latin typeface="Arial" panose="020B0604020202020204" pitchFamily="34" charset="0"/>
                <a:ea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Content Placeholder 2">
            <a:extLst>
              <a:ext uri="{FF2B5EF4-FFF2-40B4-BE49-F238E27FC236}">
                <a16:creationId xmlns:a16="http://schemas.microsoft.com/office/drawing/2014/main" id="{E5EA2CF3-0882-C642-A14C-35913A5931E6}"/>
              </a:ext>
            </a:extLst>
          </p:cNvPr>
          <p:cNvSpPr>
            <a:spLocks noGrp="1"/>
          </p:cNvSpPr>
          <p:nvPr>
            <p:ph idx="13" hasCustomPrompt="1"/>
          </p:nvPr>
        </p:nvSpPr>
        <p:spPr>
          <a:xfrm>
            <a:off x="5081514" y="3707647"/>
            <a:ext cx="816366" cy="679527"/>
          </a:xfrm>
        </p:spPr>
        <p:txBody>
          <a:bodyPr>
            <a:noAutofit/>
          </a:bodyPr>
          <a:lstStyle>
            <a:lvl1pPr marL="0" indent="0">
              <a:lnSpc>
                <a:spcPct val="95000"/>
              </a:lnSpc>
              <a:spcBef>
                <a:spcPts val="1700"/>
              </a:spcBef>
              <a:spcAft>
                <a:spcPts val="0"/>
              </a:spcAft>
              <a:buNone/>
              <a:defRPr sz="1800" b="1">
                <a:solidFill>
                  <a:schemeClr val="tx1"/>
                </a:solidFill>
                <a:latin typeface="Arial" panose="020B0604020202020204" pitchFamily="34" charset="0"/>
                <a:ea typeface="Arial" panose="020B0604020202020204" pitchFamily="34" charset="0"/>
                <a:cs typeface="Arial" panose="020B0604020202020204" pitchFamily="34" charset="0"/>
              </a:defRPr>
            </a:lvl1pPr>
            <a:lvl2pPr marL="285732" indent="-182880">
              <a:lnSpc>
                <a:spcPct val="95000"/>
              </a:lnSpc>
              <a:spcBef>
                <a:spcPts val="900"/>
              </a:spcBef>
              <a:spcAft>
                <a:spcPts val="0"/>
              </a:spcAft>
              <a:buFont typeface="Wingdings" charset="2"/>
              <a:buChar char="§"/>
              <a:defRPr sz="1400" b="0" i="0" baseline="0">
                <a:solidFill>
                  <a:schemeClr val="tx2">
                    <a:lumMod val="50000"/>
                  </a:schemeClr>
                </a:solidFill>
                <a:latin typeface="Arial" panose="020B0604020202020204" pitchFamily="34" charset="0"/>
                <a:ea typeface="Arial" panose="020B0604020202020204" pitchFamily="34" charset="0"/>
                <a:cs typeface="Arial" panose="020B0604020202020204" pitchFamily="34" charset="0"/>
              </a:defRPr>
            </a:lvl2pPr>
            <a:lvl3pPr marL="594331" indent="-228594">
              <a:lnSpc>
                <a:spcPct val="95000"/>
              </a:lnSpc>
              <a:spcBef>
                <a:spcPts val="500"/>
              </a:spcBef>
              <a:spcAft>
                <a:spcPts val="300"/>
              </a:spcAft>
              <a:buFont typeface="Arial" charset="0"/>
              <a:buChar char="•"/>
              <a:defRPr sz="1200">
                <a:solidFill>
                  <a:schemeClr val="tx2">
                    <a:lumMod val="50000"/>
                  </a:schemeClr>
                </a:solidFill>
                <a:latin typeface="Arial" panose="020B0604020202020204" pitchFamily="34" charset="0"/>
                <a:ea typeface="Arial" panose="020B0604020202020204" pitchFamily="34" charset="0"/>
                <a:cs typeface="Arial" panose="020B0604020202020204" pitchFamily="34" charset="0"/>
              </a:defRPr>
            </a:lvl3pPr>
            <a:lvl4pPr>
              <a:lnSpc>
                <a:spcPct val="95000"/>
              </a:lnSpc>
              <a:defRPr sz="1200">
                <a:solidFill>
                  <a:schemeClr val="tx2">
                    <a:lumMod val="50000"/>
                  </a:schemeClr>
                </a:solidFill>
                <a:latin typeface="Arial" panose="020B0604020202020204" pitchFamily="34" charset="0"/>
                <a:ea typeface="Arial" panose="020B0604020202020204" pitchFamily="34" charset="0"/>
                <a:cs typeface="Arial" panose="020B0604020202020204" pitchFamily="34" charset="0"/>
              </a:defRPr>
            </a:lvl4pPr>
            <a:lvl5pPr>
              <a:lnSpc>
                <a:spcPct val="95000"/>
              </a:lnSpc>
              <a:defRPr sz="1200">
                <a:solidFill>
                  <a:schemeClr val="tx2">
                    <a:lumMod val="50000"/>
                  </a:schemeClr>
                </a:solidFill>
                <a:latin typeface="Arial" panose="020B0604020202020204" pitchFamily="34" charset="0"/>
                <a:ea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2">
            <a:extLst>
              <a:ext uri="{FF2B5EF4-FFF2-40B4-BE49-F238E27FC236}">
                <a16:creationId xmlns:a16="http://schemas.microsoft.com/office/drawing/2014/main" id="{A770886F-4620-A848-B208-D6FD79ADA056}"/>
              </a:ext>
            </a:extLst>
          </p:cNvPr>
          <p:cNvSpPr>
            <a:spLocks noGrp="1"/>
          </p:cNvSpPr>
          <p:nvPr>
            <p:ph idx="14" hasCustomPrompt="1"/>
          </p:nvPr>
        </p:nvSpPr>
        <p:spPr>
          <a:xfrm>
            <a:off x="6111738" y="1268147"/>
            <a:ext cx="3032262" cy="679527"/>
          </a:xfrm>
        </p:spPr>
        <p:txBody>
          <a:bodyPr>
            <a:noAutofit/>
          </a:bodyPr>
          <a:lstStyle>
            <a:lvl1pPr marL="0" indent="0">
              <a:lnSpc>
                <a:spcPct val="95000"/>
              </a:lnSpc>
              <a:spcBef>
                <a:spcPts val="1700"/>
              </a:spcBef>
              <a:spcAft>
                <a:spcPts val="0"/>
              </a:spcAft>
              <a:buNone/>
              <a:defRPr sz="1800" b="1">
                <a:solidFill>
                  <a:schemeClr val="tx1"/>
                </a:solidFill>
                <a:latin typeface="Arial" panose="020B0604020202020204" pitchFamily="34" charset="0"/>
                <a:ea typeface="Arial" panose="020B0604020202020204" pitchFamily="34" charset="0"/>
                <a:cs typeface="Arial" panose="020B0604020202020204" pitchFamily="34" charset="0"/>
              </a:defRPr>
            </a:lvl1pPr>
            <a:lvl2pPr marL="285732" indent="-182880">
              <a:lnSpc>
                <a:spcPct val="95000"/>
              </a:lnSpc>
              <a:spcBef>
                <a:spcPts val="900"/>
              </a:spcBef>
              <a:spcAft>
                <a:spcPts val="0"/>
              </a:spcAft>
              <a:buFont typeface="Wingdings" charset="2"/>
              <a:buChar char="§"/>
              <a:defRPr sz="1400" b="0" i="0" baseline="0">
                <a:solidFill>
                  <a:schemeClr val="tx2">
                    <a:lumMod val="50000"/>
                  </a:schemeClr>
                </a:solidFill>
                <a:latin typeface="Arial" panose="020B0604020202020204" pitchFamily="34" charset="0"/>
                <a:ea typeface="Arial" panose="020B0604020202020204" pitchFamily="34" charset="0"/>
                <a:cs typeface="Arial" panose="020B0604020202020204" pitchFamily="34" charset="0"/>
              </a:defRPr>
            </a:lvl2pPr>
            <a:lvl3pPr marL="594331" indent="-228594">
              <a:lnSpc>
                <a:spcPct val="95000"/>
              </a:lnSpc>
              <a:spcBef>
                <a:spcPts val="500"/>
              </a:spcBef>
              <a:spcAft>
                <a:spcPts val="300"/>
              </a:spcAft>
              <a:buFont typeface="Arial" charset="0"/>
              <a:buChar char="•"/>
              <a:defRPr sz="1200">
                <a:solidFill>
                  <a:schemeClr val="tx2">
                    <a:lumMod val="50000"/>
                  </a:schemeClr>
                </a:solidFill>
                <a:latin typeface="Arial" panose="020B0604020202020204" pitchFamily="34" charset="0"/>
                <a:ea typeface="Arial" panose="020B0604020202020204" pitchFamily="34" charset="0"/>
                <a:cs typeface="Arial" panose="020B0604020202020204" pitchFamily="34" charset="0"/>
              </a:defRPr>
            </a:lvl3pPr>
            <a:lvl4pPr>
              <a:lnSpc>
                <a:spcPct val="95000"/>
              </a:lnSpc>
              <a:defRPr sz="1200">
                <a:solidFill>
                  <a:schemeClr val="tx2">
                    <a:lumMod val="50000"/>
                  </a:schemeClr>
                </a:solidFill>
                <a:latin typeface="Arial" panose="020B0604020202020204" pitchFamily="34" charset="0"/>
                <a:ea typeface="Arial" panose="020B0604020202020204" pitchFamily="34" charset="0"/>
                <a:cs typeface="Arial" panose="020B0604020202020204" pitchFamily="34" charset="0"/>
              </a:defRPr>
            </a:lvl4pPr>
            <a:lvl5pPr>
              <a:lnSpc>
                <a:spcPct val="95000"/>
              </a:lnSpc>
              <a:defRPr sz="1200">
                <a:solidFill>
                  <a:schemeClr val="tx2">
                    <a:lumMod val="50000"/>
                  </a:schemeClr>
                </a:solidFill>
                <a:latin typeface="Arial" panose="020B0604020202020204" pitchFamily="34" charset="0"/>
                <a:ea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2">
            <a:extLst>
              <a:ext uri="{FF2B5EF4-FFF2-40B4-BE49-F238E27FC236}">
                <a16:creationId xmlns:a16="http://schemas.microsoft.com/office/drawing/2014/main" id="{6F925586-2209-CC45-B8B2-BA09323FF607}"/>
              </a:ext>
            </a:extLst>
          </p:cNvPr>
          <p:cNvSpPr>
            <a:spLocks noGrp="1"/>
          </p:cNvSpPr>
          <p:nvPr>
            <p:ph idx="15" hasCustomPrompt="1"/>
          </p:nvPr>
        </p:nvSpPr>
        <p:spPr>
          <a:xfrm>
            <a:off x="6111738" y="2077378"/>
            <a:ext cx="3032262" cy="679527"/>
          </a:xfrm>
        </p:spPr>
        <p:txBody>
          <a:bodyPr>
            <a:noAutofit/>
          </a:bodyPr>
          <a:lstStyle>
            <a:lvl1pPr marL="0" indent="0">
              <a:lnSpc>
                <a:spcPct val="95000"/>
              </a:lnSpc>
              <a:spcBef>
                <a:spcPts val="1700"/>
              </a:spcBef>
              <a:spcAft>
                <a:spcPts val="0"/>
              </a:spcAft>
              <a:buNone/>
              <a:defRPr sz="1800" b="1">
                <a:solidFill>
                  <a:schemeClr val="tx1"/>
                </a:solidFill>
                <a:latin typeface="Arial" panose="020B0604020202020204" pitchFamily="34" charset="0"/>
                <a:ea typeface="Arial" panose="020B0604020202020204" pitchFamily="34" charset="0"/>
                <a:cs typeface="Arial" panose="020B0604020202020204" pitchFamily="34" charset="0"/>
              </a:defRPr>
            </a:lvl1pPr>
            <a:lvl2pPr marL="285732" indent="-182880">
              <a:lnSpc>
                <a:spcPct val="95000"/>
              </a:lnSpc>
              <a:spcBef>
                <a:spcPts val="900"/>
              </a:spcBef>
              <a:spcAft>
                <a:spcPts val="0"/>
              </a:spcAft>
              <a:buFont typeface="Wingdings" charset="2"/>
              <a:buChar char="§"/>
              <a:defRPr sz="1400" b="0" i="0" baseline="0">
                <a:solidFill>
                  <a:schemeClr val="tx2">
                    <a:lumMod val="50000"/>
                  </a:schemeClr>
                </a:solidFill>
                <a:latin typeface="Arial" panose="020B0604020202020204" pitchFamily="34" charset="0"/>
                <a:ea typeface="Arial" panose="020B0604020202020204" pitchFamily="34" charset="0"/>
                <a:cs typeface="Arial" panose="020B0604020202020204" pitchFamily="34" charset="0"/>
              </a:defRPr>
            </a:lvl2pPr>
            <a:lvl3pPr marL="594331" indent="-228594">
              <a:lnSpc>
                <a:spcPct val="95000"/>
              </a:lnSpc>
              <a:spcBef>
                <a:spcPts val="500"/>
              </a:spcBef>
              <a:spcAft>
                <a:spcPts val="300"/>
              </a:spcAft>
              <a:buFont typeface="Arial" charset="0"/>
              <a:buChar char="•"/>
              <a:defRPr sz="1200">
                <a:solidFill>
                  <a:schemeClr val="tx2">
                    <a:lumMod val="50000"/>
                  </a:schemeClr>
                </a:solidFill>
                <a:latin typeface="Arial" panose="020B0604020202020204" pitchFamily="34" charset="0"/>
                <a:ea typeface="Arial" panose="020B0604020202020204" pitchFamily="34" charset="0"/>
                <a:cs typeface="Arial" panose="020B0604020202020204" pitchFamily="34" charset="0"/>
              </a:defRPr>
            </a:lvl3pPr>
            <a:lvl4pPr>
              <a:lnSpc>
                <a:spcPct val="95000"/>
              </a:lnSpc>
              <a:defRPr sz="1200">
                <a:solidFill>
                  <a:schemeClr val="tx2">
                    <a:lumMod val="50000"/>
                  </a:schemeClr>
                </a:solidFill>
                <a:latin typeface="Arial" panose="020B0604020202020204" pitchFamily="34" charset="0"/>
                <a:ea typeface="Arial" panose="020B0604020202020204" pitchFamily="34" charset="0"/>
                <a:cs typeface="Arial" panose="020B0604020202020204" pitchFamily="34" charset="0"/>
              </a:defRPr>
            </a:lvl4pPr>
            <a:lvl5pPr>
              <a:lnSpc>
                <a:spcPct val="95000"/>
              </a:lnSpc>
              <a:defRPr sz="1200">
                <a:solidFill>
                  <a:schemeClr val="tx2">
                    <a:lumMod val="50000"/>
                  </a:schemeClr>
                </a:solidFill>
                <a:latin typeface="Arial" panose="020B0604020202020204" pitchFamily="34" charset="0"/>
                <a:ea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Content Placeholder 2">
            <a:extLst>
              <a:ext uri="{FF2B5EF4-FFF2-40B4-BE49-F238E27FC236}">
                <a16:creationId xmlns:a16="http://schemas.microsoft.com/office/drawing/2014/main" id="{4C91B6DE-6836-EF49-B915-D01C4267CB32}"/>
              </a:ext>
            </a:extLst>
          </p:cNvPr>
          <p:cNvSpPr>
            <a:spLocks noGrp="1"/>
          </p:cNvSpPr>
          <p:nvPr>
            <p:ph idx="16" hasCustomPrompt="1"/>
          </p:nvPr>
        </p:nvSpPr>
        <p:spPr>
          <a:xfrm>
            <a:off x="6111738" y="2886609"/>
            <a:ext cx="3032262" cy="679527"/>
          </a:xfrm>
        </p:spPr>
        <p:txBody>
          <a:bodyPr>
            <a:noAutofit/>
          </a:bodyPr>
          <a:lstStyle>
            <a:lvl1pPr marL="0" indent="0">
              <a:lnSpc>
                <a:spcPct val="95000"/>
              </a:lnSpc>
              <a:spcBef>
                <a:spcPts val="1700"/>
              </a:spcBef>
              <a:spcAft>
                <a:spcPts val="0"/>
              </a:spcAft>
              <a:buNone/>
              <a:defRPr sz="1800" b="1">
                <a:solidFill>
                  <a:schemeClr val="tx1"/>
                </a:solidFill>
                <a:latin typeface="Arial" panose="020B0604020202020204" pitchFamily="34" charset="0"/>
                <a:ea typeface="Arial" panose="020B0604020202020204" pitchFamily="34" charset="0"/>
                <a:cs typeface="Arial" panose="020B0604020202020204" pitchFamily="34" charset="0"/>
              </a:defRPr>
            </a:lvl1pPr>
            <a:lvl2pPr marL="285732" indent="-182880">
              <a:lnSpc>
                <a:spcPct val="95000"/>
              </a:lnSpc>
              <a:spcBef>
                <a:spcPts val="900"/>
              </a:spcBef>
              <a:spcAft>
                <a:spcPts val="0"/>
              </a:spcAft>
              <a:buFont typeface="Wingdings" charset="2"/>
              <a:buChar char="§"/>
              <a:defRPr sz="1400" b="0" i="0" baseline="0">
                <a:solidFill>
                  <a:schemeClr val="tx2">
                    <a:lumMod val="50000"/>
                  </a:schemeClr>
                </a:solidFill>
                <a:latin typeface="Arial" panose="020B0604020202020204" pitchFamily="34" charset="0"/>
                <a:ea typeface="Arial" panose="020B0604020202020204" pitchFamily="34" charset="0"/>
                <a:cs typeface="Arial" panose="020B0604020202020204" pitchFamily="34" charset="0"/>
              </a:defRPr>
            </a:lvl2pPr>
            <a:lvl3pPr marL="594331" indent="-228594">
              <a:lnSpc>
                <a:spcPct val="95000"/>
              </a:lnSpc>
              <a:spcBef>
                <a:spcPts val="500"/>
              </a:spcBef>
              <a:spcAft>
                <a:spcPts val="300"/>
              </a:spcAft>
              <a:buFont typeface="Arial" charset="0"/>
              <a:buChar char="•"/>
              <a:defRPr sz="1200">
                <a:solidFill>
                  <a:schemeClr val="tx2">
                    <a:lumMod val="50000"/>
                  </a:schemeClr>
                </a:solidFill>
                <a:latin typeface="Arial" panose="020B0604020202020204" pitchFamily="34" charset="0"/>
                <a:ea typeface="Arial" panose="020B0604020202020204" pitchFamily="34" charset="0"/>
                <a:cs typeface="Arial" panose="020B0604020202020204" pitchFamily="34" charset="0"/>
              </a:defRPr>
            </a:lvl3pPr>
            <a:lvl4pPr>
              <a:lnSpc>
                <a:spcPct val="95000"/>
              </a:lnSpc>
              <a:defRPr sz="1200">
                <a:solidFill>
                  <a:schemeClr val="tx2">
                    <a:lumMod val="50000"/>
                  </a:schemeClr>
                </a:solidFill>
                <a:latin typeface="Arial" panose="020B0604020202020204" pitchFamily="34" charset="0"/>
                <a:ea typeface="Arial" panose="020B0604020202020204" pitchFamily="34" charset="0"/>
                <a:cs typeface="Arial" panose="020B0604020202020204" pitchFamily="34" charset="0"/>
              </a:defRPr>
            </a:lvl4pPr>
            <a:lvl5pPr>
              <a:lnSpc>
                <a:spcPct val="95000"/>
              </a:lnSpc>
              <a:defRPr sz="1200">
                <a:solidFill>
                  <a:schemeClr val="tx2">
                    <a:lumMod val="50000"/>
                  </a:schemeClr>
                </a:solidFill>
                <a:latin typeface="Arial" panose="020B0604020202020204" pitchFamily="34" charset="0"/>
                <a:ea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2">
            <a:extLst>
              <a:ext uri="{FF2B5EF4-FFF2-40B4-BE49-F238E27FC236}">
                <a16:creationId xmlns:a16="http://schemas.microsoft.com/office/drawing/2014/main" id="{2B768374-DEC7-EC48-9683-DBA7AAC750E8}"/>
              </a:ext>
            </a:extLst>
          </p:cNvPr>
          <p:cNvSpPr>
            <a:spLocks noGrp="1"/>
          </p:cNvSpPr>
          <p:nvPr>
            <p:ph idx="17" hasCustomPrompt="1"/>
          </p:nvPr>
        </p:nvSpPr>
        <p:spPr>
          <a:xfrm>
            <a:off x="6111738" y="3714944"/>
            <a:ext cx="3032262" cy="679527"/>
          </a:xfrm>
        </p:spPr>
        <p:txBody>
          <a:bodyPr>
            <a:noAutofit/>
          </a:bodyPr>
          <a:lstStyle>
            <a:lvl1pPr marL="0" indent="0">
              <a:lnSpc>
                <a:spcPct val="95000"/>
              </a:lnSpc>
              <a:spcBef>
                <a:spcPts val="1700"/>
              </a:spcBef>
              <a:spcAft>
                <a:spcPts val="0"/>
              </a:spcAft>
              <a:buNone/>
              <a:defRPr sz="1800" b="1">
                <a:solidFill>
                  <a:schemeClr val="tx1"/>
                </a:solidFill>
                <a:latin typeface="Arial" panose="020B0604020202020204" pitchFamily="34" charset="0"/>
                <a:ea typeface="Arial" panose="020B0604020202020204" pitchFamily="34" charset="0"/>
                <a:cs typeface="Arial" panose="020B0604020202020204" pitchFamily="34" charset="0"/>
              </a:defRPr>
            </a:lvl1pPr>
            <a:lvl2pPr marL="285732" indent="-182880">
              <a:lnSpc>
                <a:spcPct val="95000"/>
              </a:lnSpc>
              <a:spcBef>
                <a:spcPts val="900"/>
              </a:spcBef>
              <a:spcAft>
                <a:spcPts val="0"/>
              </a:spcAft>
              <a:buFont typeface="Wingdings" charset="2"/>
              <a:buChar char="§"/>
              <a:defRPr sz="1400" b="0" i="0" baseline="0">
                <a:solidFill>
                  <a:schemeClr val="tx2">
                    <a:lumMod val="50000"/>
                  </a:schemeClr>
                </a:solidFill>
                <a:latin typeface="Arial" panose="020B0604020202020204" pitchFamily="34" charset="0"/>
                <a:ea typeface="Arial" panose="020B0604020202020204" pitchFamily="34" charset="0"/>
                <a:cs typeface="Arial" panose="020B0604020202020204" pitchFamily="34" charset="0"/>
              </a:defRPr>
            </a:lvl2pPr>
            <a:lvl3pPr marL="594331" indent="-228594">
              <a:lnSpc>
                <a:spcPct val="95000"/>
              </a:lnSpc>
              <a:spcBef>
                <a:spcPts val="500"/>
              </a:spcBef>
              <a:spcAft>
                <a:spcPts val="300"/>
              </a:spcAft>
              <a:buFont typeface="Arial" charset="0"/>
              <a:buChar char="•"/>
              <a:defRPr sz="1200">
                <a:solidFill>
                  <a:schemeClr val="tx2">
                    <a:lumMod val="50000"/>
                  </a:schemeClr>
                </a:solidFill>
                <a:latin typeface="Arial" panose="020B0604020202020204" pitchFamily="34" charset="0"/>
                <a:ea typeface="Arial" panose="020B0604020202020204" pitchFamily="34" charset="0"/>
                <a:cs typeface="Arial" panose="020B0604020202020204" pitchFamily="34" charset="0"/>
              </a:defRPr>
            </a:lvl3pPr>
            <a:lvl4pPr>
              <a:lnSpc>
                <a:spcPct val="95000"/>
              </a:lnSpc>
              <a:defRPr sz="1200">
                <a:solidFill>
                  <a:schemeClr val="tx2">
                    <a:lumMod val="50000"/>
                  </a:schemeClr>
                </a:solidFill>
                <a:latin typeface="Arial" panose="020B0604020202020204" pitchFamily="34" charset="0"/>
                <a:ea typeface="Arial" panose="020B0604020202020204" pitchFamily="34" charset="0"/>
                <a:cs typeface="Arial" panose="020B0604020202020204" pitchFamily="34" charset="0"/>
              </a:defRPr>
            </a:lvl4pPr>
            <a:lvl5pPr>
              <a:lnSpc>
                <a:spcPct val="95000"/>
              </a:lnSpc>
              <a:defRPr sz="1200">
                <a:solidFill>
                  <a:schemeClr val="tx2">
                    <a:lumMod val="50000"/>
                  </a:schemeClr>
                </a:solidFill>
                <a:latin typeface="Arial" panose="020B0604020202020204" pitchFamily="34" charset="0"/>
                <a:ea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8783825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Slide Two Column">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329635" y="1370215"/>
            <a:ext cx="8187833" cy="3110047"/>
          </a:xfrm>
        </p:spPr>
        <p:txBody>
          <a:bodyPr>
            <a:noAutofit/>
          </a:bodyPr>
          <a:lstStyle>
            <a:lvl1pPr marL="0" indent="0">
              <a:lnSpc>
                <a:spcPct val="95000"/>
              </a:lnSpc>
              <a:spcBef>
                <a:spcPts val="1700"/>
              </a:spcBef>
              <a:spcAft>
                <a:spcPts val="0"/>
              </a:spcAft>
              <a:buNone/>
              <a:defRPr sz="1800" b="1">
                <a:solidFill>
                  <a:srgbClr val="1C4578"/>
                </a:solidFill>
                <a:latin typeface="Arial" panose="020B0604020202020204" pitchFamily="34" charset="0"/>
                <a:ea typeface="Arial" panose="020B0604020202020204" pitchFamily="34" charset="0"/>
                <a:cs typeface="Arial" panose="020B0604020202020204" pitchFamily="34" charset="0"/>
              </a:defRPr>
            </a:lvl1pPr>
            <a:lvl2pPr marL="236538" indent="-134938">
              <a:lnSpc>
                <a:spcPct val="95000"/>
              </a:lnSpc>
              <a:spcBef>
                <a:spcPts val="900"/>
              </a:spcBef>
              <a:spcAft>
                <a:spcPts val="0"/>
              </a:spcAft>
              <a:buClr>
                <a:srgbClr val="00AEE4"/>
              </a:buClr>
              <a:buFont typeface="Arial" panose="020B0604020202020204" pitchFamily="34" charset="0"/>
              <a:buChar char="•"/>
              <a:tabLst/>
              <a:defRPr sz="1400" b="0" i="0" baseline="0">
                <a:solidFill>
                  <a:srgbClr val="3C4F59"/>
                </a:solidFill>
                <a:latin typeface="Arial" panose="020B0604020202020204" pitchFamily="34" charset="0"/>
                <a:ea typeface="Arial" panose="020B0604020202020204" pitchFamily="34" charset="0"/>
                <a:cs typeface="Arial" panose="020B0604020202020204" pitchFamily="34" charset="0"/>
              </a:defRPr>
            </a:lvl2pPr>
            <a:lvl3pPr marL="635000" indent="-169863">
              <a:lnSpc>
                <a:spcPct val="95000"/>
              </a:lnSpc>
              <a:spcBef>
                <a:spcPts val="500"/>
              </a:spcBef>
              <a:spcAft>
                <a:spcPts val="300"/>
              </a:spcAft>
              <a:buClr>
                <a:srgbClr val="00AEE4"/>
              </a:buClr>
              <a:buSzPct val="70000"/>
              <a:buFont typeface="Courier New" panose="02070309020205020404" pitchFamily="49" charset="0"/>
              <a:buChar char="o"/>
              <a:tabLst/>
              <a:defRPr sz="1200">
                <a:solidFill>
                  <a:srgbClr val="3C4F59"/>
                </a:solidFill>
                <a:latin typeface="Arial" panose="020B0604020202020204" pitchFamily="34" charset="0"/>
                <a:ea typeface="Arial" panose="020B0604020202020204" pitchFamily="34" charset="0"/>
                <a:cs typeface="Arial" panose="020B0604020202020204" pitchFamily="34" charset="0"/>
              </a:defRPr>
            </a:lvl3pPr>
            <a:lvl4pPr marL="1201738" indent="-169863">
              <a:lnSpc>
                <a:spcPct val="95000"/>
              </a:lnSpc>
              <a:buClr>
                <a:srgbClr val="00AEE4"/>
              </a:buClr>
              <a:tabLst/>
              <a:defRPr sz="1200">
                <a:solidFill>
                  <a:srgbClr val="3C4F59"/>
                </a:solidFill>
                <a:latin typeface="Arial" panose="020B0604020202020204" pitchFamily="34" charset="0"/>
                <a:ea typeface="Arial" panose="020B0604020202020204" pitchFamily="34" charset="0"/>
                <a:cs typeface="Arial" panose="020B0604020202020204" pitchFamily="34" charset="0"/>
              </a:defRPr>
            </a:lvl4pPr>
            <a:lvl5pPr marL="1778000" indent="-119063">
              <a:lnSpc>
                <a:spcPct val="95000"/>
              </a:lnSpc>
              <a:buClr>
                <a:srgbClr val="00AEE4"/>
              </a:buClr>
              <a:buSzPct val="70000"/>
              <a:tabLst/>
              <a:defRPr sz="1200">
                <a:solidFill>
                  <a:srgbClr val="3C4F59"/>
                </a:solidFill>
                <a:latin typeface="Arial" panose="020B0604020202020204" pitchFamily="34" charset="0"/>
                <a:ea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a:extLst>
              <a:ext uri="{FF2B5EF4-FFF2-40B4-BE49-F238E27FC236}">
                <a16:creationId xmlns:a16="http://schemas.microsoft.com/office/drawing/2014/main" id="{36AADB66-C32C-5848-8A8F-952A7A8DADFB}"/>
              </a:ext>
            </a:extLst>
          </p:cNvPr>
          <p:cNvSpPr/>
          <p:nvPr userDrawn="1"/>
        </p:nvSpPr>
        <p:spPr>
          <a:xfrm rot="10800000">
            <a:off x="0" y="4755706"/>
            <a:ext cx="9144000" cy="387793"/>
          </a:xfrm>
          <a:prstGeom prst="rect">
            <a:avLst/>
          </a:prstGeom>
          <a:gradFill>
            <a:gsLst>
              <a:gs pos="0">
                <a:srgbClr val="00AEE4"/>
              </a:gs>
              <a:gs pos="41000">
                <a:srgbClr val="0E7AAE"/>
              </a:gs>
              <a:gs pos="100000">
                <a:srgbClr val="1C4578"/>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Slide Number Placeholder 5">
            <a:extLst>
              <a:ext uri="{FF2B5EF4-FFF2-40B4-BE49-F238E27FC236}">
                <a16:creationId xmlns:a16="http://schemas.microsoft.com/office/drawing/2014/main" id="{364ABD54-C1DB-9D43-954B-CF6A13911032}"/>
              </a:ext>
            </a:extLst>
          </p:cNvPr>
          <p:cNvSpPr>
            <a:spLocks noGrp="1"/>
          </p:cNvSpPr>
          <p:nvPr>
            <p:ph type="sldNum" sz="quarter" idx="4"/>
          </p:nvPr>
        </p:nvSpPr>
        <p:spPr>
          <a:xfrm>
            <a:off x="8292266" y="4798649"/>
            <a:ext cx="450404" cy="185658"/>
          </a:xfrm>
          <a:prstGeom prst="rect">
            <a:avLst/>
          </a:prstGeom>
        </p:spPr>
        <p:txBody>
          <a:bodyPr vert="horz" lIns="0" tIns="0" rIns="0" bIns="0" rtlCol="0" anchor="b"/>
          <a:lstStyle>
            <a:lvl1pPr algn="r">
              <a:defRPr sz="900" b="1">
                <a:solidFill>
                  <a:schemeClr val="bg1"/>
                </a:solidFill>
                <a:latin typeface="+mn-lt"/>
              </a:defRPr>
            </a:lvl1pPr>
          </a:lstStyle>
          <a:p>
            <a:fld id="{B0462FEB-C181-8347-9EC4-DEDFCFCD9AD1}" type="slidenum">
              <a:rPr lang="en-US" smtClean="0"/>
              <a:pPr/>
              <a:t>‹#›</a:t>
            </a:fld>
            <a:endParaRPr lang="en-US" dirty="0"/>
          </a:p>
        </p:txBody>
      </p:sp>
      <p:sp>
        <p:nvSpPr>
          <p:cNvPr id="15" name="Text Box 42">
            <a:extLst>
              <a:ext uri="{FF2B5EF4-FFF2-40B4-BE49-F238E27FC236}">
                <a16:creationId xmlns:a16="http://schemas.microsoft.com/office/drawing/2014/main" id="{99C18D71-FC2F-064F-BA5A-BB681FE31162}"/>
              </a:ext>
              <a:ext uri="{C183D7F6-B498-43B3-948B-1728B52AA6E4}">
                <adec:decorative xmlns:adec="http://schemas.microsoft.com/office/drawing/2017/decorative" val="1"/>
              </a:ext>
            </a:extLst>
          </p:cNvPr>
          <p:cNvSpPr txBox="1"/>
          <p:nvPr userDrawn="1"/>
        </p:nvSpPr>
        <p:spPr>
          <a:xfrm>
            <a:off x="187617" y="4755707"/>
            <a:ext cx="4178300" cy="228600"/>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0" tIns="0" rIns="0" bIns="0" numCol="1" spcCol="0" rtlCol="0" fromWordArt="0" anchor="b" anchorCtr="0" forceAA="0" compatLnSpc="1">
            <a:prstTxWarp prst="textNoShape">
              <a:avLst/>
            </a:prstTxWarp>
            <a:noAutofit/>
          </a:bodyPr>
          <a:lstStyle/>
          <a:p>
            <a:pPr marL="0" marR="0">
              <a:spcBef>
                <a:spcPts val="0"/>
              </a:spcBef>
              <a:spcAft>
                <a:spcPts val="0"/>
              </a:spcAft>
            </a:pPr>
            <a:r>
              <a:rPr lang="en-US" sz="900" b="1" i="1" dirty="0">
                <a:solidFill>
                  <a:srgbClr val="EEF2F7"/>
                </a:solidFill>
                <a:effectLst/>
                <a:latin typeface="Arial" panose="020B0604020202020204" pitchFamily="34" charset="0"/>
                <a:ea typeface="Times New Roman" panose="02020603050405020304" pitchFamily="18" charset="0"/>
                <a:cs typeface="Calibri" panose="020F0502020204030204" pitchFamily="34" charset="0"/>
              </a:rPr>
              <a:t>New York Culturally Responsive-Sustaining Education Framework</a:t>
            </a:r>
          </a:p>
        </p:txBody>
      </p:sp>
      <p:sp>
        <p:nvSpPr>
          <p:cNvPr id="10" name="Rectangle 9">
            <a:extLst>
              <a:ext uri="{FF2B5EF4-FFF2-40B4-BE49-F238E27FC236}">
                <a16:creationId xmlns:a16="http://schemas.microsoft.com/office/drawing/2014/main" id="{44B98BDD-949C-4175-88F2-BD9717E5E12D}"/>
              </a:ext>
            </a:extLst>
          </p:cNvPr>
          <p:cNvSpPr/>
          <p:nvPr userDrawn="1"/>
        </p:nvSpPr>
        <p:spPr>
          <a:xfrm>
            <a:off x="0" y="1144236"/>
            <a:ext cx="9144000" cy="109728"/>
          </a:xfrm>
          <a:prstGeom prst="rect">
            <a:avLst/>
          </a:prstGeom>
          <a:solidFill>
            <a:srgbClr val="662C6A"/>
          </a:solidFill>
          <a:ln>
            <a:no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a:endParaRPr lang="en-US" dirty="0"/>
          </a:p>
        </p:txBody>
      </p:sp>
      <p:sp>
        <p:nvSpPr>
          <p:cNvPr id="12" name="Title 1">
            <a:extLst>
              <a:ext uri="{FF2B5EF4-FFF2-40B4-BE49-F238E27FC236}">
                <a16:creationId xmlns:a16="http://schemas.microsoft.com/office/drawing/2014/main" id="{97B409A7-2C51-4A04-8CD5-73AC15171D80}"/>
              </a:ext>
            </a:extLst>
          </p:cNvPr>
          <p:cNvSpPr>
            <a:spLocks noGrp="1"/>
          </p:cNvSpPr>
          <p:nvPr>
            <p:ph type="title"/>
          </p:nvPr>
        </p:nvSpPr>
        <p:spPr>
          <a:xfrm>
            <a:off x="329635" y="159193"/>
            <a:ext cx="5533284" cy="770020"/>
          </a:xfrm>
          <a:ln w="15875">
            <a:noFill/>
          </a:ln>
        </p:spPr>
        <p:txBody>
          <a:bodyPr wrap="square" lIns="0" tIns="0" rIns="0" bIns="0" anchor="ctr" anchorCtr="0">
            <a:noAutofit/>
          </a:bodyPr>
          <a:lstStyle>
            <a:lvl1pPr marL="7938" indent="0" algn="l">
              <a:lnSpc>
                <a:spcPct val="90000"/>
              </a:lnSpc>
              <a:spcBef>
                <a:spcPts val="600"/>
              </a:spcBef>
              <a:tabLst/>
              <a:defRPr sz="3400" b="1">
                <a:solidFill>
                  <a:srgbClr val="1C4578"/>
                </a:solidFill>
                <a:latin typeface="Arial" panose="020B0604020202020204" pitchFamily="34" charset="0"/>
                <a:ea typeface="Arial" panose="020B0604020202020204" pitchFamily="34" charset="0"/>
                <a:cs typeface="Arial" panose="020B0604020202020204" pitchFamily="34" charset="0"/>
              </a:defRPr>
            </a:lvl1pPr>
          </a:lstStyle>
          <a:p>
            <a:r>
              <a:rPr lang="en-US" dirty="0"/>
              <a:t>Click to edit Master title style</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8314269" y="4767264"/>
            <a:ext cx="372533" cy="273844"/>
          </a:xfrm>
          <a:prstGeom prst="rect">
            <a:avLst/>
          </a:prstGeom>
        </p:spPr>
        <p:txBody>
          <a:bodyPr vert="horz" lIns="91440" tIns="45720" rIns="91440" bIns="45720" rtlCol="0" anchor="ctr"/>
          <a:lstStyle>
            <a:lvl1pPr algn="r">
              <a:defRPr sz="900">
                <a:solidFill>
                  <a:srgbClr val="1C4578"/>
                </a:solidFill>
              </a:defRPr>
            </a:lvl1pPr>
          </a:lstStyle>
          <a:p>
            <a:fld id="{B0462FEB-C181-8347-9EC4-DEDFCFCD9AD1}" type="slidenum">
              <a:rPr lang="en-US" smtClean="0"/>
              <a:pPr/>
              <a:t>‹#›</a:t>
            </a:fld>
            <a:endParaRPr lang="en-US" dirty="0"/>
          </a:p>
        </p:txBody>
      </p:sp>
      <p:sp>
        <p:nvSpPr>
          <p:cNvPr id="4" name="Footer Placeholder 3">
            <a:extLst>
              <a:ext uri="{FF2B5EF4-FFF2-40B4-BE49-F238E27FC236}">
                <a16:creationId xmlns:a16="http://schemas.microsoft.com/office/drawing/2014/main" id="{86D95956-78FA-BB47-BFC1-94C3C0DABB2D}"/>
              </a:ext>
            </a:extLst>
          </p:cNvPr>
          <p:cNvSpPr>
            <a:spLocks noGrp="1"/>
          </p:cNvSpPr>
          <p:nvPr>
            <p:ph type="ftr" sz="quarter" idx="3"/>
          </p:nvPr>
        </p:nvSpPr>
        <p:spPr>
          <a:xfrm>
            <a:off x="457198" y="4767263"/>
            <a:ext cx="5657852" cy="274637"/>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New York Culturally Responsive-Sustaining Education Framework</a:t>
            </a:r>
          </a:p>
        </p:txBody>
      </p:sp>
    </p:spTree>
  </p:cSld>
  <p:clrMap bg1="lt1" tx1="dk1" bg2="lt2" tx2="dk2" accent1="accent1" accent2="accent2" accent3="accent3" accent4="accent4" accent5="accent5" accent6="accent6" hlink="hlink" folHlink="folHlink"/>
  <p:sldLayoutIdLst>
    <p:sldLayoutId id="2147483662" r:id="rId1"/>
    <p:sldLayoutId id="2147483742" r:id="rId2"/>
    <p:sldLayoutId id="2147483743" r:id="rId3"/>
    <p:sldLayoutId id="2147483744" r:id="rId4"/>
    <p:sldLayoutId id="2147483745" r:id="rId5"/>
    <p:sldLayoutId id="2147483736" r:id="rId6"/>
    <p:sldLayoutId id="2147483738" r:id="rId7"/>
    <p:sldLayoutId id="2147483762" r:id="rId8"/>
    <p:sldLayoutId id="2147483650" r:id="rId9"/>
    <p:sldLayoutId id="2147483749" r:id="rId10"/>
    <p:sldLayoutId id="2147483741" r:id="rId11"/>
    <p:sldLayoutId id="2147483739" r:id="rId12"/>
    <p:sldLayoutId id="2147483747" r:id="rId13"/>
    <p:sldLayoutId id="2147483748" r:id="rId14"/>
    <p:sldLayoutId id="2147483746" r:id="rId15"/>
    <p:sldLayoutId id="2147483737" r:id="rId16"/>
    <p:sldLayoutId id="2147483660" r:id="rId17"/>
  </p:sldLayoutIdLst>
  <p:hf hdr="0" ftr="0" dt="0"/>
  <p:txStyles>
    <p:titleStyle>
      <a:lvl1pPr algn="l" defTabSz="457189" rtl="0" eaLnBrk="1" latinLnBrk="0" hangingPunct="1">
        <a:spcBef>
          <a:spcPct val="0"/>
        </a:spcBef>
        <a:buNone/>
        <a:defRPr sz="4000" b="1" kern="1200">
          <a:solidFill>
            <a:srgbClr val="1C4578"/>
          </a:solidFill>
          <a:latin typeface="+mj-lt"/>
          <a:ea typeface="Helvetica" pitchFamily="2" charset="0"/>
          <a:cs typeface="Arial" panose="020B0604020202020204" pitchFamily="34" charset="0"/>
        </a:defRPr>
      </a:lvl1pPr>
    </p:titleStyle>
    <p:bodyStyle>
      <a:lvl1pPr marL="0" marR="0" indent="0" algn="l" defTabSz="457189" rtl="0" eaLnBrk="1" fontAlgn="auto" latinLnBrk="0" hangingPunct="1">
        <a:lnSpc>
          <a:spcPct val="95000"/>
        </a:lnSpc>
        <a:spcBef>
          <a:spcPct val="20000"/>
        </a:spcBef>
        <a:spcAft>
          <a:spcPts val="0"/>
        </a:spcAft>
        <a:buClrTx/>
        <a:buSzTx/>
        <a:buFont typeface="Arial"/>
        <a:buNone/>
        <a:tabLst/>
        <a:defRPr sz="1800" b="1" kern="1200">
          <a:solidFill>
            <a:srgbClr val="1C4578"/>
          </a:solidFill>
          <a:latin typeface="+mn-lt"/>
          <a:ea typeface="Helvetica" pitchFamily="2" charset="0"/>
          <a:cs typeface="Arial" panose="020B0604020202020204" pitchFamily="34" charset="0"/>
        </a:defRPr>
      </a:lvl1pPr>
      <a:lvl2pPr marL="465138" marR="0" indent="-177800" algn="l" defTabSz="457189" rtl="0" eaLnBrk="1" fontAlgn="auto" latinLnBrk="0" hangingPunct="1">
        <a:lnSpc>
          <a:spcPct val="95000"/>
        </a:lnSpc>
        <a:spcBef>
          <a:spcPct val="20000"/>
        </a:spcBef>
        <a:spcAft>
          <a:spcPts val="0"/>
        </a:spcAft>
        <a:buClr>
          <a:srgbClr val="00AEE4"/>
        </a:buClr>
        <a:buSzTx/>
        <a:buFont typeface="Arial" panose="020B0604020202020204" pitchFamily="34" charset="0"/>
        <a:buChar char="•"/>
        <a:tabLst/>
        <a:defRPr sz="1400" b="0" kern="1200">
          <a:solidFill>
            <a:srgbClr val="3C4F59"/>
          </a:solidFill>
          <a:latin typeface="+mn-lt"/>
          <a:ea typeface="+mn-ea"/>
          <a:cs typeface="Arial" panose="020B0604020202020204" pitchFamily="34" charset="0"/>
        </a:defRPr>
      </a:lvl2pPr>
      <a:lvl3pPr marL="693738" marR="0" indent="-119063" algn="l" defTabSz="457189" rtl="0" eaLnBrk="1" fontAlgn="auto" latinLnBrk="0" hangingPunct="1">
        <a:lnSpc>
          <a:spcPct val="95000"/>
        </a:lnSpc>
        <a:spcBef>
          <a:spcPct val="20000"/>
        </a:spcBef>
        <a:spcAft>
          <a:spcPts val="0"/>
        </a:spcAft>
        <a:buClr>
          <a:srgbClr val="00AEE4"/>
        </a:buClr>
        <a:buSzPct val="80000"/>
        <a:buFont typeface="Courier New" panose="02070309020205020404" pitchFamily="49" charset="0"/>
        <a:buChar char="o"/>
        <a:tabLst/>
        <a:defRPr sz="1200" kern="1200">
          <a:solidFill>
            <a:srgbClr val="3C4F59"/>
          </a:solidFill>
          <a:latin typeface="+mn-lt"/>
          <a:ea typeface="Corbel" charset="0"/>
          <a:cs typeface="Arial" panose="020B0604020202020204" pitchFamily="34" charset="0"/>
        </a:defRPr>
      </a:lvl3pPr>
      <a:lvl4pPr marL="973138" marR="0" indent="-169863" algn="l" defTabSz="457189" rtl="0" eaLnBrk="1" fontAlgn="auto" latinLnBrk="0" hangingPunct="1">
        <a:lnSpc>
          <a:spcPct val="95000"/>
        </a:lnSpc>
        <a:spcBef>
          <a:spcPct val="20000"/>
        </a:spcBef>
        <a:spcAft>
          <a:spcPts val="0"/>
        </a:spcAft>
        <a:buClr>
          <a:srgbClr val="00AEE4"/>
        </a:buClr>
        <a:buSzTx/>
        <a:buFont typeface="Arial"/>
        <a:buChar char="–"/>
        <a:tabLst/>
        <a:defRPr sz="1200" kern="1200">
          <a:solidFill>
            <a:srgbClr val="3C4F59"/>
          </a:solidFill>
          <a:latin typeface="+mn-lt"/>
          <a:ea typeface="+mn-ea"/>
          <a:cs typeface="Arial" panose="020B0604020202020204" pitchFamily="34" charset="0"/>
        </a:defRPr>
      </a:lvl4pPr>
      <a:lvl5pPr marL="1430338" marR="0" indent="-169863" algn="l" defTabSz="457189" rtl="0" eaLnBrk="1" fontAlgn="auto" latinLnBrk="0" hangingPunct="1">
        <a:lnSpc>
          <a:spcPct val="95000"/>
        </a:lnSpc>
        <a:spcBef>
          <a:spcPct val="20000"/>
        </a:spcBef>
        <a:spcAft>
          <a:spcPts val="0"/>
        </a:spcAft>
        <a:buClr>
          <a:srgbClr val="00AEE4"/>
        </a:buClr>
        <a:buSzTx/>
        <a:buFont typeface="Arial"/>
        <a:buChar char="»"/>
        <a:tabLst/>
        <a:defRPr sz="1200" kern="1200">
          <a:solidFill>
            <a:srgbClr val="3C4F59"/>
          </a:solidFill>
          <a:latin typeface="+mn-lt"/>
          <a:ea typeface="+mn-ea"/>
          <a:cs typeface="Arial" panose="020B0604020202020204" pitchFamily="34" charset="0"/>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7"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1"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7.xml"/><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9.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hyperlink" Target="http://www.nysed.gov/crs/resources" TargetMode="External"/><Relationship Id="rId2" Type="http://schemas.openxmlformats.org/officeDocument/2006/relationships/notesSlide" Target="../notesSlides/notesSlide20.xml"/><Relationship Id="rId1" Type="http://schemas.openxmlformats.org/officeDocument/2006/relationships/slideLayout" Target="../slideLayouts/slideLayout13.xml"/><Relationship Id="rId5" Type="http://schemas.openxmlformats.org/officeDocument/2006/relationships/image" Target="../media/image12.png"/><Relationship Id="rId4" Type="http://schemas.openxmlformats.org/officeDocument/2006/relationships/image" Target="../media/image11.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3.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4.xml"/><Relationship Id="rId1" Type="http://schemas.openxmlformats.org/officeDocument/2006/relationships/slideLayout" Target="../slideLayouts/slideLayout11.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7.xml"/><Relationship Id="rId1" Type="http://schemas.openxmlformats.org/officeDocument/2006/relationships/slideLayout" Target="../slideLayouts/slideLayout8.xml"/><Relationship Id="rId4" Type="http://schemas.openxmlformats.org/officeDocument/2006/relationships/image" Target="../media/image18.png"/></Relationships>
</file>

<file path=ppt/slides/_rels/slide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8.xml"/><Relationship Id="rId1" Type="http://schemas.openxmlformats.org/officeDocument/2006/relationships/slideLayout" Target="../slideLayouts/slideLayout8.xml"/><Relationship Id="rId4" Type="http://schemas.openxmlformats.org/officeDocument/2006/relationships/image" Target="../media/image18.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hyperlink" Target="http://nysed.gov/crs" TargetMode="External"/><Relationship Id="rId7" Type="http://schemas.openxmlformats.org/officeDocument/2006/relationships/hyperlink" Target="http://www.nysed.gov/common/nysed/files/programs/crs/crs-framework-roadmap.pdf" TargetMode="External"/><Relationship Id="rId2" Type="http://schemas.openxmlformats.org/officeDocument/2006/relationships/notesSlide" Target="../notesSlides/notesSlide30.xml"/><Relationship Id="rId1" Type="http://schemas.openxmlformats.org/officeDocument/2006/relationships/slideLayout" Target="../slideLayouts/slideLayout13.xml"/><Relationship Id="rId6" Type="http://schemas.openxmlformats.org/officeDocument/2006/relationships/hyperlink" Target="http://www.nysed.gov/crs/resources" TargetMode="External"/><Relationship Id="rId5" Type="http://schemas.openxmlformats.org/officeDocument/2006/relationships/hyperlink" Target="http://www.nysed.gov/common/nysed/files/programs/crs/culturally-responsive-sustaining-education-framework.pdf" TargetMode="External"/><Relationship Id="rId4" Type="http://schemas.openxmlformats.org/officeDocument/2006/relationships/hyperlink" Target="https://ies.ed.gov/ncee/edlabs/regions/appalachia" TargetMode="External"/><Relationship Id="rId9" Type="http://schemas.openxmlformats.org/officeDocument/2006/relationships/image" Target="../media/image11.png"/></Relationships>
</file>

<file path=ppt/slides/_rels/slide3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1.xml"/><Relationship Id="rId1" Type="http://schemas.openxmlformats.org/officeDocument/2006/relationships/slideLayout" Target="../slideLayouts/slideLayout8.xml"/><Relationship Id="rId5" Type="http://schemas.openxmlformats.org/officeDocument/2006/relationships/image" Target="../media/image21.png"/><Relationship Id="rId4" Type="http://schemas.openxmlformats.org/officeDocument/2006/relationships/image" Target="../media/image20.png"/></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hyperlink" Target="https://ies.ed.gov/ncee/edlabs/regions/appalachia" TargetMode="External"/><Relationship Id="rId2" Type="http://schemas.openxmlformats.org/officeDocument/2006/relationships/notesSlide" Target="../notesSlides/notesSlide36.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hyperlink" Target="http://www.nysed.gov/crs"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7665DDF-DA19-4113-B70F-23AA333FFFA6}"/>
              </a:ext>
            </a:extLst>
          </p:cNvPr>
          <p:cNvSpPr>
            <a:spLocks noGrp="1"/>
          </p:cNvSpPr>
          <p:nvPr>
            <p:ph type="ctrTitle"/>
          </p:nvPr>
        </p:nvSpPr>
        <p:spPr>
          <a:xfrm>
            <a:off x="520726" y="832252"/>
            <a:ext cx="5007877" cy="2474790"/>
          </a:xfrm>
        </p:spPr>
        <p:txBody>
          <a:bodyPr/>
          <a:lstStyle/>
          <a:p>
            <a:r>
              <a:rPr lang="en-US" dirty="0"/>
              <a:t>New York Culturally Responsive-Sustaining Education Framework </a:t>
            </a:r>
          </a:p>
        </p:txBody>
      </p:sp>
      <p:sp>
        <p:nvSpPr>
          <p:cNvPr id="5" name="Subtitle 4">
            <a:extLst>
              <a:ext uri="{FF2B5EF4-FFF2-40B4-BE49-F238E27FC236}">
                <a16:creationId xmlns:a16="http://schemas.microsoft.com/office/drawing/2014/main" id="{D08ACDE9-EDB7-4F53-8D0C-4190A5745B1B}"/>
              </a:ext>
            </a:extLst>
          </p:cNvPr>
          <p:cNvSpPr>
            <a:spLocks noGrp="1"/>
          </p:cNvSpPr>
          <p:nvPr>
            <p:ph type="subTitle" idx="1"/>
          </p:nvPr>
        </p:nvSpPr>
        <p:spPr>
          <a:xfrm>
            <a:off x="520726" y="3118506"/>
            <a:ext cx="4457674" cy="664635"/>
          </a:xfrm>
        </p:spPr>
        <p:txBody>
          <a:bodyPr/>
          <a:lstStyle/>
          <a:p>
            <a:r>
              <a:rPr lang="en-US" sz="2400" dirty="0"/>
              <a:t>Teacher Session</a:t>
            </a:r>
          </a:p>
        </p:txBody>
      </p:sp>
    </p:spTree>
    <p:extLst>
      <p:ext uri="{BB962C8B-B14F-4D97-AF65-F5344CB8AC3E}">
        <p14:creationId xmlns:p14="http://schemas.microsoft.com/office/powerpoint/2010/main" val="27982401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478B0D04-4B0E-485A-BD4E-68B2CA8B5527}"/>
              </a:ext>
            </a:extLst>
          </p:cNvPr>
          <p:cNvSpPr>
            <a:spLocks noGrp="1"/>
          </p:cNvSpPr>
          <p:nvPr>
            <p:ph type="title"/>
          </p:nvPr>
        </p:nvSpPr>
        <p:spPr>
          <a:xfrm>
            <a:off x="433138" y="207694"/>
            <a:ext cx="7332871" cy="770020"/>
          </a:xfrm>
        </p:spPr>
        <p:txBody>
          <a:bodyPr/>
          <a:lstStyle/>
          <a:p>
            <a:r>
              <a:rPr lang="en-US" dirty="0"/>
              <a:t>Introductions: Partner/Group Work</a:t>
            </a:r>
          </a:p>
        </p:txBody>
      </p:sp>
      <p:sp>
        <p:nvSpPr>
          <p:cNvPr id="4" name="Slide Number Placeholder 3">
            <a:extLst>
              <a:ext uri="{FF2B5EF4-FFF2-40B4-BE49-F238E27FC236}">
                <a16:creationId xmlns:a16="http://schemas.microsoft.com/office/drawing/2014/main" id="{D735F3CA-6813-4AF6-AF42-3280F2E30D26}"/>
              </a:ext>
            </a:extLst>
          </p:cNvPr>
          <p:cNvSpPr>
            <a:spLocks noGrp="1"/>
          </p:cNvSpPr>
          <p:nvPr>
            <p:ph type="sldNum" sz="quarter" idx="4"/>
          </p:nvPr>
        </p:nvSpPr>
        <p:spPr/>
        <p:txBody>
          <a:bodyPr/>
          <a:lstStyle/>
          <a:p>
            <a:fld id="{B0462FEB-C181-8347-9EC4-DEDFCFCD9AD1}" type="slidenum">
              <a:rPr lang="en-US" smtClean="0"/>
              <a:pPr/>
              <a:t>10</a:t>
            </a:fld>
            <a:endParaRPr lang="en-US" dirty="0"/>
          </a:p>
        </p:txBody>
      </p:sp>
      <p:sp>
        <p:nvSpPr>
          <p:cNvPr id="6" name="Content Placeholder 19">
            <a:extLst>
              <a:ext uri="{FF2B5EF4-FFF2-40B4-BE49-F238E27FC236}">
                <a16:creationId xmlns:a16="http://schemas.microsoft.com/office/drawing/2014/main" id="{4798CEC2-140B-2348-B1F9-8A93872CB629}"/>
              </a:ext>
            </a:extLst>
          </p:cNvPr>
          <p:cNvSpPr txBox="1">
            <a:spLocks/>
          </p:cNvSpPr>
          <p:nvPr/>
        </p:nvSpPr>
        <p:spPr>
          <a:xfrm>
            <a:off x="329635" y="1370215"/>
            <a:ext cx="8639553" cy="3378320"/>
          </a:xfrm>
          <a:prstGeom prst="rect">
            <a:avLst/>
          </a:prstGeom>
        </p:spPr>
        <p:txBody>
          <a:bodyPr/>
          <a:lstStyle>
            <a:lvl1pPr marL="0" marR="0" indent="0" algn="l" defTabSz="457189" rtl="0" eaLnBrk="1" fontAlgn="auto" latinLnBrk="0" hangingPunct="1">
              <a:lnSpc>
                <a:spcPct val="95000"/>
              </a:lnSpc>
              <a:spcBef>
                <a:spcPct val="20000"/>
              </a:spcBef>
              <a:spcAft>
                <a:spcPts val="0"/>
              </a:spcAft>
              <a:buClrTx/>
              <a:buSzTx/>
              <a:buFont typeface="Arial"/>
              <a:buNone/>
              <a:tabLst/>
              <a:defRPr sz="1800" b="1" kern="1200">
                <a:solidFill>
                  <a:srgbClr val="1C4578"/>
                </a:solidFill>
                <a:latin typeface="+mn-lt"/>
                <a:ea typeface="Helvetica" pitchFamily="2" charset="0"/>
                <a:cs typeface="Arial" panose="020B0604020202020204" pitchFamily="34" charset="0"/>
              </a:defRPr>
            </a:lvl1pPr>
            <a:lvl2pPr marL="465138" marR="0" indent="-177800" algn="l" defTabSz="457189" rtl="0" eaLnBrk="1" fontAlgn="auto" latinLnBrk="0" hangingPunct="1">
              <a:lnSpc>
                <a:spcPct val="95000"/>
              </a:lnSpc>
              <a:spcBef>
                <a:spcPct val="20000"/>
              </a:spcBef>
              <a:spcAft>
                <a:spcPts val="0"/>
              </a:spcAft>
              <a:buClr>
                <a:srgbClr val="00AEE4"/>
              </a:buClr>
              <a:buSzTx/>
              <a:buFont typeface="Arial" panose="020B0604020202020204" pitchFamily="34" charset="0"/>
              <a:buChar char="•"/>
              <a:tabLst/>
              <a:defRPr sz="1400" b="0" kern="1200">
                <a:solidFill>
                  <a:srgbClr val="3C4F59"/>
                </a:solidFill>
                <a:latin typeface="+mn-lt"/>
                <a:ea typeface="+mn-ea"/>
                <a:cs typeface="Arial" panose="020B0604020202020204" pitchFamily="34" charset="0"/>
              </a:defRPr>
            </a:lvl2pPr>
            <a:lvl3pPr marL="693738" marR="0" indent="-119063" algn="l" defTabSz="457189" rtl="0" eaLnBrk="1" fontAlgn="auto" latinLnBrk="0" hangingPunct="1">
              <a:lnSpc>
                <a:spcPct val="95000"/>
              </a:lnSpc>
              <a:spcBef>
                <a:spcPct val="20000"/>
              </a:spcBef>
              <a:spcAft>
                <a:spcPts val="0"/>
              </a:spcAft>
              <a:buClr>
                <a:srgbClr val="00AEE4"/>
              </a:buClr>
              <a:buSzPct val="80000"/>
              <a:buFont typeface="Courier New" panose="02070309020205020404" pitchFamily="49" charset="0"/>
              <a:buChar char="o"/>
              <a:tabLst/>
              <a:defRPr sz="1200" kern="1200">
                <a:solidFill>
                  <a:srgbClr val="3C4F59"/>
                </a:solidFill>
                <a:latin typeface="+mn-lt"/>
                <a:ea typeface="Corbel" charset="0"/>
                <a:cs typeface="Arial" panose="020B0604020202020204" pitchFamily="34" charset="0"/>
              </a:defRPr>
            </a:lvl3pPr>
            <a:lvl4pPr marL="973138" marR="0" indent="-169863" algn="l" defTabSz="457189" rtl="0" eaLnBrk="1" fontAlgn="auto" latinLnBrk="0" hangingPunct="1">
              <a:lnSpc>
                <a:spcPct val="95000"/>
              </a:lnSpc>
              <a:spcBef>
                <a:spcPct val="20000"/>
              </a:spcBef>
              <a:spcAft>
                <a:spcPts val="0"/>
              </a:spcAft>
              <a:buClr>
                <a:srgbClr val="00AEE4"/>
              </a:buClr>
              <a:buSzTx/>
              <a:buFont typeface="Arial"/>
              <a:buChar char="–"/>
              <a:tabLst/>
              <a:defRPr sz="1200" kern="1200">
                <a:solidFill>
                  <a:srgbClr val="3C4F59"/>
                </a:solidFill>
                <a:latin typeface="+mn-lt"/>
                <a:ea typeface="+mn-ea"/>
                <a:cs typeface="Arial" panose="020B0604020202020204" pitchFamily="34" charset="0"/>
              </a:defRPr>
            </a:lvl4pPr>
            <a:lvl5pPr marL="1430338" marR="0" indent="-169863" algn="l" defTabSz="457189" rtl="0" eaLnBrk="1" fontAlgn="auto" latinLnBrk="0" hangingPunct="1">
              <a:lnSpc>
                <a:spcPct val="95000"/>
              </a:lnSpc>
              <a:spcBef>
                <a:spcPct val="20000"/>
              </a:spcBef>
              <a:spcAft>
                <a:spcPts val="0"/>
              </a:spcAft>
              <a:buClr>
                <a:srgbClr val="00AEE4"/>
              </a:buClr>
              <a:buSzTx/>
              <a:buFont typeface="Arial"/>
              <a:buChar char="»"/>
              <a:tabLst/>
              <a:defRPr sz="1200" kern="1200">
                <a:solidFill>
                  <a:srgbClr val="3C4F59"/>
                </a:solidFill>
                <a:latin typeface="+mn-lt"/>
                <a:ea typeface="+mn-ea"/>
                <a:cs typeface="Arial" panose="020B0604020202020204" pitchFamily="34" charset="0"/>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r>
              <a:rPr lang="en-US" sz="2200" dirty="0">
                <a:solidFill>
                  <a:schemeClr val="tx2"/>
                </a:solidFill>
              </a:rPr>
              <a:t>Please share your responses with a partner or in a small group</a:t>
            </a:r>
            <a:r>
              <a:rPr lang="en-US" sz="2200" b="0" dirty="0">
                <a:solidFill>
                  <a:schemeClr val="tx2"/>
                </a:solidFill>
              </a:rPr>
              <a:t>.</a:t>
            </a:r>
          </a:p>
          <a:p>
            <a:endParaRPr lang="en-US" sz="1000" dirty="0">
              <a:solidFill>
                <a:schemeClr val="tx2"/>
              </a:solidFill>
            </a:endParaRPr>
          </a:p>
          <a:p>
            <a:pPr marL="342900" lvl="0" indent="-342900">
              <a:lnSpc>
                <a:spcPct val="100000"/>
              </a:lnSpc>
              <a:spcBef>
                <a:spcPts val="600"/>
              </a:spcBef>
              <a:spcAft>
                <a:spcPts val="600"/>
              </a:spcAft>
              <a:buFont typeface="+mj-lt"/>
              <a:buAutoNum type="arabicPeriod"/>
            </a:pPr>
            <a:r>
              <a:rPr lang="en-US" sz="2000" b="0" dirty="0"/>
              <a:t>What is your full name?</a:t>
            </a:r>
          </a:p>
          <a:p>
            <a:pPr marL="342900" lvl="0" indent="-342900">
              <a:lnSpc>
                <a:spcPct val="100000"/>
              </a:lnSpc>
              <a:spcBef>
                <a:spcPts val="600"/>
              </a:spcBef>
              <a:spcAft>
                <a:spcPts val="600"/>
              </a:spcAft>
              <a:buFont typeface="+mj-lt"/>
              <a:buAutoNum type="arabicPeriod"/>
            </a:pPr>
            <a:r>
              <a:rPr lang="en-US" sz="2000" b="0" dirty="0"/>
              <a:t>Do you know who chose it or why it was chosen for you?</a:t>
            </a:r>
          </a:p>
          <a:p>
            <a:pPr marL="342900" lvl="0" indent="-342900">
              <a:lnSpc>
                <a:spcPct val="100000"/>
              </a:lnSpc>
              <a:spcBef>
                <a:spcPts val="600"/>
              </a:spcBef>
              <a:spcAft>
                <a:spcPts val="600"/>
              </a:spcAft>
              <a:buFont typeface="+mj-lt"/>
              <a:buAutoNum type="arabicPeriod"/>
            </a:pPr>
            <a:r>
              <a:rPr lang="en-US" sz="2000" b="0" dirty="0"/>
              <a:t>Is there any family or ethnic significance to your name?</a:t>
            </a:r>
          </a:p>
          <a:p>
            <a:pPr>
              <a:spcBef>
                <a:spcPts val="1200"/>
              </a:spcBef>
            </a:pPr>
            <a:endParaRPr lang="en-US" dirty="0"/>
          </a:p>
        </p:txBody>
      </p:sp>
      <p:pic>
        <p:nvPicPr>
          <p:cNvPr id="5" name="Picture 4">
            <a:extLst>
              <a:ext uri="{FF2B5EF4-FFF2-40B4-BE49-F238E27FC236}">
                <a16:creationId xmlns:a16="http://schemas.microsoft.com/office/drawing/2014/main" id="{6E16D023-947D-7945-A96B-2E8E9AA958D7}"/>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7563394" y="2925238"/>
            <a:ext cx="1580606" cy="1823297"/>
          </a:xfrm>
          <a:prstGeom prst="rect">
            <a:avLst/>
          </a:prstGeom>
        </p:spPr>
      </p:pic>
    </p:spTree>
    <p:extLst>
      <p:ext uri="{BB962C8B-B14F-4D97-AF65-F5344CB8AC3E}">
        <p14:creationId xmlns:p14="http://schemas.microsoft.com/office/powerpoint/2010/main" val="25979442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478B0D04-4B0E-485A-BD4E-68B2CA8B5527}"/>
              </a:ext>
            </a:extLst>
          </p:cNvPr>
          <p:cNvSpPr>
            <a:spLocks noGrp="1"/>
          </p:cNvSpPr>
          <p:nvPr>
            <p:ph type="title"/>
          </p:nvPr>
        </p:nvSpPr>
        <p:spPr>
          <a:xfrm>
            <a:off x="436413" y="231924"/>
            <a:ext cx="7750657" cy="770020"/>
          </a:xfrm>
        </p:spPr>
        <p:txBody>
          <a:bodyPr/>
          <a:lstStyle/>
          <a:p>
            <a:r>
              <a:rPr lang="en-US" dirty="0"/>
              <a:t>Introductions: Full Group Discussion</a:t>
            </a:r>
          </a:p>
        </p:txBody>
      </p:sp>
      <p:sp>
        <p:nvSpPr>
          <p:cNvPr id="7" name="Content Placeholder 16">
            <a:extLst>
              <a:ext uri="{FF2B5EF4-FFF2-40B4-BE49-F238E27FC236}">
                <a16:creationId xmlns:a16="http://schemas.microsoft.com/office/drawing/2014/main" id="{2815C4A5-E968-0D46-9C0A-E77C6A4FBDDF}"/>
              </a:ext>
            </a:extLst>
          </p:cNvPr>
          <p:cNvSpPr txBox="1">
            <a:spLocks/>
          </p:cNvSpPr>
          <p:nvPr/>
        </p:nvSpPr>
        <p:spPr>
          <a:xfrm>
            <a:off x="361839" y="1550588"/>
            <a:ext cx="7482021" cy="2749300"/>
          </a:xfrm>
          <a:prstGeom prst="rect">
            <a:avLst/>
          </a:prstGeom>
        </p:spPr>
        <p:txBody>
          <a:bodyPr/>
          <a:lstStyle>
            <a:lvl1pPr marL="0" marR="0" indent="0" algn="l" defTabSz="457189" rtl="0" eaLnBrk="1" fontAlgn="auto" latinLnBrk="0" hangingPunct="1">
              <a:lnSpc>
                <a:spcPct val="95000"/>
              </a:lnSpc>
              <a:spcBef>
                <a:spcPct val="20000"/>
              </a:spcBef>
              <a:spcAft>
                <a:spcPts val="0"/>
              </a:spcAft>
              <a:buClrTx/>
              <a:buSzTx/>
              <a:buFont typeface="Arial"/>
              <a:buNone/>
              <a:tabLst/>
              <a:defRPr sz="1800" b="1" kern="1200">
                <a:solidFill>
                  <a:srgbClr val="1C4578"/>
                </a:solidFill>
                <a:latin typeface="+mn-lt"/>
                <a:ea typeface="Helvetica" pitchFamily="2" charset="0"/>
                <a:cs typeface="Arial" panose="020B0604020202020204" pitchFamily="34" charset="0"/>
              </a:defRPr>
            </a:lvl1pPr>
            <a:lvl2pPr marL="465138" marR="0" indent="-177800" algn="l" defTabSz="457189" rtl="0" eaLnBrk="1" fontAlgn="auto" latinLnBrk="0" hangingPunct="1">
              <a:lnSpc>
                <a:spcPct val="95000"/>
              </a:lnSpc>
              <a:spcBef>
                <a:spcPct val="20000"/>
              </a:spcBef>
              <a:spcAft>
                <a:spcPts val="0"/>
              </a:spcAft>
              <a:buClr>
                <a:srgbClr val="00AEE4"/>
              </a:buClr>
              <a:buSzTx/>
              <a:buFont typeface="Arial" panose="020B0604020202020204" pitchFamily="34" charset="0"/>
              <a:buChar char="•"/>
              <a:tabLst/>
              <a:defRPr sz="1400" b="0" kern="1200">
                <a:solidFill>
                  <a:srgbClr val="3C4F59"/>
                </a:solidFill>
                <a:latin typeface="+mn-lt"/>
                <a:ea typeface="+mn-ea"/>
                <a:cs typeface="Arial" panose="020B0604020202020204" pitchFamily="34" charset="0"/>
              </a:defRPr>
            </a:lvl2pPr>
            <a:lvl3pPr marL="693738" marR="0" indent="-119063" algn="l" defTabSz="457189" rtl="0" eaLnBrk="1" fontAlgn="auto" latinLnBrk="0" hangingPunct="1">
              <a:lnSpc>
                <a:spcPct val="95000"/>
              </a:lnSpc>
              <a:spcBef>
                <a:spcPct val="20000"/>
              </a:spcBef>
              <a:spcAft>
                <a:spcPts val="0"/>
              </a:spcAft>
              <a:buClr>
                <a:srgbClr val="00AEE4"/>
              </a:buClr>
              <a:buSzPct val="80000"/>
              <a:buFont typeface="Courier New" panose="02070309020205020404" pitchFamily="49" charset="0"/>
              <a:buChar char="o"/>
              <a:tabLst/>
              <a:defRPr sz="1200" kern="1200">
                <a:solidFill>
                  <a:srgbClr val="3C4F59"/>
                </a:solidFill>
                <a:latin typeface="+mn-lt"/>
                <a:ea typeface="Corbel" charset="0"/>
                <a:cs typeface="Arial" panose="020B0604020202020204" pitchFamily="34" charset="0"/>
              </a:defRPr>
            </a:lvl3pPr>
            <a:lvl4pPr marL="973138" marR="0" indent="-169863" algn="l" defTabSz="457189" rtl="0" eaLnBrk="1" fontAlgn="auto" latinLnBrk="0" hangingPunct="1">
              <a:lnSpc>
                <a:spcPct val="95000"/>
              </a:lnSpc>
              <a:spcBef>
                <a:spcPct val="20000"/>
              </a:spcBef>
              <a:spcAft>
                <a:spcPts val="0"/>
              </a:spcAft>
              <a:buClr>
                <a:srgbClr val="00AEE4"/>
              </a:buClr>
              <a:buSzTx/>
              <a:buFont typeface="Arial"/>
              <a:buChar char="–"/>
              <a:tabLst/>
              <a:defRPr sz="1200" kern="1200">
                <a:solidFill>
                  <a:srgbClr val="3C4F59"/>
                </a:solidFill>
                <a:latin typeface="+mn-lt"/>
                <a:ea typeface="+mn-ea"/>
                <a:cs typeface="Arial" panose="020B0604020202020204" pitchFamily="34" charset="0"/>
              </a:defRPr>
            </a:lvl4pPr>
            <a:lvl5pPr marL="1430338" marR="0" indent="-169863" algn="l" defTabSz="457189" rtl="0" eaLnBrk="1" fontAlgn="auto" latinLnBrk="0" hangingPunct="1">
              <a:lnSpc>
                <a:spcPct val="95000"/>
              </a:lnSpc>
              <a:spcBef>
                <a:spcPct val="20000"/>
              </a:spcBef>
              <a:spcAft>
                <a:spcPts val="0"/>
              </a:spcAft>
              <a:buClr>
                <a:srgbClr val="00AEE4"/>
              </a:buClr>
              <a:buSzTx/>
              <a:buFont typeface="Arial"/>
              <a:buChar char="»"/>
              <a:tabLst/>
              <a:defRPr sz="1200" kern="1200">
                <a:solidFill>
                  <a:srgbClr val="3C4F59"/>
                </a:solidFill>
                <a:latin typeface="+mn-lt"/>
                <a:ea typeface="+mn-ea"/>
                <a:cs typeface="Arial" panose="020B0604020202020204" pitchFamily="34" charset="0"/>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pPr marL="285750" indent="-285750">
              <a:lnSpc>
                <a:spcPct val="100000"/>
              </a:lnSpc>
              <a:spcBef>
                <a:spcPts val="1200"/>
              </a:spcBef>
              <a:spcAft>
                <a:spcPts val="1200"/>
              </a:spcAft>
              <a:buFont typeface="Arial" panose="020B0604020202020204" pitchFamily="34" charset="0"/>
              <a:buChar char="•"/>
            </a:pPr>
            <a:r>
              <a:rPr lang="en-US" sz="2400" b="0" dirty="0"/>
              <a:t>What did you learn about others? </a:t>
            </a:r>
          </a:p>
          <a:p>
            <a:pPr marL="285750" indent="-285750">
              <a:lnSpc>
                <a:spcPct val="100000"/>
              </a:lnSpc>
              <a:spcBef>
                <a:spcPts val="1200"/>
              </a:spcBef>
              <a:spcAft>
                <a:spcPts val="1200"/>
              </a:spcAft>
              <a:buFont typeface="Arial" panose="020B0604020202020204" pitchFamily="34" charset="0"/>
              <a:buChar char="•"/>
            </a:pPr>
            <a:r>
              <a:rPr lang="en-US" sz="2400" b="0" dirty="0"/>
              <a:t>How did it feel to share about your culture, identity, and history? </a:t>
            </a:r>
          </a:p>
        </p:txBody>
      </p:sp>
      <p:pic>
        <p:nvPicPr>
          <p:cNvPr id="5" name="Picture 4">
            <a:extLst>
              <a:ext uri="{FF2B5EF4-FFF2-40B4-BE49-F238E27FC236}">
                <a16:creationId xmlns:a16="http://schemas.microsoft.com/office/drawing/2014/main" id="{6E16D023-947D-7945-A96B-2E8E9AA958D7}"/>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7563394" y="2925238"/>
            <a:ext cx="1580606" cy="1823297"/>
          </a:xfrm>
          <a:prstGeom prst="rect">
            <a:avLst/>
          </a:prstGeom>
        </p:spPr>
      </p:pic>
      <p:sp>
        <p:nvSpPr>
          <p:cNvPr id="4" name="Slide Number Placeholder 3">
            <a:extLst>
              <a:ext uri="{FF2B5EF4-FFF2-40B4-BE49-F238E27FC236}">
                <a16:creationId xmlns:a16="http://schemas.microsoft.com/office/drawing/2014/main" id="{D735F3CA-6813-4AF6-AF42-3280F2E30D26}"/>
              </a:ext>
            </a:extLst>
          </p:cNvPr>
          <p:cNvSpPr>
            <a:spLocks noGrp="1"/>
          </p:cNvSpPr>
          <p:nvPr>
            <p:ph type="sldNum" sz="quarter" idx="4"/>
          </p:nvPr>
        </p:nvSpPr>
        <p:spPr/>
        <p:txBody>
          <a:bodyPr/>
          <a:lstStyle/>
          <a:p>
            <a:fld id="{B0462FEB-C181-8347-9EC4-DEDFCFCD9AD1}" type="slidenum">
              <a:rPr lang="en-US" smtClean="0"/>
              <a:pPr/>
              <a:t>11</a:t>
            </a:fld>
            <a:endParaRPr lang="en-US" dirty="0"/>
          </a:p>
        </p:txBody>
      </p:sp>
    </p:spTree>
    <p:extLst>
      <p:ext uri="{BB962C8B-B14F-4D97-AF65-F5344CB8AC3E}">
        <p14:creationId xmlns:p14="http://schemas.microsoft.com/office/powerpoint/2010/main" val="26465313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478B0D04-4B0E-485A-BD4E-68B2CA8B5527}"/>
              </a:ext>
            </a:extLst>
          </p:cNvPr>
          <p:cNvSpPr>
            <a:spLocks noGrp="1"/>
          </p:cNvSpPr>
          <p:nvPr>
            <p:ph type="title"/>
          </p:nvPr>
        </p:nvSpPr>
        <p:spPr>
          <a:xfrm>
            <a:off x="469233" y="219892"/>
            <a:ext cx="7332871" cy="770020"/>
          </a:xfrm>
        </p:spPr>
        <p:txBody>
          <a:bodyPr/>
          <a:lstStyle/>
          <a:p>
            <a:r>
              <a:rPr lang="en-US" dirty="0"/>
              <a:t>Introductions: Debrief</a:t>
            </a:r>
          </a:p>
        </p:txBody>
      </p:sp>
      <p:sp>
        <p:nvSpPr>
          <p:cNvPr id="6" name="Content Placeholder 19">
            <a:extLst>
              <a:ext uri="{FF2B5EF4-FFF2-40B4-BE49-F238E27FC236}">
                <a16:creationId xmlns:a16="http://schemas.microsoft.com/office/drawing/2014/main" id="{4798CEC2-140B-2348-B1F9-8A93872CB629}"/>
              </a:ext>
            </a:extLst>
          </p:cNvPr>
          <p:cNvSpPr txBox="1">
            <a:spLocks/>
          </p:cNvSpPr>
          <p:nvPr/>
        </p:nvSpPr>
        <p:spPr>
          <a:xfrm>
            <a:off x="316188" y="1320111"/>
            <a:ext cx="6683563" cy="3428434"/>
          </a:xfrm>
          <a:prstGeom prst="rect">
            <a:avLst/>
          </a:prstGeom>
        </p:spPr>
        <p:txBody>
          <a:bodyPr/>
          <a:lstStyle>
            <a:lvl1pPr marL="0" marR="0" indent="0" algn="l" defTabSz="457189" rtl="0" eaLnBrk="1" fontAlgn="auto" latinLnBrk="0" hangingPunct="1">
              <a:lnSpc>
                <a:spcPct val="95000"/>
              </a:lnSpc>
              <a:spcBef>
                <a:spcPct val="20000"/>
              </a:spcBef>
              <a:spcAft>
                <a:spcPts val="0"/>
              </a:spcAft>
              <a:buClrTx/>
              <a:buSzTx/>
              <a:buFont typeface="Arial"/>
              <a:buNone/>
              <a:tabLst/>
              <a:defRPr sz="1800" b="1" kern="1200">
                <a:solidFill>
                  <a:srgbClr val="1C4578"/>
                </a:solidFill>
                <a:latin typeface="+mn-lt"/>
                <a:ea typeface="Helvetica" pitchFamily="2" charset="0"/>
                <a:cs typeface="Arial" panose="020B0604020202020204" pitchFamily="34" charset="0"/>
              </a:defRPr>
            </a:lvl1pPr>
            <a:lvl2pPr marL="465138" marR="0" indent="-177800" algn="l" defTabSz="457189" rtl="0" eaLnBrk="1" fontAlgn="auto" latinLnBrk="0" hangingPunct="1">
              <a:lnSpc>
                <a:spcPct val="95000"/>
              </a:lnSpc>
              <a:spcBef>
                <a:spcPct val="20000"/>
              </a:spcBef>
              <a:spcAft>
                <a:spcPts val="0"/>
              </a:spcAft>
              <a:buClr>
                <a:srgbClr val="00AEE4"/>
              </a:buClr>
              <a:buSzTx/>
              <a:buFont typeface="Arial" panose="020B0604020202020204" pitchFamily="34" charset="0"/>
              <a:buChar char="•"/>
              <a:tabLst/>
              <a:defRPr sz="1400" b="0" kern="1200">
                <a:solidFill>
                  <a:srgbClr val="3C4F59"/>
                </a:solidFill>
                <a:latin typeface="+mn-lt"/>
                <a:ea typeface="+mn-ea"/>
                <a:cs typeface="Arial" panose="020B0604020202020204" pitchFamily="34" charset="0"/>
              </a:defRPr>
            </a:lvl2pPr>
            <a:lvl3pPr marL="693738" marR="0" indent="-119063" algn="l" defTabSz="457189" rtl="0" eaLnBrk="1" fontAlgn="auto" latinLnBrk="0" hangingPunct="1">
              <a:lnSpc>
                <a:spcPct val="95000"/>
              </a:lnSpc>
              <a:spcBef>
                <a:spcPct val="20000"/>
              </a:spcBef>
              <a:spcAft>
                <a:spcPts val="0"/>
              </a:spcAft>
              <a:buClr>
                <a:srgbClr val="00AEE4"/>
              </a:buClr>
              <a:buSzPct val="80000"/>
              <a:buFont typeface="Courier New" panose="02070309020205020404" pitchFamily="49" charset="0"/>
              <a:buChar char="o"/>
              <a:tabLst/>
              <a:defRPr sz="1200" kern="1200">
                <a:solidFill>
                  <a:srgbClr val="3C4F59"/>
                </a:solidFill>
                <a:latin typeface="+mn-lt"/>
                <a:ea typeface="Corbel" charset="0"/>
                <a:cs typeface="Arial" panose="020B0604020202020204" pitchFamily="34" charset="0"/>
              </a:defRPr>
            </a:lvl3pPr>
            <a:lvl4pPr marL="973138" marR="0" indent="-169863" algn="l" defTabSz="457189" rtl="0" eaLnBrk="1" fontAlgn="auto" latinLnBrk="0" hangingPunct="1">
              <a:lnSpc>
                <a:spcPct val="95000"/>
              </a:lnSpc>
              <a:spcBef>
                <a:spcPct val="20000"/>
              </a:spcBef>
              <a:spcAft>
                <a:spcPts val="0"/>
              </a:spcAft>
              <a:buClr>
                <a:srgbClr val="00AEE4"/>
              </a:buClr>
              <a:buSzTx/>
              <a:buFont typeface="Arial"/>
              <a:buChar char="–"/>
              <a:tabLst/>
              <a:defRPr sz="1200" kern="1200">
                <a:solidFill>
                  <a:srgbClr val="3C4F59"/>
                </a:solidFill>
                <a:latin typeface="+mn-lt"/>
                <a:ea typeface="+mn-ea"/>
                <a:cs typeface="Arial" panose="020B0604020202020204" pitchFamily="34" charset="0"/>
              </a:defRPr>
            </a:lvl4pPr>
            <a:lvl5pPr marL="1430338" marR="0" indent="-169863" algn="l" defTabSz="457189" rtl="0" eaLnBrk="1" fontAlgn="auto" latinLnBrk="0" hangingPunct="1">
              <a:lnSpc>
                <a:spcPct val="95000"/>
              </a:lnSpc>
              <a:spcBef>
                <a:spcPct val="20000"/>
              </a:spcBef>
              <a:spcAft>
                <a:spcPts val="0"/>
              </a:spcAft>
              <a:buClr>
                <a:srgbClr val="00AEE4"/>
              </a:buClr>
              <a:buSzTx/>
              <a:buFont typeface="Arial"/>
              <a:buChar char="»"/>
              <a:tabLst/>
              <a:defRPr sz="1200" kern="1200">
                <a:solidFill>
                  <a:srgbClr val="3C4F59"/>
                </a:solidFill>
                <a:latin typeface="+mn-lt"/>
                <a:ea typeface="+mn-ea"/>
                <a:cs typeface="Arial" panose="020B0604020202020204" pitchFamily="34" charset="0"/>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pPr marL="285750" indent="-285750">
              <a:spcBef>
                <a:spcPts val="600"/>
              </a:spcBef>
              <a:buFont typeface="Arial" panose="020B0604020202020204" pitchFamily="34" charset="0"/>
              <a:buChar char="•"/>
            </a:pPr>
            <a:r>
              <a:rPr lang="en-US" sz="2100" dirty="0">
                <a:solidFill>
                  <a:schemeClr val="tx1"/>
                </a:solidFill>
              </a:rPr>
              <a:t>Purpose of this activity:</a:t>
            </a:r>
          </a:p>
          <a:p>
            <a:pPr marL="522288" lvl="1" indent="-285750">
              <a:lnSpc>
                <a:spcPct val="100000"/>
              </a:lnSpc>
              <a:spcBef>
                <a:spcPts val="600"/>
              </a:spcBef>
              <a:buClr>
                <a:schemeClr val="tx1"/>
              </a:buClr>
              <a:buFont typeface="Courier New" panose="02070309020205020404" pitchFamily="49" charset="0"/>
              <a:buChar char="o"/>
            </a:pPr>
            <a:r>
              <a:rPr lang="en-US" sz="2000" dirty="0">
                <a:solidFill>
                  <a:schemeClr val="tx1"/>
                </a:solidFill>
              </a:rPr>
              <a:t>Bring every participant’s voice into the room</a:t>
            </a:r>
          </a:p>
          <a:p>
            <a:pPr marL="522288" lvl="1" indent="-285750">
              <a:lnSpc>
                <a:spcPct val="100000"/>
              </a:lnSpc>
              <a:spcBef>
                <a:spcPts val="600"/>
              </a:spcBef>
              <a:buClr>
                <a:schemeClr val="tx1"/>
              </a:buClr>
              <a:buFont typeface="Courier New" panose="02070309020205020404" pitchFamily="49" charset="0"/>
              <a:buChar char="o"/>
            </a:pPr>
            <a:r>
              <a:rPr lang="en-US" sz="2000" dirty="0">
                <a:solidFill>
                  <a:schemeClr val="tx1"/>
                </a:solidFill>
              </a:rPr>
              <a:t>Highlight and affirm the variety of cultures, identities, and histories that we bring to this work </a:t>
            </a:r>
          </a:p>
          <a:p>
            <a:pPr marL="522288" lvl="1" indent="-285750">
              <a:lnSpc>
                <a:spcPct val="100000"/>
              </a:lnSpc>
              <a:spcBef>
                <a:spcPts val="600"/>
              </a:spcBef>
              <a:buClr>
                <a:schemeClr val="tx1"/>
              </a:buClr>
              <a:buFont typeface="Courier New" panose="02070309020205020404" pitchFamily="49" charset="0"/>
              <a:buChar char="o"/>
            </a:pPr>
            <a:r>
              <a:rPr lang="en-US" sz="2000" dirty="0">
                <a:solidFill>
                  <a:schemeClr val="tx1"/>
                </a:solidFill>
              </a:rPr>
              <a:t>Establish a learning environment that values sharing and discussion</a:t>
            </a:r>
            <a:endParaRPr lang="en-US" sz="2300" dirty="0">
              <a:solidFill>
                <a:schemeClr val="tx1"/>
              </a:solidFill>
            </a:endParaRPr>
          </a:p>
          <a:p>
            <a:pPr marL="285750" indent="-285750">
              <a:lnSpc>
                <a:spcPct val="100000"/>
              </a:lnSpc>
              <a:spcBef>
                <a:spcPts val="800"/>
              </a:spcBef>
              <a:buFont typeface="Arial" panose="020B0604020202020204" pitchFamily="34" charset="0"/>
              <a:buChar char="•"/>
            </a:pPr>
            <a:r>
              <a:rPr lang="en-US" sz="2100" dirty="0"/>
              <a:t>How is this activity an example of engaging in CR-S education?  </a:t>
            </a:r>
          </a:p>
          <a:p>
            <a:pPr marL="285750" indent="-285750">
              <a:lnSpc>
                <a:spcPct val="100000"/>
              </a:lnSpc>
              <a:spcBef>
                <a:spcPts val="600"/>
              </a:spcBef>
              <a:buFont typeface="Arial" panose="020B0604020202020204" pitchFamily="34" charset="0"/>
              <a:buChar char="•"/>
            </a:pPr>
            <a:r>
              <a:rPr lang="en-US" sz="2100" dirty="0"/>
              <a:t>Which principles does it reference?</a:t>
            </a:r>
            <a:endParaRPr lang="en-US" sz="2100" i="1" strike="sngStrike" dirty="0">
              <a:solidFill>
                <a:schemeClr val="tx1"/>
              </a:solidFill>
            </a:endParaRPr>
          </a:p>
        </p:txBody>
      </p:sp>
      <p:pic>
        <p:nvPicPr>
          <p:cNvPr id="9" name="Picture 8">
            <a:extLst>
              <a:ext uri="{FF2B5EF4-FFF2-40B4-BE49-F238E27FC236}">
                <a16:creationId xmlns:a16="http://schemas.microsoft.com/office/drawing/2014/main" id="{7C1F8CD1-4C5F-DB4A-9390-D9271D4CA7D1}"/>
              </a:ext>
              <a:ext uri="{C183D7F6-B498-43B3-948B-1728B52AA6E4}">
                <adec:decorative xmlns:adec="http://schemas.microsoft.com/office/drawing/2017/decorative" val="1"/>
              </a:ext>
            </a:extLst>
          </p:cNvPr>
          <p:cNvPicPr>
            <a:picLocks noChangeAspect="1"/>
          </p:cNvPicPr>
          <p:nvPr/>
        </p:nvPicPr>
        <p:blipFill rotWithShape="1">
          <a:blip r:embed="rId3"/>
          <a:srcRect l="6105" t="9156" r="76211" b="7690"/>
          <a:stretch/>
        </p:blipFill>
        <p:spPr>
          <a:xfrm>
            <a:off x="6999751" y="1701374"/>
            <a:ext cx="1052168" cy="1264234"/>
          </a:xfrm>
          <a:prstGeom prst="rect">
            <a:avLst/>
          </a:prstGeom>
        </p:spPr>
      </p:pic>
      <p:pic>
        <p:nvPicPr>
          <p:cNvPr id="10" name="Picture 9">
            <a:extLst>
              <a:ext uri="{FF2B5EF4-FFF2-40B4-BE49-F238E27FC236}">
                <a16:creationId xmlns:a16="http://schemas.microsoft.com/office/drawing/2014/main" id="{A7C7BF6A-CBA4-7243-A2B7-46D996E0C875}"/>
              </a:ext>
              <a:ext uri="{C183D7F6-B498-43B3-948B-1728B52AA6E4}">
                <adec:decorative xmlns:adec="http://schemas.microsoft.com/office/drawing/2017/decorative" val="1"/>
              </a:ext>
            </a:extLst>
          </p:cNvPr>
          <p:cNvPicPr>
            <a:picLocks noChangeAspect="1"/>
          </p:cNvPicPr>
          <p:nvPr/>
        </p:nvPicPr>
        <p:blipFill rotWithShape="1">
          <a:blip r:embed="rId3"/>
          <a:srcRect l="30233" t="9156" r="54118" b="7690"/>
          <a:stretch/>
        </p:blipFill>
        <p:spPr>
          <a:xfrm>
            <a:off x="8051919" y="1607811"/>
            <a:ext cx="931097" cy="1264234"/>
          </a:xfrm>
          <a:prstGeom prst="rect">
            <a:avLst/>
          </a:prstGeom>
        </p:spPr>
      </p:pic>
      <p:pic>
        <p:nvPicPr>
          <p:cNvPr id="12" name="Picture 11">
            <a:extLst>
              <a:ext uri="{FF2B5EF4-FFF2-40B4-BE49-F238E27FC236}">
                <a16:creationId xmlns:a16="http://schemas.microsoft.com/office/drawing/2014/main" id="{C54A64E6-972A-3B42-92CA-642B35FB2510}"/>
              </a:ext>
              <a:ext uri="{C183D7F6-B498-43B3-948B-1728B52AA6E4}">
                <adec:decorative xmlns:adec="http://schemas.microsoft.com/office/drawing/2017/decorative" val="1"/>
              </a:ext>
            </a:extLst>
          </p:cNvPr>
          <p:cNvPicPr>
            <a:picLocks noChangeAspect="1"/>
          </p:cNvPicPr>
          <p:nvPr/>
        </p:nvPicPr>
        <p:blipFill rotWithShape="1">
          <a:blip r:embed="rId3"/>
          <a:srcRect l="52617" t="9156" r="29699" b="7690"/>
          <a:stretch/>
        </p:blipFill>
        <p:spPr>
          <a:xfrm>
            <a:off x="7021084" y="2981634"/>
            <a:ext cx="1052169" cy="1264234"/>
          </a:xfrm>
          <a:prstGeom prst="rect">
            <a:avLst/>
          </a:prstGeom>
        </p:spPr>
      </p:pic>
      <p:pic>
        <p:nvPicPr>
          <p:cNvPr id="11" name="Picture 10">
            <a:extLst>
              <a:ext uri="{FF2B5EF4-FFF2-40B4-BE49-F238E27FC236}">
                <a16:creationId xmlns:a16="http://schemas.microsoft.com/office/drawing/2014/main" id="{E25DE310-20A7-934E-8169-BB9A147781CE}"/>
              </a:ext>
              <a:ext uri="{C183D7F6-B498-43B3-948B-1728B52AA6E4}">
                <adec:decorative xmlns:adec="http://schemas.microsoft.com/office/drawing/2017/decorative" val="1"/>
              </a:ext>
            </a:extLst>
          </p:cNvPr>
          <p:cNvPicPr>
            <a:picLocks noChangeAspect="1"/>
          </p:cNvPicPr>
          <p:nvPr/>
        </p:nvPicPr>
        <p:blipFill rotWithShape="1">
          <a:blip r:embed="rId3"/>
          <a:srcRect l="75825" t="9157" r="4431" b="17576"/>
          <a:stretch/>
        </p:blipFill>
        <p:spPr>
          <a:xfrm>
            <a:off x="7951482" y="2953245"/>
            <a:ext cx="1174764" cy="1113919"/>
          </a:xfrm>
          <a:prstGeom prst="rect">
            <a:avLst/>
          </a:prstGeom>
        </p:spPr>
      </p:pic>
      <p:sp>
        <p:nvSpPr>
          <p:cNvPr id="4" name="Slide Number Placeholder 3">
            <a:extLst>
              <a:ext uri="{FF2B5EF4-FFF2-40B4-BE49-F238E27FC236}">
                <a16:creationId xmlns:a16="http://schemas.microsoft.com/office/drawing/2014/main" id="{D735F3CA-6813-4AF6-AF42-3280F2E30D26}"/>
              </a:ext>
            </a:extLst>
          </p:cNvPr>
          <p:cNvSpPr>
            <a:spLocks noGrp="1"/>
          </p:cNvSpPr>
          <p:nvPr>
            <p:ph type="sldNum" sz="quarter" idx="4"/>
          </p:nvPr>
        </p:nvSpPr>
        <p:spPr/>
        <p:txBody>
          <a:bodyPr/>
          <a:lstStyle/>
          <a:p>
            <a:fld id="{B0462FEB-C181-8347-9EC4-DEDFCFCD9AD1}" type="slidenum">
              <a:rPr lang="en-US" smtClean="0"/>
              <a:pPr/>
              <a:t>12</a:t>
            </a:fld>
            <a:endParaRPr lang="en-US" dirty="0"/>
          </a:p>
        </p:txBody>
      </p:sp>
    </p:spTree>
    <p:extLst>
      <p:ext uri="{BB962C8B-B14F-4D97-AF65-F5344CB8AC3E}">
        <p14:creationId xmlns:p14="http://schemas.microsoft.com/office/powerpoint/2010/main" val="999270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2EEF254-0EA5-4D96-A076-9C19D37B4B1F}"/>
              </a:ext>
            </a:extLst>
          </p:cNvPr>
          <p:cNvSpPr>
            <a:spLocks noGrp="1"/>
          </p:cNvSpPr>
          <p:nvPr>
            <p:ph type="ctrTitle"/>
          </p:nvPr>
        </p:nvSpPr>
        <p:spPr>
          <a:xfrm>
            <a:off x="520726" y="1703186"/>
            <a:ext cx="5048801" cy="2154439"/>
          </a:xfrm>
        </p:spPr>
        <p:txBody>
          <a:bodyPr/>
          <a:lstStyle/>
          <a:p>
            <a:r>
              <a:rPr lang="en-US" dirty="0"/>
              <a:t>Why the New York Culturally Responsive-Sustaining Education Framework</a:t>
            </a:r>
          </a:p>
        </p:txBody>
      </p:sp>
      <p:sp>
        <p:nvSpPr>
          <p:cNvPr id="3" name="Freeform 2">
            <a:extLst>
              <a:ext uri="{FF2B5EF4-FFF2-40B4-BE49-F238E27FC236}">
                <a16:creationId xmlns:a16="http://schemas.microsoft.com/office/drawing/2014/main" id="{43112C5D-A9DA-524C-92B4-D5EFDEEC0FF7}"/>
              </a:ext>
            </a:extLst>
          </p:cNvPr>
          <p:cNvSpPr/>
          <p:nvPr/>
        </p:nvSpPr>
        <p:spPr>
          <a:xfrm>
            <a:off x="4188805" y="4226848"/>
            <a:ext cx="766390" cy="766390"/>
          </a:xfrm>
          <a:custGeom>
            <a:avLst/>
            <a:gdLst>
              <a:gd name="connsiteX0" fmla="*/ 0 w 1358800"/>
              <a:gd name="connsiteY0" fmla="*/ 679400 h 1358800"/>
              <a:gd name="connsiteX1" fmla="*/ 679400 w 1358800"/>
              <a:gd name="connsiteY1" fmla="*/ 0 h 1358800"/>
              <a:gd name="connsiteX2" fmla="*/ 1358800 w 1358800"/>
              <a:gd name="connsiteY2" fmla="*/ 679400 h 1358800"/>
              <a:gd name="connsiteX3" fmla="*/ 679400 w 1358800"/>
              <a:gd name="connsiteY3" fmla="*/ 1358800 h 1358800"/>
              <a:gd name="connsiteX4" fmla="*/ 0 w 1358800"/>
              <a:gd name="connsiteY4" fmla="*/ 679400 h 135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8800" h="1358800">
                <a:moveTo>
                  <a:pt x="0" y="679400"/>
                </a:moveTo>
                <a:cubicBezTo>
                  <a:pt x="0" y="304178"/>
                  <a:pt x="304178" y="0"/>
                  <a:pt x="679400" y="0"/>
                </a:cubicBezTo>
                <a:cubicBezTo>
                  <a:pt x="1054622" y="0"/>
                  <a:pt x="1358800" y="304178"/>
                  <a:pt x="1358800" y="679400"/>
                </a:cubicBezTo>
                <a:cubicBezTo>
                  <a:pt x="1358800" y="1054622"/>
                  <a:pt x="1054622" y="1358800"/>
                  <a:pt x="679400" y="1358800"/>
                </a:cubicBezTo>
                <a:cubicBezTo>
                  <a:pt x="304178" y="1358800"/>
                  <a:pt x="0" y="1054622"/>
                  <a:pt x="0" y="679400"/>
                </a:cubicBezTo>
                <a:close/>
              </a:path>
            </a:pathLst>
          </a:custGeom>
          <a:ln>
            <a:noFill/>
          </a:ln>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0" tIns="0" rIns="0" bIns="0" numCol="1" spcCol="1270" anchor="ctr" anchorCtr="0">
            <a:noAutofit/>
          </a:bodyPr>
          <a:lstStyle/>
          <a:p>
            <a:pPr marL="0" lvl="0" indent="0" algn="ctr" defTabSz="1289050">
              <a:lnSpc>
                <a:spcPct val="90000"/>
              </a:lnSpc>
              <a:spcBef>
                <a:spcPct val="0"/>
              </a:spcBef>
              <a:spcAft>
                <a:spcPct val="35000"/>
              </a:spcAft>
              <a:buNone/>
            </a:pPr>
            <a:r>
              <a:rPr lang="en-US" sz="1400" b="1" kern="1200" dirty="0"/>
              <a:t>Why</a:t>
            </a:r>
          </a:p>
        </p:txBody>
      </p:sp>
      <p:sp>
        <p:nvSpPr>
          <p:cNvPr id="5" name="Freeform 4">
            <a:extLst>
              <a:ext uri="{FF2B5EF4-FFF2-40B4-BE49-F238E27FC236}">
                <a16:creationId xmlns:a16="http://schemas.microsoft.com/office/drawing/2014/main" id="{2AB64DBF-92C7-5D42-A871-0DA2F780656F}"/>
              </a:ext>
              <a:ext uri="{C183D7F6-B498-43B3-948B-1728B52AA6E4}">
                <adec:decorative xmlns:adec="http://schemas.microsoft.com/office/drawing/2017/decorative" val="1"/>
              </a:ext>
            </a:extLst>
          </p:cNvPr>
          <p:cNvSpPr/>
          <p:nvPr/>
        </p:nvSpPr>
        <p:spPr>
          <a:xfrm>
            <a:off x="4990897" y="4357692"/>
            <a:ext cx="452288" cy="452288"/>
          </a:xfrm>
          <a:custGeom>
            <a:avLst/>
            <a:gdLst>
              <a:gd name="connsiteX0" fmla="*/ 104463 w 788104"/>
              <a:gd name="connsiteY0" fmla="*/ 301371 h 788104"/>
              <a:gd name="connsiteX1" fmla="*/ 301371 w 788104"/>
              <a:gd name="connsiteY1" fmla="*/ 301371 h 788104"/>
              <a:gd name="connsiteX2" fmla="*/ 301371 w 788104"/>
              <a:gd name="connsiteY2" fmla="*/ 104463 h 788104"/>
              <a:gd name="connsiteX3" fmla="*/ 486733 w 788104"/>
              <a:gd name="connsiteY3" fmla="*/ 104463 h 788104"/>
              <a:gd name="connsiteX4" fmla="*/ 486733 w 788104"/>
              <a:gd name="connsiteY4" fmla="*/ 301371 h 788104"/>
              <a:gd name="connsiteX5" fmla="*/ 683641 w 788104"/>
              <a:gd name="connsiteY5" fmla="*/ 301371 h 788104"/>
              <a:gd name="connsiteX6" fmla="*/ 683641 w 788104"/>
              <a:gd name="connsiteY6" fmla="*/ 486733 h 788104"/>
              <a:gd name="connsiteX7" fmla="*/ 486733 w 788104"/>
              <a:gd name="connsiteY7" fmla="*/ 486733 h 788104"/>
              <a:gd name="connsiteX8" fmla="*/ 486733 w 788104"/>
              <a:gd name="connsiteY8" fmla="*/ 683641 h 788104"/>
              <a:gd name="connsiteX9" fmla="*/ 301371 w 788104"/>
              <a:gd name="connsiteY9" fmla="*/ 683641 h 788104"/>
              <a:gd name="connsiteX10" fmla="*/ 301371 w 788104"/>
              <a:gd name="connsiteY10" fmla="*/ 486733 h 788104"/>
              <a:gd name="connsiteX11" fmla="*/ 104463 w 788104"/>
              <a:gd name="connsiteY11" fmla="*/ 486733 h 788104"/>
              <a:gd name="connsiteX12" fmla="*/ 104463 w 788104"/>
              <a:gd name="connsiteY12" fmla="*/ 301371 h 788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88104" h="788104">
                <a:moveTo>
                  <a:pt x="104463" y="301371"/>
                </a:moveTo>
                <a:lnTo>
                  <a:pt x="301371" y="301371"/>
                </a:lnTo>
                <a:lnTo>
                  <a:pt x="301371" y="104463"/>
                </a:lnTo>
                <a:lnTo>
                  <a:pt x="486733" y="104463"/>
                </a:lnTo>
                <a:lnTo>
                  <a:pt x="486733" y="301371"/>
                </a:lnTo>
                <a:lnTo>
                  <a:pt x="683641" y="301371"/>
                </a:lnTo>
                <a:lnTo>
                  <a:pt x="683641" y="486733"/>
                </a:lnTo>
                <a:lnTo>
                  <a:pt x="486733" y="486733"/>
                </a:lnTo>
                <a:lnTo>
                  <a:pt x="486733" y="683641"/>
                </a:lnTo>
                <a:lnTo>
                  <a:pt x="301371" y="683641"/>
                </a:lnTo>
                <a:lnTo>
                  <a:pt x="301371" y="486733"/>
                </a:lnTo>
                <a:lnTo>
                  <a:pt x="104463" y="486733"/>
                </a:lnTo>
                <a:lnTo>
                  <a:pt x="104463" y="301371"/>
                </a:lnTo>
                <a:close/>
              </a:path>
            </a:pathLst>
          </a:custGeom>
        </p:spPr>
        <p:style>
          <a:lnRef idx="0">
            <a:schemeClr val="accent2">
              <a:tint val="60000"/>
              <a:hueOff val="0"/>
              <a:satOff val="0"/>
              <a:lumOff val="0"/>
              <a:alphaOff val="0"/>
            </a:schemeClr>
          </a:lnRef>
          <a:fillRef idx="1">
            <a:schemeClr val="accent2">
              <a:tint val="60000"/>
              <a:hueOff val="0"/>
              <a:satOff val="0"/>
              <a:lumOff val="0"/>
              <a:alphaOff val="0"/>
            </a:schemeClr>
          </a:fillRef>
          <a:effectRef idx="0">
            <a:schemeClr val="accent2">
              <a:tint val="60000"/>
              <a:hueOff val="0"/>
              <a:satOff val="0"/>
              <a:lumOff val="0"/>
              <a:alphaOff val="0"/>
            </a:schemeClr>
          </a:effectRef>
          <a:fontRef idx="minor">
            <a:schemeClr val="lt1"/>
          </a:fontRef>
        </p:style>
        <p:txBody>
          <a:bodyPr spcFirstLastPara="0" vert="horz" wrap="square" lIns="104463" tIns="301371" rIns="104463" bIns="301371" numCol="1" spcCol="1270" anchor="ctr" anchorCtr="0">
            <a:noAutofit/>
          </a:bodyPr>
          <a:lstStyle/>
          <a:p>
            <a:pPr marL="0" lvl="0" indent="0" algn="ctr" defTabSz="622300">
              <a:lnSpc>
                <a:spcPct val="90000"/>
              </a:lnSpc>
              <a:spcBef>
                <a:spcPct val="0"/>
              </a:spcBef>
              <a:spcAft>
                <a:spcPct val="35000"/>
              </a:spcAft>
              <a:buNone/>
            </a:pPr>
            <a:endParaRPr lang="en-US" sz="1200" kern="1200" dirty="0"/>
          </a:p>
        </p:txBody>
      </p:sp>
      <p:sp>
        <p:nvSpPr>
          <p:cNvPr id="6" name="Freeform 5">
            <a:extLst>
              <a:ext uri="{FF2B5EF4-FFF2-40B4-BE49-F238E27FC236}">
                <a16:creationId xmlns:a16="http://schemas.microsoft.com/office/drawing/2014/main" id="{F722BFC2-F5B9-5C44-AFC4-D0955D4B6F3F}"/>
              </a:ext>
            </a:extLst>
          </p:cNvPr>
          <p:cNvSpPr/>
          <p:nvPr/>
        </p:nvSpPr>
        <p:spPr>
          <a:xfrm>
            <a:off x="5500555" y="4226849"/>
            <a:ext cx="766390" cy="766390"/>
          </a:xfrm>
          <a:custGeom>
            <a:avLst/>
            <a:gdLst>
              <a:gd name="connsiteX0" fmla="*/ 0 w 1358800"/>
              <a:gd name="connsiteY0" fmla="*/ 679400 h 1358800"/>
              <a:gd name="connsiteX1" fmla="*/ 679400 w 1358800"/>
              <a:gd name="connsiteY1" fmla="*/ 0 h 1358800"/>
              <a:gd name="connsiteX2" fmla="*/ 1358800 w 1358800"/>
              <a:gd name="connsiteY2" fmla="*/ 679400 h 1358800"/>
              <a:gd name="connsiteX3" fmla="*/ 679400 w 1358800"/>
              <a:gd name="connsiteY3" fmla="*/ 1358800 h 1358800"/>
              <a:gd name="connsiteX4" fmla="*/ 0 w 1358800"/>
              <a:gd name="connsiteY4" fmla="*/ 679400 h 135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8800" h="1358800">
                <a:moveTo>
                  <a:pt x="0" y="679400"/>
                </a:moveTo>
                <a:cubicBezTo>
                  <a:pt x="0" y="304178"/>
                  <a:pt x="304178" y="0"/>
                  <a:pt x="679400" y="0"/>
                </a:cubicBezTo>
                <a:cubicBezTo>
                  <a:pt x="1054622" y="0"/>
                  <a:pt x="1358800" y="304178"/>
                  <a:pt x="1358800" y="679400"/>
                </a:cubicBezTo>
                <a:cubicBezTo>
                  <a:pt x="1358800" y="1054622"/>
                  <a:pt x="1054622" y="1358800"/>
                  <a:pt x="679400" y="1358800"/>
                </a:cubicBezTo>
                <a:cubicBezTo>
                  <a:pt x="304178" y="1358800"/>
                  <a:pt x="0" y="1054622"/>
                  <a:pt x="0" y="679400"/>
                </a:cubicBezTo>
                <a:close/>
              </a:path>
            </a:pathLst>
          </a:custGeom>
          <a:ln>
            <a:noFill/>
          </a:ln>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0" tIns="0" rIns="0" bIns="0" numCol="1" spcCol="1270" anchor="ctr" anchorCtr="0">
            <a:noAutofit/>
          </a:bodyPr>
          <a:lstStyle/>
          <a:p>
            <a:pPr marL="0" lvl="0" indent="0" algn="ctr" defTabSz="1289050">
              <a:lnSpc>
                <a:spcPct val="90000"/>
              </a:lnSpc>
              <a:spcBef>
                <a:spcPct val="0"/>
              </a:spcBef>
              <a:spcAft>
                <a:spcPct val="35000"/>
              </a:spcAft>
              <a:buNone/>
            </a:pPr>
            <a:r>
              <a:rPr lang="en-US" sz="1400" b="1" kern="1200" dirty="0"/>
              <a:t>What</a:t>
            </a:r>
          </a:p>
        </p:txBody>
      </p:sp>
    </p:spTree>
    <p:extLst>
      <p:ext uri="{BB962C8B-B14F-4D97-AF65-F5344CB8AC3E}">
        <p14:creationId xmlns:p14="http://schemas.microsoft.com/office/powerpoint/2010/main" val="20034920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7">
            <a:extLst>
              <a:ext uri="{FF2B5EF4-FFF2-40B4-BE49-F238E27FC236}">
                <a16:creationId xmlns:a16="http://schemas.microsoft.com/office/drawing/2014/main" id="{E3BC166E-DDDE-D846-8F53-77987BBC69CB}"/>
              </a:ext>
            </a:extLst>
          </p:cNvPr>
          <p:cNvSpPr>
            <a:spLocks noGrp="1"/>
          </p:cNvSpPr>
          <p:nvPr>
            <p:ph type="title"/>
          </p:nvPr>
        </p:nvSpPr>
        <p:spPr>
          <a:xfrm>
            <a:off x="395785" y="219892"/>
            <a:ext cx="8578094" cy="770020"/>
          </a:xfrm>
        </p:spPr>
        <p:txBody>
          <a:bodyPr/>
          <a:lstStyle/>
          <a:p>
            <a:r>
              <a:rPr lang="en-US" sz="3400" dirty="0"/>
              <a:t>Defining Culturally </a:t>
            </a:r>
            <a:br>
              <a:rPr lang="en-US" sz="3400" dirty="0"/>
            </a:br>
            <a:r>
              <a:rPr lang="en-US" sz="3400" dirty="0"/>
              <a:t>Responsive-Sustaining Education</a:t>
            </a:r>
          </a:p>
        </p:txBody>
      </p:sp>
      <p:sp>
        <p:nvSpPr>
          <p:cNvPr id="2" name="Content Placeholder 1">
            <a:extLst>
              <a:ext uri="{FF2B5EF4-FFF2-40B4-BE49-F238E27FC236}">
                <a16:creationId xmlns:a16="http://schemas.microsoft.com/office/drawing/2014/main" id="{46ED5F73-7C90-D544-B758-0541C24B32A7}"/>
              </a:ext>
            </a:extLst>
          </p:cNvPr>
          <p:cNvSpPr>
            <a:spLocks noGrp="1"/>
          </p:cNvSpPr>
          <p:nvPr>
            <p:ph idx="1"/>
          </p:nvPr>
        </p:nvSpPr>
        <p:spPr>
          <a:xfrm>
            <a:off x="333119" y="1634836"/>
            <a:ext cx="8403250" cy="2817716"/>
          </a:xfrm>
        </p:spPr>
        <p:txBody>
          <a:bodyPr/>
          <a:lstStyle/>
          <a:p>
            <a:pPr algn="ctr">
              <a:lnSpc>
                <a:spcPct val="120000"/>
              </a:lnSpc>
              <a:spcBef>
                <a:spcPts val="0"/>
              </a:spcBef>
              <a:spcAft>
                <a:spcPts val="0"/>
              </a:spcAft>
            </a:pPr>
            <a:r>
              <a:rPr lang="en-US" sz="2400" dirty="0"/>
              <a:t>Culturally responsive-sustaining education </a:t>
            </a:r>
            <a:br>
              <a:rPr lang="en-US" sz="2400" dirty="0"/>
            </a:br>
            <a:r>
              <a:rPr lang="en-US" sz="2400" b="0" dirty="0"/>
              <a:t>is grounded in a cultural view of learning and human development in which </a:t>
            </a:r>
            <a:r>
              <a:rPr lang="en-US" sz="2400" i="1" dirty="0"/>
              <a:t>multiple expressions of diversity </a:t>
            </a:r>
            <a:r>
              <a:rPr lang="en-US" sz="2400" b="0" dirty="0"/>
              <a:t>— race, social class, gender, language, sexual orientation, nationality, religion, ability — </a:t>
            </a:r>
            <a:r>
              <a:rPr lang="en-US" sz="2400" i="1" dirty="0"/>
              <a:t>are recognized and regarded as assets for teaching and learning</a:t>
            </a:r>
            <a:r>
              <a:rPr lang="en-US" sz="2400" dirty="0"/>
              <a:t>.</a:t>
            </a:r>
          </a:p>
        </p:txBody>
      </p:sp>
      <p:sp>
        <p:nvSpPr>
          <p:cNvPr id="3" name="Slide Number Placeholder 2">
            <a:extLst>
              <a:ext uri="{FF2B5EF4-FFF2-40B4-BE49-F238E27FC236}">
                <a16:creationId xmlns:a16="http://schemas.microsoft.com/office/drawing/2014/main" id="{747743DE-9A0F-3E42-BAB3-53C7CFDFDE0F}"/>
              </a:ext>
            </a:extLst>
          </p:cNvPr>
          <p:cNvSpPr>
            <a:spLocks noGrp="1"/>
          </p:cNvSpPr>
          <p:nvPr>
            <p:ph type="sldNum" sz="quarter" idx="4"/>
          </p:nvPr>
        </p:nvSpPr>
        <p:spPr/>
        <p:txBody>
          <a:bodyPr/>
          <a:lstStyle/>
          <a:p>
            <a:fld id="{B0462FEB-C181-8347-9EC4-DEDFCFCD9AD1}" type="slidenum">
              <a:rPr lang="en-US" smtClean="0"/>
              <a:pPr/>
              <a:t>14</a:t>
            </a:fld>
            <a:endParaRPr lang="en-US" dirty="0"/>
          </a:p>
        </p:txBody>
      </p:sp>
    </p:spTree>
    <p:extLst>
      <p:ext uri="{BB962C8B-B14F-4D97-AF65-F5344CB8AC3E}">
        <p14:creationId xmlns:p14="http://schemas.microsoft.com/office/powerpoint/2010/main" val="10885894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7">
            <a:extLst>
              <a:ext uri="{FF2B5EF4-FFF2-40B4-BE49-F238E27FC236}">
                <a16:creationId xmlns:a16="http://schemas.microsoft.com/office/drawing/2014/main" id="{BA6E66DA-CC4C-B243-9AEB-850950C3AC5D}"/>
              </a:ext>
            </a:extLst>
          </p:cNvPr>
          <p:cNvSpPr>
            <a:spLocks noGrp="1"/>
          </p:cNvSpPr>
          <p:nvPr>
            <p:ph type="title"/>
          </p:nvPr>
        </p:nvSpPr>
        <p:spPr>
          <a:xfrm>
            <a:off x="378364" y="96826"/>
            <a:ext cx="7913901" cy="994129"/>
          </a:xfrm>
        </p:spPr>
        <p:txBody>
          <a:bodyPr/>
          <a:lstStyle/>
          <a:p>
            <a:r>
              <a:rPr lang="en-US" sz="3400" dirty="0">
                <a:latin typeface="+mj-lt"/>
                <a:cs typeface="Calibri" panose="020F0502020204030204" pitchFamily="34" charset="0"/>
              </a:rPr>
              <a:t>What is culture?</a:t>
            </a:r>
            <a:endParaRPr lang="en-US" sz="3400" dirty="0">
              <a:latin typeface="+mj-lt"/>
            </a:endParaRPr>
          </a:p>
        </p:txBody>
      </p:sp>
      <p:sp>
        <p:nvSpPr>
          <p:cNvPr id="5" name="Content Placeholder 4">
            <a:extLst>
              <a:ext uri="{FF2B5EF4-FFF2-40B4-BE49-F238E27FC236}">
                <a16:creationId xmlns:a16="http://schemas.microsoft.com/office/drawing/2014/main" id="{FE322D92-1B32-3348-92E5-F2453E3B48F7}"/>
              </a:ext>
            </a:extLst>
          </p:cNvPr>
          <p:cNvSpPr>
            <a:spLocks noGrp="1"/>
          </p:cNvSpPr>
          <p:nvPr>
            <p:ph idx="1"/>
          </p:nvPr>
        </p:nvSpPr>
        <p:spPr>
          <a:xfrm>
            <a:off x="420912" y="1446028"/>
            <a:ext cx="3968144" cy="976517"/>
          </a:xfrm>
        </p:spPr>
        <p:txBody>
          <a:bodyPr/>
          <a:lstStyle/>
          <a:p>
            <a:r>
              <a:rPr lang="en-US" sz="2200" b="0" dirty="0"/>
              <a:t>Culture includes </a:t>
            </a:r>
            <a:r>
              <a:rPr lang="en-US" sz="2200" dirty="0"/>
              <a:t>multiple components </a:t>
            </a:r>
            <a:r>
              <a:rPr lang="en-US" sz="2200" b="0" dirty="0"/>
              <a:t>of one’s identity, including but not limited to: </a:t>
            </a:r>
          </a:p>
        </p:txBody>
      </p:sp>
      <p:sp>
        <p:nvSpPr>
          <p:cNvPr id="10" name="Content Placeholder 9">
            <a:extLst>
              <a:ext uri="{FF2B5EF4-FFF2-40B4-BE49-F238E27FC236}">
                <a16:creationId xmlns:a16="http://schemas.microsoft.com/office/drawing/2014/main" id="{AD1DA033-7EE8-6D4C-B8DC-65F4F9BFEC43}"/>
              </a:ext>
            </a:extLst>
          </p:cNvPr>
          <p:cNvSpPr>
            <a:spLocks noGrp="1"/>
          </p:cNvSpPr>
          <p:nvPr>
            <p:ph idx="14"/>
          </p:nvPr>
        </p:nvSpPr>
        <p:spPr>
          <a:xfrm>
            <a:off x="420912" y="2493112"/>
            <a:ext cx="3657600" cy="2376104"/>
          </a:xfrm>
        </p:spPr>
        <p:txBody>
          <a:bodyPr numCol="2"/>
          <a:lstStyle/>
          <a:p>
            <a:pPr marL="295275" indent="-295275">
              <a:lnSpc>
                <a:spcPct val="100000"/>
              </a:lnSpc>
              <a:spcBef>
                <a:spcPts val="0"/>
              </a:spcBef>
              <a:buFont typeface="Arial" panose="020B0604020202020204" pitchFamily="34" charset="0"/>
              <a:buChar char="•"/>
            </a:pPr>
            <a:r>
              <a:rPr lang="en-US" sz="2200" b="0" dirty="0"/>
              <a:t>race</a:t>
            </a:r>
          </a:p>
          <a:p>
            <a:pPr marL="295275" indent="-295275">
              <a:lnSpc>
                <a:spcPct val="100000"/>
              </a:lnSpc>
              <a:spcBef>
                <a:spcPts val="0"/>
              </a:spcBef>
              <a:buFont typeface="Arial" panose="020B0604020202020204" pitchFamily="34" charset="0"/>
              <a:buChar char="•"/>
            </a:pPr>
            <a:r>
              <a:rPr lang="en-US" sz="2200" b="0" dirty="0"/>
              <a:t>economic status</a:t>
            </a:r>
          </a:p>
          <a:p>
            <a:pPr marL="295275" indent="-295275">
              <a:lnSpc>
                <a:spcPct val="100000"/>
              </a:lnSpc>
              <a:spcBef>
                <a:spcPts val="0"/>
              </a:spcBef>
              <a:buFont typeface="Arial" panose="020B0604020202020204" pitchFamily="34" charset="0"/>
              <a:buChar char="•"/>
            </a:pPr>
            <a:r>
              <a:rPr lang="en-US" sz="2200" b="0" dirty="0"/>
              <a:t>nationality</a:t>
            </a:r>
          </a:p>
          <a:p>
            <a:pPr marL="295275" indent="-295275">
              <a:lnSpc>
                <a:spcPct val="100000"/>
              </a:lnSpc>
              <a:spcBef>
                <a:spcPts val="0"/>
              </a:spcBef>
              <a:buFont typeface="Arial" panose="020B0604020202020204" pitchFamily="34" charset="0"/>
              <a:buChar char="•"/>
            </a:pPr>
            <a:r>
              <a:rPr lang="en-US" sz="2200" b="0" dirty="0"/>
              <a:t>religion</a:t>
            </a:r>
          </a:p>
          <a:p>
            <a:pPr marL="342900" indent="-342900">
              <a:lnSpc>
                <a:spcPct val="100000"/>
              </a:lnSpc>
              <a:spcBef>
                <a:spcPts val="0"/>
              </a:spcBef>
              <a:buFont typeface="Arial" panose="020B0604020202020204" pitchFamily="34" charset="0"/>
              <a:buChar char="•"/>
            </a:pPr>
            <a:endParaRPr lang="en-US" sz="2200" b="0" dirty="0"/>
          </a:p>
          <a:p>
            <a:pPr marL="342900" indent="-342900">
              <a:lnSpc>
                <a:spcPct val="100000"/>
              </a:lnSpc>
              <a:spcBef>
                <a:spcPts val="0"/>
              </a:spcBef>
              <a:buFont typeface="Arial" panose="020B0604020202020204" pitchFamily="34" charset="0"/>
              <a:buChar char="•"/>
            </a:pPr>
            <a:endParaRPr lang="en-US" sz="2200" b="0" dirty="0"/>
          </a:p>
          <a:p>
            <a:pPr>
              <a:lnSpc>
                <a:spcPct val="100000"/>
              </a:lnSpc>
              <a:spcBef>
                <a:spcPts val="0"/>
              </a:spcBef>
            </a:pPr>
            <a:endParaRPr lang="en-US" sz="2200" b="0" dirty="0"/>
          </a:p>
          <a:p>
            <a:pPr marL="295275" indent="-295275">
              <a:lnSpc>
                <a:spcPct val="100000"/>
              </a:lnSpc>
              <a:spcBef>
                <a:spcPts val="0"/>
              </a:spcBef>
              <a:buFont typeface="Arial" panose="020B0604020202020204" pitchFamily="34" charset="0"/>
              <a:buChar char="•"/>
            </a:pPr>
            <a:r>
              <a:rPr lang="en-US" sz="2200" b="0" dirty="0"/>
              <a:t>gender</a:t>
            </a:r>
          </a:p>
          <a:p>
            <a:pPr marL="295275" indent="-295275">
              <a:lnSpc>
                <a:spcPct val="100000"/>
              </a:lnSpc>
              <a:spcBef>
                <a:spcPts val="0"/>
              </a:spcBef>
              <a:buFont typeface="Arial" panose="020B0604020202020204" pitchFamily="34" charset="0"/>
              <a:buChar char="•"/>
            </a:pPr>
            <a:r>
              <a:rPr lang="en-US" sz="2200" b="0" dirty="0"/>
              <a:t>language</a:t>
            </a:r>
          </a:p>
          <a:p>
            <a:pPr marL="295275" indent="-295275">
              <a:lnSpc>
                <a:spcPct val="100000"/>
              </a:lnSpc>
              <a:spcBef>
                <a:spcPts val="0"/>
              </a:spcBef>
              <a:buFont typeface="Arial" panose="020B0604020202020204" pitchFamily="34" charset="0"/>
              <a:buChar char="•"/>
            </a:pPr>
            <a:r>
              <a:rPr lang="en-US" sz="2200" b="0" dirty="0"/>
              <a:t>sexual orientation</a:t>
            </a:r>
          </a:p>
          <a:p>
            <a:pPr marL="295275" indent="-295275">
              <a:lnSpc>
                <a:spcPct val="100000"/>
              </a:lnSpc>
              <a:spcBef>
                <a:spcPts val="0"/>
              </a:spcBef>
              <a:buFont typeface="Arial" panose="020B0604020202020204" pitchFamily="34" charset="0"/>
              <a:buChar char="•"/>
            </a:pPr>
            <a:r>
              <a:rPr lang="en-US" sz="2200" b="0" dirty="0"/>
              <a:t>ability</a:t>
            </a:r>
          </a:p>
          <a:p>
            <a:endParaRPr lang="en-US" sz="2200" dirty="0"/>
          </a:p>
        </p:txBody>
      </p:sp>
      <p:pic>
        <p:nvPicPr>
          <p:cNvPr id="15" name="Picture 14">
            <a:extLst>
              <a:ext uri="{FF2B5EF4-FFF2-40B4-BE49-F238E27FC236}">
                <a16:creationId xmlns:a16="http://schemas.microsoft.com/office/drawing/2014/main" id="{32CEC731-4D44-724A-814E-883EB608AA1B}"/>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4010338" y="2354203"/>
            <a:ext cx="2124846" cy="2397554"/>
          </a:xfrm>
          <a:prstGeom prst="rect">
            <a:avLst/>
          </a:prstGeom>
        </p:spPr>
      </p:pic>
      <p:sp>
        <p:nvSpPr>
          <p:cNvPr id="11" name="Content Placeholder 10">
            <a:extLst>
              <a:ext uri="{FF2B5EF4-FFF2-40B4-BE49-F238E27FC236}">
                <a16:creationId xmlns:a16="http://schemas.microsoft.com/office/drawing/2014/main" id="{EB563FA6-820B-D14F-B3F5-20C0B3F25DA0}"/>
              </a:ext>
            </a:extLst>
          </p:cNvPr>
          <p:cNvSpPr>
            <a:spLocks noGrp="1"/>
          </p:cNvSpPr>
          <p:nvPr>
            <p:ph idx="15"/>
          </p:nvPr>
        </p:nvSpPr>
        <p:spPr>
          <a:xfrm>
            <a:off x="6111738" y="1446029"/>
            <a:ext cx="2630932" cy="2913320"/>
          </a:xfrm>
        </p:spPr>
        <p:txBody>
          <a:bodyPr/>
          <a:lstStyle/>
          <a:p>
            <a:pPr algn="ctr">
              <a:lnSpc>
                <a:spcPct val="100000"/>
              </a:lnSpc>
              <a:spcBef>
                <a:spcPts val="0"/>
              </a:spcBef>
            </a:pPr>
            <a:r>
              <a:rPr lang="en-US" sz="2200" dirty="0"/>
              <a:t>Culture</a:t>
            </a:r>
            <a:r>
              <a:rPr lang="en-US" sz="2200" b="0" dirty="0"/>
              <a:t> transcends practices such as cuisines, art, music, and celebrations to include </a:t>
            </a:r>
            <a:r>
              <a:rPr lang="en-US" sz="2200" i="1" dirty="0"/>
              <a:t>ways of thinking, values, and forms of expression</a:t>
            </a:r>
            <a:r>
              <a:rPr lang="en-US" sz="2200" b="0" dirty="0"/>
              <a:t>. </a:t>
            </a:r>
          </a:p>
        </p:txBody>
      </p:sp>
      <p:sp>
        <p:nvSpPr>
          <p:cNvPr id="3" name="Slide Number Placeholder 2">
            <a:extLst>
              <a:ext uri="{FF2B5EF4-FFF2-40B4-BE49-F238E27FC236}">
                <a16:creationId xmlns:a16="http://schemas.microsoft.com/office/drawing/2014/main" id="{82519D92-037E-B841-9AA8-88C48972701A}"/>
              </a:ext>
            </a:extLst>
          </p:cNvPr>
          <p:cNvSpPr>
            <a:spLocks noGrp="1"/>
          </p:cNvSpPr>
          <p:nvPr>
            <p:ph type="sldNum" sz="quarter" idx="4"/>
          </p:nvPr>
        </p:nvSpPr>
        <p:spPr/>
        <p:txBody>
          <a:bodyPr/>
          <a:lstStyle/>
          <a:p>
            <a:fld id="{B0462FEB-C181-8347-9EC4-DEDFCFCD9AD1}" type="slidenum">
              <a:rPr lang="en-US" smtClean="0"/>
              <a:pPr/>
              <a:t>15</a:t>
            </a:fld>
            <a:endParaRPr lang="en-US" dirty="0"/>
          </a:p>
        </p:txBody>
      </p:sp>
    </p:spTree>
    <p:extLst>
      <p:ext uri="{BB962C8B-B14F-4D97-AF65-F5344CB8AC3E}">
        <p14:creationId xmlns:p14="http://schemas.microsoft.com/office/powerpoint/2010/main" val="19872106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7">
            <a:extLst>
              <a:ext uri="{FF2B5EF4-FFF2-40B4-BE49-F238E27FC236}">
                <a16:creationId xmlns:a16="http://schemas.microsoft.com/office/drawing/2014/main" id="{1F38DA9C-865A-8F49-841A-506604123442}"/>
              </a:ext>
            </a:extLst>
          </p:cNvPr>
          <p:cNvSpPr>
            <a:spLocks noGrp="1"/>
          </p:cNvSpPr>
          <p:nvPr>
            <p:ph type="title"/>
          </p:nvPr>
        </p:nvSpPr>
        <p:spPr>
          <a:xfrm>
            <a:off x="378364" y="96826"/>
            <a:ext cx="7913901" cy="994129"/>
          </a:xfrm>
        </p:spPr>
        <p:txBody>
          <a:bodyPr/>
          <a:lstStyle/>
          <a:p>
            <a:r>
              <a:rPr lang="en-US" sz="3400" dirty="0">
                <a:latin typeface="+mj-lt"/>
                <a:cs typeface="Calibri" panose="020F0502020204030204" pitchFamily="34" charset="0"/>
              </a:rPr>
              <a:t>Culture in School Communities</a:t>
            </a:r>
            <a:endParaRPr lang="en-US" sz="3400" dirty="0">
              <a:latin typeface="+mj-lt"/>
            </a:endParaRPr>
          </a:p>
        </p:txBody>
      </p:sp>
      <p:sp>
        <p:nvSpPr>
          <p:cNvPr id="8" name="Content Placeholder 2">
            <a:extLst>
              <a:ext uri="{FF2B5EF4-FFF2-40B4-BE49-F238E27FC236}">
                <a16:creationId xmlns:a16="http://schemas.microsoft.com/office/drawing/2014/main" id="{46EE5457-C795-404F-8F88-81A9723C924C}"/>
              </a:ext>
            </a:extLst>
          </p:cNvPr>
          <p:cNvSpPr txBox="1">
            <a:spLocks/>
          </p:cNvSpPr>
          <p:nvPr/>
        </p:nvSpPr>
        <p:spPr>
          <a:xfrm>
            <a:off x="378366" y="1612359"/>
            <a:ext cx="4927560" cy="2988216"/>
          </a:xfrm>
          <a:prstGeom prst="rect">
            <a:avLst/>
          </a:prstGeom>
        </p:spPr>
        <p:txBody>
          <a:bodyPr>
            <a:noAutofit/>
          </a:bodyPr>
          <a:lstStyle>
            <a:lvl1pPr marL="0" marR="0" indent="0" algn="l" defTabSz="457189" rtl="0" eaLnBrk="1" fontAlgn="auto" latinLnBrk="0" hangingPunct="1">
              <a:lnSpc>
                <a:spcPct val="95000"/>
              </a:lnSpc>
              <a:spcBef>
                <a:spcPct val="20000"/>
              </a:spcBef>
              <a:spcAft>
                <a:spcPts val="0"/>
              </a:spcAft>
              <a:buClrTx/>
              <a:buSzTx/>
              <a:buFont typeface="Arial"/>
              <a:buNone/>
              <a:tabLst/>
              <a:defRPr sz="1800" b="1" kern="1200">
                <a:solidFill>
                  <a:srgbClr val="1C4578"/>
                </a:solidFill>
                <a:latin typeface="+mn-lt"/>
                <a:ea typeface="Helvetica" pitchFamily="2" charset="0"/>
                <a:cs typeface="Arial" panose="020B0604020202020204" pitchFamily="34" charset="0"/>
              </a:defRPr>
            </a:lvl1pPr>
            <a:lvl2pPr marL="465138" marR="0" indent="-177800" algn="l" defTabSz="457189" rtl="0" eaLnBrk="1" fontAlgn="auto" latinLnBrk="0" hangingPunct="1">
              <a:lnSpc>
                <a:spcPct val="95000"/>
              </a:lnSpc>
              <a:spcBef>
                <a:spcPct val="20000"/>
              </a:spcBef>
              <a:spcAft>
                <a:spcPts val="0"/>
              </a:spcAft>
              <a:buClr>
                <a:srgbClr val="00AEE4"/>
              </a:buClr>
              <a:buSzTx/>
              <a:buFont typeface="Arial" panose="020B0604020202020204" pitchFamily="34" charset="0"/>
              <a:buChar char="•"/>
              <a:tabLst/>
              <a:defRPr sz="1400" b="0" kern="1200">
                <a:solidFill>
                  <a:srgbClr val="3C4F59"/>
                </a:solidFill>
                <a:latin typeface="+mn-lt"/>
                <a:ea typeface="+mn-ea"/>
                <a:cs typeface="Arial" panose="020B0604020202020204" pitchFamily="34" charset="0"/>
              </a:defRPr>
            </a:lvl2pPr>
            <a:lvl3pPr marL="693738" marR="0" indent="-119063" algn="l" defTabSz="457189" rtl="0" eaLnBrk="1" fontAlgn="auto" latinLnBrk="0" hangingPunct="1">
              <a:lnSpc>
                <a:spcPct val="95000"/>
              </a:lnSpc>
              <a:spcBef>
                <a:spcPct val="20000"/>
              </a:spcBef>
              <a:spcAft>
                <a:spcPts val="0"/>
              </a:spcAft>
              <a:buClr>
                <a:srgbClr val="00AEE4"/>
              </a:buClr>
              <a:buSzPct val="80000"/>
              <a:buFont typeface="Courier New" panose="02070309020205020404" pitchFamily="49" charset="0"/>
              <a:buChar char="o"/>
              <a:tabLst/>
              <a:defRPr sz="1200" kern="1200">
                <a:solidFill>
                  <a:srgbClr val="3C4F59"/>
                </a:solidFill>
                <a:latin typeface="+mn-lt"/>
                <a:ea typeface="Corbel" charset="0"/>
                <a:cs typeface="Arial" panose="020B0604020202020204" pitchFamily="34" charset="0"/>
              </a:defRPr>
            </a:lvl3pPr>
            <a:lvl4pPr marL="973138" marR="0" indent="-169863" algn="l" defTabSz="457189" rtl="0" eaLnBrk="1" fontAlgn="auto" latinLnBrk="0" hangingPunct="1">
              <a:lnSpc>
                <a:spcPct val="95000"/>
              </a:lnSpc>
              <a:spcBef>
                <a:spcPct val="20000"/>
              </a:spcBef>
              <a:spcAft>
                <a:spcPts val="0"/>
              </a:spcAft>
              <a:buClr>
                <a:srgbClr val="00AEE4"/>
              </a:buClr>
              <a:buSzTx/>
              <a:buFont typeface="Arial"/>
              <a:buChar char="–"/>
              <a:tabLst/>
              <a:defRPr sz="1200" kern="1200">
                <a:solidFill>
                  <a:srgbClr val="3C4F59"/>
                </a:solidFill>
                <a:latin typeface="+mn-lt"/>
                <a:ea typeface="+mn-ea"/>
                <a:cs typeface="Arial" panose="020B0604020202020204" pitchFamily="34" charset="0"/>
              </a:defRPr>
            </a:lvl4pPr>
            <a:lvl5pPr marL="1430338" marR="0" indent="-169863" algn="l" defTabSz="457189" rtl="0" eaLnBrk="1" fontAlgn="auto" latinLnBrk="0" hangingPunct="1">
              <a:lnSpc>
                <a:spcPct val="95000"/>
              </a:lnSpc>
              <a:spcBef>
                <a:spcPct val="20000"/>
              </a:spcBef>
              <a:spcAft>
                <a:spcPts val="0"/>
              </a:spcAft>
              <a:buClr>
                <a:srgbClr val="00AEE4"/>
              </a:buClr>
              <a:buSzTx/>
              <a:buFont typeface="Arial"/>
              <a:buChar char="»"/>
              <a:tabLst/>
              <a:defRPr sz="1200" kern="1200">
                <a:solidFill>
                  <a:srgbClr val="3C4F59"/>
                </a:solidFill>
                <a:latin typeface="+mn-lt"/>
                <a:ea typeface="+mn-ea"/>
                <a:cs typeface="Arial" panose="020B0604020202020204" pitchFamily="34" charset="0"/>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pPr algn="ctr">
              <a:lnSpc>
                <a:spcPct val="100000"/>
              </a:lnSpc>
            </a:pPr>
            <a:r>
              <a:rPr lang="en-US" sz="2400" b="0" dirty="0"/>
              <a:t>The school community is representative of many cultures, and culture </a:t>
            </a:r>
            <a:r>
              <a:rPr lang="en-US" sz="2400" dirty="0"/>
              <a:t>influences</a:t>
            </a:r>
            <a:r>
              <a:rPr lang="en-US" sz="2400" b="0" dirty="0"/>
              <a:t> how students experience schools.</a:t>
            </a:r>
          </a:p>
          <a:p>
            <a:pPr>
              <a:lnSpc>
                <a:spcPct val="100000"/>
              </a:lnSpc>
              <a:spcBef>
                <a:spcPts val="400"/>
              </a:spcBef>
            </a:pPr>
            <a:endParaRPr lang="en-US" sz="2000" b="0" dirty="0"/>
          </a:p>
          <a:p>
            <a:pPr algn="ctr">
              <a:lnSpc>
                <a:spcPct val="100000"/>
              </a:lnSpc>
              <a:spcBef>
                <a:spcPts val="400"/>
              </a:spcBef>
            </a:pPr>
            <a:r>
              <a:rPr lang="en-US" sz="2000" b="0" i="1" dirty="0"/>
              <a:t>Reflect on this statement with a partner.</a:t>
            </a:r>
          </a:p>
        </p:txBody>
      </p:sp>
      <p:pic>
        <p:nvPicPr>
          <p:cNvPr id="6" name="Picture 5">
            <a:extLst>
              <a:ext uri="{FF2B5EF4-FFF2-40B4-BE49-F238E27FC236}">
                <a16:creationId xmlns:a16="http://schemas.microsoft.com/office/drawing/2014/main" id="{DC949825-61C8-A541-9746-DA54FCE20A10}"/>
              </a:ext>
              <a:ext uri="{C183D7F6-B498-43B3-948B-1728B52AA6E4}">
                <adec:decorative xmlns:adec="http://schemas.microsoft.com/office/drawing/2017/decorative" val="1"/>
              </a:ext>
            </a:extLst>
          </p:cNvPr>
          <p:cNvPicPr>
            <a:picLocks noChangeAspect="1"/>
          </p:cNvPicPr>
          <p:nvPr/>
        </p:nvPicPr>
        <p:blipFill rotWithShape="1">
          <a:blip r:embed="rId3"/>
          <a:srcRect b="14233"/>
          <a:stretch/>
        </p:blipFill>
        <p:spPr>
          <a:xfrm>
            <a:off x="5566249" y="1657079"/>
            <a:ext cx="3199385" cy="1829341"/>
          </a:xfrm>
          <a:prstGeom prst="rect">
            <a:avLst/>
          </a:prstGeom>
          <a:ln w="19050">
            <a:solidFill>
              <a:schemeClr val="tx1">
                <a:lumMod val="50000"/>
              </a:schemeClr>
            </a:solidFill>
          </a:ln>
        </p:spPr>
      </p:pic>
      <p:sp>
        <p:nvSpPr>
          <p:cNvPr id="4" name="Slide Number Placeholder 3">
            <a:extLst>
              <a:ext uri="{FF2B5EF4-FFF2-40B4-BE49-F238E27FC236}">
                <a16:creationId xmlns:a16="http://schemas.microsoft.com/office/drawing/2014/main" id="{1CAD47B6-2955-414E-AC6E-506430DB6C89}"/>
              </a:ext>
            </a:extLst>
          </p:cNvPr>
          <p:cNvSpPr>
            <a:spLocks noGrp="1"/>
          </p:cNvSpPr>
          <p:nvPr>
            <p:ph type="sldNum" sz="quarter" idx="4"/>
          </p:nvPr>
        </p:nvSpPr>
        <p:spPr/>
        <p:txBody>
          <a:bodyPr/>
          <a:lstStyle/>
          <a:p>
            <a:fld id="{B0462FEB-C181-8347-9EC4-DEDFCFCD9AD1}" type="slidenum">
              <a:rPr lang="en-US" smtClean="0"/>
              <a:pPr/>
              <a:t>16</a:t>
            </a:fld>
            <a:endParaRPr lang="en-US" dirty="0"/>
          </a:p>
        </p:txBody>
      </p:sp>
    </p:spTree>
    <p:extLst>
      <p:ext uri="{BB962C8B-B14F-4D97-AF65-F5344CB8AC3E}">
        <p14:creationId xmlns:p14="http://schemas.microsoft.com/office/powerpoint/2010/main" val="25968666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descr="Our students’ cultures can be positioned as strengths and as the foundation of empowering, rigorous, and innovative learning. ">
            <a:extLst>
              <a:ext uri="{FF2B5EF4-FFF2-40B4-BE49-F238E27FC236}">
                <a16:creationId xmlns:a16="http://schemas.microsoft.com/office/drawing/2014/main" id="{5EC5E335-E0D6-6240-8F0C-5C472871ABCA}"/>
              </a:ext>
            </a:extLst>
          </p:cNvPr>
          <p:cNvSpPr>
            <a:spLocks noGrp="1"/>
          </p:cNvSpPr>
          <p:nvPr>
            <p:ph type="title"/>
          </p:nvPr>
        </p:nvSpPr>
        <p:spPr>
          <a:xfrm>
            <a:off x="378366" y="96826"/>
            <a:ext cx="8174736" cy="960120"/>
          </a:xfrm>
        </p:spPr>
        <p:txBody>
          <a:bodyPr/>
          <a:lstStyle/>
          <a:p>
            <a:r>
              <a:rPr lang="en-US" sz="2400" b="0" i="1" kern="1000" dirty="0"/>
              <a:t>Our students’ cultures can be </a:t>
            </a:r>
            <a:r>
              <a:rPr lang="en-US" sz="2400" i="1" kern="1000" dirty="0"/>
              <a:t>positioned as strengths</a:t>
            </a:r>
            <a:r>
              <a:rPr lang="en-US" sz="2400" b="0" i="1" kern="1000" dirty="0"/>
              <a:t> </a:t>
            </a:r>
            <a:br>
              <a:rPr lang="en-US" sz="2400" b="0" i="1" kern="1000" dirty="0"/>
            </a:br>
            <a:r>
              <a:rPr lang="en-US" sz="2400" b="0" i="1" kern="1000" dirty="0"/>
              <a:t>and as the foundation of </a:t>
            </a:r>
            <a:r>
              <a:rPr lang="en-US" sz="2400" i="1" kern="1000" dirty="0"/>
              <a:t>empowering</a:t>
            </a:r>
            <a:r>
              <a:rPr lang="en-US" sz="2400" b="0" i="1" kern="1000" dirty="0"/>
              <a:t>, </a:t>
            </a:r>
            <a:r>
              <a:rPr lang="en-US" sz="2400" i="1" kern="1000" dirty="0"/>
              <a:t>rigorous</a:t>
            </a:r>
            <a:r>
              <a:rPr lang="en-US" sz="2400" b="0" i="1" kern="1000" dirty="0"/>
              <a:t>, and </a:t>
            </a:r>
            <a:r>
              <a:rPr lang="en-US" sz="2400" i="1" kern="1000" dirty="0"/>
              <a:t>innovative learning</a:t>
            </a:r>
            <a:r>
              <a:rPr lang="en-US" sz="2400" b="0" i="1" kern="1000" dirty="0"/>
              <a:t>. </a:t>
            </a:r>
            <a:endParaRPr lang="en-US" sz="2400" dirty="0"/>
          </a:p>
        </p:txBody>
      </p:sp>
      <p:pic>
        <p:nvPicPr>
          <p:cNvPr id="11" name="Content Placeholder 10">
            <a:extLst>
              <a:ext uri="{FF2B5EF4-FFF2-40B4-BE49-F238E27FC236}">
                <a16:creationId xmlns:a16="http://schemas.microsoft.com/office/drawing/2014/main" id="{C8F776E1-4ACB-0641-AD7B-6D35B923539E}"/>
              </a:ext>
              <a:ext uri="{C183D7F6-B498-43B3-948B-1728B52AA6E4}">
                <adec:decorative xmlns:adec="http://schemas.microsoft.com/office/drawing/2017/decorative" val="1"/>
              </a:ext>
            </a:extLst>
          </p:cNvPr>
          <p:cNvPicPr>
            <a:picLocks noGrp="1" noChangeAspect="1"/>
          </p:cNvPicPr>
          <p:nvPr>
            <p:ph idx="1"/>
          </p:nvPr>
        </p:nvPicPr>
        <p:blipFill>
          <a:blip r:embed="rId3"/>
          <a:stretch>
            <a:fillRect/>
          </a:stretch>
        </p:blipFill>
        <p:spPr>
          <a:xfrm>
            <a:off x="386225" y="1371600"/>
            <a:ext cx="4674263" cy="2938463"/>
          </a:xfrm>
        </p:spPr>
      </p:pic>
      <p:sp>
        <p:nvSpPr>
          <p:cNvPr id="9" name="Content Placeholder 8">
            <a:extLst>
              <a:ext uri="{FF2B5EF4-FFF2-40B4-BE49-F238E27FC236}">
                <a16:creationId xmlns:a16="http://schemas.microsoft.com/office/drawing/2014/main" id="{23E224FA-6D57-E746-B604-3AD977344291}"/>
              </a:ext>
            </a:extLst>
          </p:cNvPr>
          <p:cNvSpPr>
            <a:spLocks noGrp="1"/>
          </p:cNvSpPr>
          <p:nvPr>
            <p:ph idx="10"/>
          </p:nvPr>
        </p:nvSpPr>
        <p:spPr>
          <a:xfrm>
            <a:off x="4974336" y="1545336"/>
            <a:ext cx="3776472" cy="2761488"/>
          </a:xfrm>
        </p:spPr>
        <p:txBody>
          <a:bodyPr>
            <a:normAutofit/>
          </a:bodyPr>
          <a:lstStyle/>
          <a:p>
            <a:pPr algn="ctr"/>
            <a:r>
              <a:rPr lang="en-US" sz="2400" b="0" dirty="0"/>
              <a:t>Representing students’ cultures and making learning meaningful supports the students’ sense of belonging, motivation, success, </a:t>
            </a:r>
            <a:br>
              <a:rPr lang="en-US" sz="2400" b="0" dirty="0"/>
            </a:br>
            <a:r>
              <a:rPr lang="en-US" sz="2400" b="0" dirty="0"/>
              <a:t>and achievement.</a:t>
            </a:r>
          </a:p>
        </p:txBody>
      </p:sp>
      <p:sp>
        <p:nvSpPr>
          <p:cNvPr id="4" name="Slide Number Placeholder 3">
            <a:extLst>
              <a:ext uri="{FF2B5EF4-FFF2-40B4-BE49-F238E27FC236}">
                <a16:creationId xmlns:a16="http://schemas.microsoft.com/office/drawing/2014/main" id="{1CAD47B6-2955-414E-AC6E-506430DB6C89}"/>
              </a:ext>
            </a:extLst>
          </p:cNvPr>
          <p:cNvSpPr>
            <a:spLocks noGrp="1"/>
          </p:cNvSpPr>
          <p:nvPr>
            <p:ph type="sldNum" sz="quarter" idx="4"/>
          </p:nvPr>
        </p:nvSpPr>
        <p:spPr>
          <a:xfrm>
            <a:off x="8292266" y="4798649"/>
            <a:ext cx="450404" cy="185658"/>
          </a:xfrm>
        </p:spPr>
        <p:txBody>
          <a:bodyPr vert="horz" lIns="0" tIns="0" rIns="0" bIns="0" rtlCol="0" anchor="b">
            <a:normAutofit/>
          </a:bodyPr>
          <a:lstStyle/>
          <a:p>
            <a:fld id="{B0462FEB-C181-8347-9EC4-DEDFCFCD9AD1}" type="slidenum">
              <a:rPr lang="en-US" smtClean="0"/>
              <a:pPr/>
              <a:t>17</a:t>
            </a:fld>
            <a:endParaRPr lang="en-US" dirty="0"/>
          </a:p>
        </p:txBody>
      </p:sp>
    </p:spTree>
    <p:extLst>
      <p:ext uri="{BB962C8B-B14F-4D97-AF65-F5344CB8AC3E}">
        <p14:creationId xmlns:p14="http://schemas.microsoft.com/office/powerpoint/2010/main" val="289343201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7">
            <a:extLst>
              <a:ext uri="{FF2B5EF4-FFF2-40B4-BE49-F238E27FC236}">
                <a16:creationId xmlns:a16="http://schemas.microsoft.com/office/drawing/2014/main" id="{5DC76786-BC58-F04C-8C00-A32CE313E92D}"/>
              </a:ext>
            </a:extLst>
          </p:cNvPr>
          <p:cNvSpPr>
            <a:spLocks noGrp="1"/>
          </p:cNvSpPr>
          <p:nvPr>
            <p:ph type="title"/>
          </p:nvPr>
        </p:nvSpPr>
        <p:spPr>
          <a:xfrm>
            <a:off x="378364" y="96826"/>
            <a:ext cx="7913901" cy="994129"/>
          </a:xfrm>
        </p:spPr>
        <p:txBody>
          <a:bodyPr/>
          <a:lstStyle/>
          <a:p>
            <a:r>
              <a:rPr lang="en-US" sz="3400" dirty="0">
                <a:latin typeface="+mj-lt"/>
                <a:cs typeface="Calibri" panose="020F0502020204030204" pitchFamily="34" charset="0"/>
              </a:rPr>
              <a:t>Culturally Responsive-Sustaining Education in Practice</a:t>
            </a:r>
            <a:endParaRPr lang="en-US" sz="3400" dirty="0">
              <a:latin typeface="+mj-lt"/>
            </a:endParaRPr>
          </a:p>
        </p:txBody>
      </p:sp>
      <p:sp>
        <p:nvSpPr>
          <p:cNvPr id="8" name="Content Placeholder 2">
            <a:extLst>
              <a:ext uri="{FF2B5EF4-FFF2-40B4-BE49-F238E27FC236}">
                <a16:creationId xmlns:a16="http://schemas.microsoft.com/office/drawing/2014/main" id="{46EE5457-C795-404F-8F88-81A9723C924C}"/>
              </a:ext>
            </a:extLst>
          </p:cNvPr>
          <p:cNvSpPr txBox="1">
            <a:spLocks/>
          </p:cNvSpPr>
          <p:nvPr/>
        </p:nvSpPr>
        <p:spPr>
          <a:xfrm>
            <a:off x="378366" y="1923803"/>
            <a:ext cx="4395515" cy="2200072"/>
          </a:xfrm>
          <a:prstGeom prst="rect">
            <a:avLst/>
          </a:prstGeom>
        </p:spPr>
        <p:txBody>
          <a:bodyPr>
            <a:normAutofit/>
          </a:bodyPr>
          <a:lstStyle>
            <a:lvl1pPr marL="0" marR="0" indent="0" algn="l" defTabSz="457189" rtl="0" eaLnBrk="1" fontAlgn="auto" latinLnBrk="0" hangingPunct="1">
              <a:lnSpc>
                <a:spcPct val="95000"/>
              </a:lnSpc>
              <a:spcBef>
                <a:spcPct val="20000"/>
              </a:spcBef>
              <a:spcAft>
                <a:spcPts val="0"/>
              </a:spcAft>
              <a:buClrTx/>
              <a:buSzTx/>
              <a:buFont typeface="Arial"/>
              <a:buNone/>
              <a:tabLst/>
              <a:defRPr sz="1800" b="1" kern="1200">
                <a:solidFill>
                  <a:srgbClr val="1C4578"/>
                </a:solidFill>
                <a:latin typeface="+mn-lt"/>
                <a:ea typeface="Helvetica" pitchFamily="2" charset="0"/>
                <a:cs typeface="Arial" panose="020B0604020202020204" pitchFamily="34" charset="0"/>
              </a:defRPr>
            </a:lvl1pPr>
            <a:lvl2pPr marL="465138" marR="0" indent="-177800" algn="l" defTabSz="457189" rtl="0" eaLnBrk="1" fontAlgn="auto" latinLnBrk="0" hangingPunct="1">
              <a:lnSpc>
                <a:spcPct val="95000"/>
              </a:lnSpc>
              <a:spcBef>
                <a:spcPct val="20000"/>
              </a:spcBef>
              <a:spcAft>
                <a:spcPts val="0"/>
              </a:spcAft>
              <a:buClr>
                <a:srgbClr val="00AEE4"/>
              </a:buClr>
              <a:buSzTx/>
              <a:buFont typeface="Arial" panose="020B0604020202020204" pitchFamily="34" charset="0"/>
              <a:buChar char="•"/>
              <a:tabLst/>
              <a:defRPr sz="1400" b="0" kern="1200">
                <a:solidFill>
                  <a:srgbClr val="3C4F59"/>
                </a:solidFill>
                <a:latin typeface="+mn-lt"/>
                <a:ea typeface="+mn-ea"/>
                <a:cs typeface="Arial" panose="020B0604020202020204" pitchFamily="34" charset="0"/>
              </a:defRPr>
            </a:lvl2pPr>
            <a:lvl3pPr marL="693738" marR="0" indent="-119063" algn="l" defTabSz="457189" rtl="0" eaLnBrk="1" fontAlgn="auto" latinLnBrk="0" hangingPunct="1">
              <a:lnSpc>
                <a:spcPct val="95000"/>
              </a:lnSpc>
              <a:spcBef>
                <a:spcPct val="20000"/>
              </a:spcBef>
              <a:spcAft>
                <a:spcPts val="0"/>
              </a:spcAft>
              <a:buClr>
                <a:srgbClr val="00AEE4"/>
              </a:buClr>
              <a:buSzPct val="80000"/>
              <a:buFont typeface="Courier New" panose="02070309020205020404" pitchFamily="49" charset="0"/>
              <a:buChar char="o"/>
              <a:tabLst/>
              <a:defRPr sz="1200" kern="1200">
                <a:solidFill>
                  <a:srgbClr val="3C4F59"/>
                </a:solidFill>
                <a:latin typeface="+mn-lt"/>
                <a:ea typeface="Corbel" charset="0"/>
                <a:cs typeface="Arial" panose="020B0604020202020204" pitchFamily="34" charset="0"/>
              </a:defRPr>
            </a:lvl3pPr>
            <a:lvl4pPr marL="973138" marR="0" indent="-169863" algn="l" defTabSz="457189" rtl="0" eaLnBrk="1" fontAlgn="auto" latinLnBrk="0" hangingPunct="1">
              <a:lnSpc>
                <a:spcPct val="95000"/>
              </a:lnSpc>
              <a:spcBef>
                <a:spcPct val="20000"/>
              </a:spcBef>
              <a:spcAft>
                <a:spcPts val="0"/>
              </a:spcAft>
              <a:buClr>
                <a:srgbClr val="00AEE4"/>
              </a:buClr>
              <a:buSzTx/>
              <a:buFont typeface="Arial"/>
              <a:buChar char="–"/>
              <a:tabLst/>
              <a:defRPr sz="1200" kern="1200">
                <a:solidFill>
                  <a:srgbClr val="3C4F59"/>
                </a:solidFill>
                <a:latin typeface="+mn-lt"/>
                <a:ea typeface="+mn-ea"/>
                <a:cs typeface="Arial" panose="020B0604020202020204" pitchFamily="34" charset="0"/>
              </a:defRPr>
            </a:lvl4pPr>
            <a:lvl5pPr marL="1430338" marR="0" indent="-169863" algn="l" defTabSz="457189" rtl="0" eaLnBrk="1" fontAlgn="auto" latinLnBrk="0" hangingPunct="1">
              <a:lnSpc>
                <a:spcPct val="95000"/>
              </a:lnSpc>
              <a:spcBef>
                <a:spcPct val="20000"/>
              </a:spcBef>
              <a:spcAft>
                <a:spcPts val="0"/>
              </a:spcAft>
              <a:buClr>
                <a:srgbClr val="00AEE4"/>
              </a:buClr>
              <a:buSzTx/>
              <a:buFont typeface="Arial"/>
              <a:buChar char="»"/>
              <a:tabLst/>
              <a:defRPr sz="1200" kern="1200">
                <a:solidFill>
                  <a:srgbClr val="3C4F59"/>
                </a:solidFill>
                <a:latin typeface="+mn-lt"/>
                <a:ea typeface="+mn-ea"/>
                <a:cs typeface="Arial" panose="020B0604020202020204" pitchFamily="34" charset="0"/>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pPr algn="ctr">
              <a:lnSpc>
                <a:spcPct val="110000"/>
              </a:lnSpc>
              <a:spcBef>
                <a:spcPts val="600"/>
              </a:spcBef>
            </a:pPr>
            <a:r>
              <a:rPr lang="en-US" sz="2400" b="0" dirty="0"/>
              <a:t>Culturally responsive-sustaining education </a:t>
            </a:r>
            <a:br>
              <a:rPr lang="en-US" sz="2400" b="0" dirty="0"/>
            </a:br>
            <a:r>
              <a:rPr lang="en-US" sz="2400" b="0" dirty="0"/>
              <a:t>is about teaching </a:t>
            </a:r>
            <a:br>
              <a:rPr lang="en-US" sz="2400" b="0" dirty="0"/>
            </a:br>
            <a:r>
              <a:rPr lang="en-US" sz="2400" i="1" dirty="0"/>
              <a:t>each and every student </a:t>
            </a:r>
            <a:br>
              <a:rPr lang="en-US" sz="2400" i="1" dirty="0"/>
            </a:br>
            <a:r>
              <a:rPr lang="en-US" sz="2400" b="0" dirty="0"/>
              <a:t>in front of you</a:t>
            </a:r>
            <a:r>
              <a:rPr lang="en-US" sz="2400" i="1" dirty="0"/>
              <a:t>. </a:t>
            </a:r>
          </a:p>
        </p:txBody>
      </p:sp>
      <p:pic>
        <p:nvPicPr>
          <p:cNvPr id="6" name="Content Placeholder 2">
            <a:extLst>
              <a:ext uri="{FF2B5EF4-FFF2-40B4-BE49-F238E27FC236}">
                <a16:creationId xmlns:a16="http://schemas.microsoft.com/office/drawing/2014/main" id="{A92A0EB2-ACD0-F44B-B98B-AEBABC40A51B}"/>
              </a:ext>
              <a:ext uri="{C183D7F6-B498-43B3-948B-1728B52AA6E4}">
                <adec:decorative xmlns:adec="http://schemas.microsoft.com/office/drawing/2017/decorative" val="1"/>
              </a:ext>
            </a:extLst>
          </p:cNvPr>
          <p:cNvPicPr>
            <a:picLocks noChangeAspect="1"/>
          </p:cNvPicPr>
          <p:nvPr/>
        </p:nvPicPr>
        <p:blipFill rotWithShape="1">
          <a:blip r:embed="rId3"/>
          <a:srcRect l="2503" r="29260" b="17479"/>
          <a:stretch/>
        </p:blipFill>
        <p:spPr>
          <a:xfrm>
            <a:off x="5329238" y="1371932"/>
            <a:ext cx="3413432" cy="2751943"/>
          </a:xfrm>
          <a:prstGeom prst="rect">
            <a:avLst/>
          </a:prstGeom>
          <a:ln w="19050">
            <a:solidFill>
              <a:schemeClr val="bg2">
                <a:lumMod val="10000"/>
              </a:schemeClr>
            </a:solidFill>
          </a:ln>
        </p:spPr>
      </p:pic>
      <p:sp>
        <p:nvSpPr>
          <p:cNvPr id="4" name="Slide Number Placeholder 3">
            <a:extLst>
              <a:ext uri="{FF2B5EF4-FFF2-40B4-BE49-F238E27FC236}">
                <a16:creationId xmlns:a16="http://schemas.microsoft.com/office/drawing/2014/main" id="{1CAD47B6-2955-414E-AC6E-506430DB6C89}"/>
              </a:ext>
            </a:extLst>
          </p:cNvPr>
          <p:cNvSpPr>
            <a:spLocks noGrp="1"/>
          </p:cNvSpPr>
          <p:nvPr>
            <p:ph type="sldNum" sz="quarter" idx="4"/>
          </p:nvPr>
        </p:nvSpPr>
        <p:spPr/>
        <p:txBody>
          <a:bodyPr/>
          <a:lstStyle/>
          <a:p>
            <a:fld id="{B0462FEB-C181-8347-9EC4-DEDFCFCD9AD1}" type="slidenum">
              <a:rPr lang="en-US" smtClean="0"/>
              <a:pPr/>
              <a:t>18</a:t>
            </a:fld>
            <a:endParaRPr lang="en-US" dirty="0"/>
          </a:p>
        </p:txBody>
      </p:sp>
    </p:spTree>
    <p:extLst>
      <p:ext uri="{BB962C8B-B14F-4D97-AF65-F5344CB8AC3E}">
        <p14:creationId xmlns:p14="http://schemas.microsoft.com/office/powerpoint/2010/main" val="34786263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478B0D04-4B0E-485A-BD4E-68B2CA8B5527}"/>
              </a:ext>
            </a:extLst>
          </p:cNvPr>
          <p:cNvSpPr>
            <a:spLocks noGrp="1"/>
          </p:cNvSpPr>
          <p:nvPr>
            <p:ph type="title"/>
          </p:nvPr>
        </p:nvSpPr>
        <p:spPr>
          <a:xfrm>
            <a:off x="395785" y="219892"/>
            <a:ext cx="7622887" cy="770020"/>
          </a:xfrm>
        </p:spPr>
        <p:txBody>
          <a:bodyPr/>
          <a:lstStyle/>
          <a:p>
            <a:r>
              <a:rPr lang="en-US" dirty="0"/>
              <a:t>Culturally Responsive-Sustaining Education Framework</a:t>
            </a:r>
          </a:p>
        </p:txBody>
      </p:sp>
      <p:sp>
        <p:nvSpPr>
          <p:cNvPr id="6" name="Content Placeholder 19">
            <a:extLst>
              <a:ext uri="{FF2B5EF4-FFF2-40B4-BE49-F238E27FC236}">
                <a16:creationId xmlns:a16="http://schemas.microsoft.com/office/drawing/2014/main" id="{4798CEC2-140B-2348-B1F9-8A93872CB629}"/>
              </a:ext>
            </a:extLst>
          </p:cNvPr>
          <p:cNvSpPr txBox="1">
            <a:spLocks/>
          </p:cNvSpPr>
          <p:nvPr/>
        </p:nvSpPr>
        <p:spPr>
          <a:xfrm>
            <a:off x="518616" y="1515159"/>
            <a:ext cx="5168200" cy="2838478"/>
          </a:xfrm>
          <a:prstGeom prst="rect">
            <a:avLst/>
          </a:prstGeom>
        </p:spPr>
        <p:txBody>
          <a:bodyPr/>
          <a:lstStyle>
            <a:lvl1pPr marL="0" marR="0" indent="0" algn="l" defTabSz="457189" rtl="0" eaLnBrk="1" fontAlgn="auto" latinLnBrk="0" hangingPunct="1">
              <a:lnSpc>
                <a:spcPct val="95000"/>
              </a:lnSpc>
              <a:spcBef>
                <a:spcPct val="20000"/>
              </a:spcBef>
              <a:spcAft>
                <a:spcPts val="0"/>
              </a:spcAft>
              <a:buClrTx/>
              <a:buSzTx/>
              <a:buFont typeface="Arial"/>
              <a:buNone/>
              <a:tabLst/>
              <a:defRPr sz="1800" b="1" kern="1200">
                <a:solidFill>
                  <a:srgbClr val="1C4578"/>
                </a:solidFill>
                <a:latin typeface="+mn-lt"/>
                <a:ea typeface="Helvetica" pitchFamily="2" charset="0"/>
                <a:cs typeface="Arial" panose="020B0604020202020204" pitchFamily="34" charset="0"/>
              </a:defRPr>
            </a:lvl1pPr>
            <a:lvl2pPr marL="465138" marR="0" indent="-177800" algn="l" defTabSz="457189" rtl="0" eaLnBrk="1" fontAlgn="auto" latinLnBrk="0" hangingPunct="1">
              <a:lnSpc>
                <a:spcPct val="95000"/>
              </a:lnSpc>
              <a:spcBef>
                <a:spcPct val="20000"/>
              </a:spcBef>
              <a:spcAft>
                <a:spcPts val="0"/>
              </a:spcAft>
              <a:buClr>
                <a:srgbClr val="00AEE4"/>
              </a:buClr>
              <a:buSzTx/>
              <a:buFont typeface="Arial" panose="020B0604020202020204" pitchFamily="34" charset="0"/>
              <a:buChar char="•"/>
              <a:tabLst/>
              <a:defRPr sz="1400" b="0" kern="1200">
                <a:solidFill>
                  <a:srgbClr val="3C4F59"/>
                </a:solidFill>
                <a:latin typeface="+mn-lt"/>
                <a:ea typeface="+mn-ea"/>
                <a:cs typeface="Arial" panose="020B0604020202020204" pitchFamily="34" charset="0"/>
              </a:defRPr>
            </a:lvl2pPr>
            <a:lvl3pPr marL="693738" marR="0" indent="-119063" algn="l" defTabSz="457189" rtl="0" eaLnBrk="1" fontAlgn="auto" latinLnBrk="0" hangingPunct="1">
              <a:lnSpc>
                <a:spcPct val="95000"/>
              </a:lnSpc>
              <a:spcBef>
                <a:spcPct val="20000"/>
              </a:spcBef>
              <a:spcAft>
                <a:spcPts val="0"/>
              </a:spcAft>
              <a:buClr>
                <a:srgbClr val="00AEE4"/>
              </a:buClr>
              <a:buSzPct val="80000"/>
              <a:buFont typeface="Courier New" panose="02070309020205020404" pitchFamily="49" charset="0"/>
              <a:buChar char="o"/>
              <a:tabLst/>
              <a:defRPr sz="1200" kern="1200">
                <a:solidFill>
                  <a:srgbClr val="3C4F59"/>
                </a:solidFill>
                <a:latin typeface="+mn-lt"/>
                <a:ea typeface="Corbel" charset="0"/>
                <a:cs typeface="Arial" panose="020B0604020202020204" pitchFamily="34" charset="0"/>
              </a:defRPr>
            </a:lvl3pPr>
            <a:lvl4pPr marL="973138" marR="0" indent="-169863" algn="l" defTabSz="457189" rtl="0" eaLnBrk="1" fontAlgn="auto" latinLnBrk="0" hangingPunct="1">
              <a:lnSpc>
                <a:spcPct val="95000"/>
              </a:lnSpc>
              <a:spcBef>
                <a:spcPct val="20000"/>
              </a:spcBef>
              <a:spcAft>
                <a:spcPts val="0"/>
              </a:spcAft>
              <a:buClr>
                <a:srgbClr val="00AEE4"/>
              </a:buClr>
              <a:buSzTx/>
              <a:buFont typeface="Arial"/>
              <a:buChar char="–"/>
              <a:tabLst/>
              <a:defRPr sz="1200" kern="1200">
                <a:solidFill>
                  <a:srgbClr val="3C4F59"/>
                </a:solidFill>
                <a:latin typeface="+mn-lt"/>
                <a:ea typeface="+mn-ea"/>
                <a:cs typeface="Arial" panose="020B0604020202020204" pitchFamily="34" charset="0"/>
              </a:defRPr>
            </a:lvl4pPr>
            <a:lvl5pPr marL="1430338" marR="0" indent="-169863" algn="l" defTabSz="457189" rtl="0" eaLnBrk="1" fontAlgn="auto" latinLnBrk="0" hangingPunct="1">
              <a:lnSpc>
                <a:spcPct val="95000"/>
              </a:lnSpc>
              <a:spcBef>
                <a:spcPct val="20000"/>
              </a:spcBef>
              <a:spcAft>
                <a:spcPts val="0"/>
              </a:spcAft>
              <a:buClr>
                <a:srgbClr val="00AEE4"/>
              </a:buClr>
              <a:buSzTx/>
              <a:buFont typeface="Arial"/>
              <a:buChar char="»"/>
              <a:tabLst/>
              <a:defRPr sz="1200" kern="1200">
                <a:solidFill>
                  <a:srgbClr val="3C4F59"/>
                </a:solidFill>
                <a:latin typeface="+mn-lt"/>
                <a:ea typeface="+mn-ea"/>
                <a:cs typeface="Arial" panose="020B0604020202020204" pitchFamily="34" charset="0"/>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pPr marL="342900" indent="-342900">
              <a:spcBef>
                <a:spcPts val="1200"/>
              </a:spcBef>
              <a:buFont typeface="Arial" panose="020B0604020202020204" pitchFamily="34" charset="0"/>
              <a:buChar char="•"/>
            </a:pPr>
            <a:r>
              <a:rPr lang="en-US" sz="2400" b="0" dirty="0"/>
              <a:t>Supports your continued </a:t>
            </a:r>
            <a:r>
              <a:rPr lang="en-US" sz="2400" dirty="0"/>
              <a:t>implementation of effective and equitable policies and practices </a:t>
            </a:r>
          </a:p>
          <a:p>
            <a:pPr marL="342900" indent="-342900">
              <a:spcBef>
                <a:spcPts val="1200"/>
              </a:spcBef>
              <a:buFont typeface="Arial" panose="020B0604020202020204" pitchFamily="34" charset="0"/>
              <a:buChar char="•"/>
            </a:pPr>
            <a:r>
              <a:rPr lang="en-US" sz="2400" b="0" dirty="0"/>
              <a:t>Focuses on </a:t>
            </a:r>
            <a:r>
              <a:rPr lang="en-US" sz="2400" dirty="0"/>
              <a:t>establishing learning environments </a:t>
            </a:r>
            <a:r>
              <a:rPr lang="en-US" sz="2400" b="0" dirty="0"/>
              <a:t>that support all students and their learning</a:t>
            </a:r>
          </a:p>
        </p:txBody>
      </p:sp>
      <p:pic>
        <p:nvPicPr>
          <p:cNvPr id="2" name="Picture 1">
            <a:extLst>
              <a:ext uri="{FF2B5EF4-FFF2-40B4-BE49-F238E27FC236}">
                <a16:creationId xmlns:a16="http://schemas.microsoft.com/office/drawing/2014/main" id="{42521689-EA08-0648-BB32-E02CF4D7D4D2}"/>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5970170" y="1330713"/>
            <a:ext cx="2547298" cy="3256546"/>
          </a:xfrm>
          <a:prstGeom prst="rect">
            <a:avLst/>
          </a:prstGeom>
          <a:ln w="19050">
            <a:solidFill>
              <a:schemeClr val="bg2">
                <a:lumMod val="10000"/>
              </a:schemeClr>
            </a:solidFill>
          </a:ln>
        </p:spPr>
      </p:pic>
      <p:sp>
        <p:nvSpPr>
          <p:cNvPr id="4" name="Slide Number Placeholder 3">
            <a:extLst>
              <a:ext uri="{FF2B5EF4-FFF2-40B4-BE49-F238E27FC236}">
                <a16:creationId xmlns:a16="http://schemas.microsoft.com/office/drawing/2014/main" id="{D735F3CA-6813-4AF6-AF42-3280F2E30D26}"/>
              </a:ext>
            </a:extLst>
          </p:cNvPr>
          <p:cNvSpPr>
            <a:spLocks noGrp="1"/>
          </p:cNvSpPr>
          <p:nvPr>
            <p:ph type="sldNum" sz="quarter" idx="4"/>
          </p:nvPr>
        </p:nvSpPr>
        <p:spPr/>
        <p:txBody>
          <a:bodyPr/>
          <a:lstStyle/>
          <a:p>
            <a:fld id="{B0462FEB-C181-8347-9EC4-DEDFCFCD9AD1}" type="slidenum">
              <a:rPr lang="en-US" smtClean="0"/>
              <a:pPr/>
              <a:t>19</a:t>
            </a:fld>
            <a:endParaRPr lang="en-US" dirty="0"/>
          </a:p>
        </p:txBody>
      </p:sp>
    </p:spTree>
    <p:extLst>
      <p:ext uri="{BB962C8B-B14F-4D97-AF65-F5344CB8AC3E}">
        <p14:creationId xmlns:p14="http://schemas.microsoft.com/office/powerpoint/2010/main" val="16296631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a:extLst>
              <a:ext uri="{FF2B5EF4-FFF2-40B4-BE49-F238E27FC236}">
                <a16:creationId xmlns:a16="http://schemas.microsoft.com/office/drawing/2014/main" id="{93BE8A7F-211E-4633-A15E-4A2B646E4B15}"/>
              </a:ext>
            </a:extLst>
          </p:cNvPr>
          <p:cNvSpPr>
            <a:spLocks noGrp="1"/>
          </p:cNvSpPr>
          <p:nvPr>
            <p:ph type="title"/>
          </p:nvPr>
        </p:nvSpPr>
        <p:spPr>
          <a:xfrm>
            <a:off x="463747" y="239746"/>
            <a:ext cx="7482021" cy="770020"/>
          </a:xfrm>
        </p:spPr>
        <p:txBody>
          <a:bodyPr/>
          <a:lstStyle/>
          <a:p>
            <a:r>
              <a:rPr lang="en-US" dirty="0"/>
              <a:t>Introductions</a:t>
            </a:r>
          </a:p>
        </p:txBody>
      </p:sp>
      <p:sp>
        <p:nvSpPr>
          <p:cNvPr id="6" name="Rectangle 5">
            <a:extLst>
              <a:ext uri="{FF2B5EF4-FFF2-40B4-BE49-F238E27FC236}">
                <a16:creationId xmlns:a16="http://schemas.microsoft.com/office/drawing/2014/main" id="{3E39C531-5F6B-E340-BF42-5B9D771F29D4}"/>
              </a:ext>
              <a:ext uri="{C183D7F6-B498-43B3-948B-1728B52AA6E4}">
                <adec:decorative xmlns:adec="http://schemas.microsoft.com/office/drawing/2017/decorative" val="1"/>
              </a:ext>
            </a:extLst>
          </p:cNvPr>
          <p:cNvSpPr/>
          <p:nvPr/>
        </p:nvSpPr>
        <p:spPr>
          <a:xfrm>
            <a:off x="1805911" y="1487149"/>
            <a:ext cx="1913641" cy="1668653"/>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7" name="TextBox 6">
            <a:extLst>
              <a:ext uri="{FF2B5EF4-FFF2-40B4-BE49-F238E27FC236}">
                <a16:creationId xmlns:a16="http://schemas.microsoft.com/office/drawing/2014/main" id="{C64ED843-94B2-D444-B0C9-721FA9CD0A0C}"/>
              </a:ext>
            </a:extLst>
          </p:cNvPr>
          <p:cNvSpPr txBox="1"/>
          <p:nvPr/>
        </p:nvSpPr>
        <p:spPr>
          <a:xfrm>
            <a:off x="1855723" y="3234928"/>
            <a:ext cx="2716277" cy="1200329"/>
          </a:xfrm>
          <a:prstGeom prst="rect">
            <a:avLst/>
          </a:prstGeom>
          <a:noFill/>
        </p:spPr>
        <p:txBody>
          <a:bodyPr wrap="square" rtlCol="0">
            <a:spAutoFit/>
          </a:bodyPr>
          <a:lstStyle/>
          <a:p>
            <a:r>
              <a:rPr lang="en-US" sz="2400" dirty="0">
                <a:solidFill>
                  <a:schemeClr val="accent2"/>
                </a:solidFill>
              </a:rPr>
              <a:t>Name</a:t>
            </a:r>
          </a:p>
          <a:p>
            <a:r>
              <a:rPr lang="en-US" sz="2400" i="1" dirty="0">
                <a:solidFill>
                  <a:schemeClr val="accent2"/>
                </a:solidFill>
              </a:rPr>
              <a:t>Title</a:t>
            </a:r>
          </a:p>
          <a:p>
            <a:r>
              <a:rPr lang="en-US" sz="2400" i="1" dirty="0">
                <a:solidFill>
                  <a:schemeClr val="accent2"/>
                </a:solidFill>
              </a:rPr>
              <a:t>Organization</a:t>
            </a:r>
          </a:p>
        </p:txBody>
      </p:sp>
      <p:sp>
        <p:nvSpPr>
          <p:cNvPr id="8" name="Rectangle 7">
            <a:extLst>
              <a:ext uri="{FF2B5EF4-FFF2-40B4-BE49-F238E27FC236}">
                <a16:creationId xmlns:a16="http://schemas.microsoft.com/office/drawing/2014/main" id="{186AAB38-7BCD-9E42-9B39-0A92FE1C3BFA}"/>
              </a:ext>
              <a:ext uri="{C183D7F6-B498-43B3-948B-1728B52AA6E4}">
                <adec:decorative xmlns:adec="http://schemas.microsoft.com/office/drawing/2017/decorative" val="1"/>
              </a:ext>
            </a:extLst>
          </p:cNvPr>
          <p:cNvSpPr/>
          <p:nvPr/>
        </p:nvSpPr>
        <p:spPr>
          <a:xfrm>
            <a:off x="5270265" y="1487150"/>
            <a:ext cx="1913641" cy="1668653"/>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9" name="TextBox 8">
            <a:extLst>
              <a:ext uri="{FF2B5EF4-FFF2-40B4-BE49-F238E27FC236}">
                <a16:creationId xmlns:a16="http://schemas.microsoft.com/office/drawing/2014/main" id="{0EB050C4-A45C-8C49-88AD-FFBCB4466EA7}"/>
              </a:ext>
            </a:extLst>
          </p:cNvPr>
          <p:cNvSpPr txBox="1"/>
          <p:nvPr/>
        </p:nvSpPr>
        <p:spPr>
          <a:xfrm>
            <a:off x="5270265" y="3234928"/>
            <a:ext cx="2716277" cy="1200329"/>
          </a:xfrm>
          <a:prstGeom prst="rect">
            <a:avLst/>
          </a:prstGeom>
          <a:noFill/>
        </p:spPr>
        <p:txBody>
          <a:bodyPr wrap="square" rtlCol="0">
            <a:spAutoFit/>
          </a:bodyPr>
          <a:lstStyle/>
          <a:p>
            <a:r>
              <a:rPr lang="en-US" sz="2400" dirty="0">
                <a:solidFill>
                  <a:schemeClr val="accent2"/>
                </a:solidFill>
              </a:rPr>
              <a:t>Name</a:t>
            </a:r>
          </a:p>
          <a:p>
            <a:r>
              <a:rPr lang="en-US" sz="2400" i="1" dirty="0">
                <a:solidFill>
                  <a:schemeClr val="accent2"/>
                </a:solidFill>
              </a:rPr>
              <a:t>Title</a:t>
            </a:r>
          </a:p>
          <a:p>
            <a:r>
              <a:rPr lang="en-US" sz="2400" i="1" dirty="0">
                <a:solidFill>
                  <a:schemeClr val="accent2"/>
                </a:solidFill>
              </a:rPr>
              <a:t>Organization</a:t>
            </a:r>
          </a:p>
        </p:txBody>
      </p:sp>
      <p:sp>
        <p:nvSpPr>
          <p:cNvPr id="4" name="Slide Number Placeholder 3">
            <a:extLst>
              <a:ext uri="{FF2B5EF4-FFF2-40B4-BE49-F238E27FC236}">
                <a16:creationId xmlns:a16="http://schemas.microsoft.com/office/drawing/2014/main" id="{5D6FD62A-F7CC-C74A-8468-6D5952D4951E}"/>
              </a:ext>
            </a:extLst>
          </p:cNvPr>
          <p:cNvSpPr>
            <a:spLocks noGrp="1"/>
          </p:cNvSpPr>
          <p:nvPr>
            <p:ph type="sldNum" sz="quarter" idx="4"/>
          </p:nvPr>
        </p:nvSpPr>
        <p:spPr/>
        <p:txBody>
          <a:bodyPr/>
          <a:lstStyle/>
          <a:p>
            <a:fld id="{B0462FEB-C181-8347-9EC4-DEDFCFCD9AD1}" type="slidenum">
              <a:rPr lang="en-US" smtClean="0"/>
              <a:pPr/>
              <a:t>2</a:t>
            </a:fld>
            <a:endParaRPr lang="en-US" dirty="0"/>
          </a:p>
        </p:txBody>
      </p:sp>
    </p:spTree>
    <p:extLst>
      <p:ext uri="{BB962C8B-B14F-4D97-AF65-F5344CB8AC3E}">
        <p14:creationId xmlns:p14="http://schemas.microsoft.com/office/powerpoint/2010/main" val="340336445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53A9C9D-0085-5F45-989E-9163652E8027}"/>
              </a:ext>
            </a:extLst>
          </p:cNvPr>
          <p:cNvSpPr>
            <a:spLocks noGrp="1"/>
          </p:cNvSpPr>
          <p:nvPr>
            <p:ph type="title"/>
          </p:nvPr>
        </p:nvSpPr>
        <p:spPr>
          <a:xfrm>
            <a:off x="378366" y="96826"/>
            <a:ext cx="5504668" cy="994129"/>
          </a:xfrm>
        </p:spPr>
        <p:txBody>
          <a:bodyPr/>
          <a:lstStyle/>
          <a:p>
            <a:r>
              <a:rPr lang="en-US" dirty="0"/>
              <a:t>Why: Learn more!</a:t>
            </a:r>
          </a:p>
        </p:txBody>
      </p:sp>
      <p:sp>
        <p:nvSpPr>
          <p:cNvPr id="9" name="Content Placeholder 1">
            <a:extLst>
              <a:ext uri="{FF2B5EF4-FFF2-40B4-BE49-F238E27FC236}">
                <a16:creationId xmlns:a16="http://schemas.microsoft.com/office/drawing/2014/main" id="{36C980CD-D131-FB4A-B1FD-AAD6D6DA7F22}"/>
              </a:ext>
            </a:extLst>
          </p:cNvPr>
          <p:cNvSpPr>
            <a:spLocks noGrp="1"/>
          </p:cNvSpPr>
          <p:nvPr>
            <p:ph idx="1"/>
          </p:nvPr>
        </p:nvSpPr>
        <p:spPr>
          <a:xfrm>
            <a:off x="378364" y="1339274"/>
            <a:ext cx="5490173" cy="3459375"/>
          </a:xfrm>
        </p:spPr>
        <p:txBody>
          <a:bodyPr/>
          <a:lstStyle/>
          <a:p>
            <a:r>
              <a:rPr lang="en-US" sz="2100" dirty="0">
                <a:solidFill>
                  <a:schemeClr val="tx1"/>
                </a:solidFill>
              </a:rPr>
              <a:t>The </a:t>
            </a:r>
            <a:r>
              <a:rPr lang="en-US" sz="2100" b="1" dirty="0">
                <a:solidFill>
                  <a:schemeClr val="tx1"/>
                </a:solidFill>
                <a:hlinkClick r:id="rId3"/>
              </a:rPr>
              <a:t>Framework Briefs</a:t>
            </a:r>
            <a:r>
              <a:rPr lang="en-US" sz="2100" dirty="0">
                <a:solidFill>
                  <a:schemeClr val="tx1"/>
                </a:solidFill>
              </a:rPr>
              <a:t> detail responses to:</a:t>
            </a:r>
          </a:p>
          <a:p>
            <a:pPr lvl="1"/>
            <a:r>
              <a:rPr lang="en-US" sz="1600" dirty="0">
                <a:solidFill>
                  <a:schemeClr val="tx1"/>
                </a:solidFill>
              </a:rPr>
              <a:t>What is culturally responsive-sustaining education? </a:t>
            </a:r>
          </a:p>
          <a:p>
            <a:pPr lvl="1"/>
            <a:r>
              <a:rPr lang="en-US" sz="1600" dirty="0">
                <a:solidFill>
                  <a:schemeClr val="tx1"/>
                </a:solidFill>
              </a:rPr>
              <a:t>What is the New York Culturally Responsive-Sustaining Education Framework? </a:t>
            </a:r>
          </a:p>
          <a:p>
            <a:pPr lvl="1"/>
            <a:r>
              <a:rPr lang="en-US" sz="1600" dirty="0">
                <a:solidFill>
                  <a:schemeClr val="tx1"/>
                </a:solidFill>
              </a:rPr>
              <a:t>What do students gain when culturally responsive-sustaining education guides our education system?</a:t>
            </a:r>
          </a:p>
          <a:p>
            <a:pPr lvl="1"/>
            <a:r>
              <a:rPr lang="en-US" sz="1600" dirty="0">
                <a:solidFill>
                  <a:schemeClr val="tx1"/>
                </a:solidFill>
              </a:rPr>
              <a:t>Why should schools focus on the cultures of their students?</a:t>
            </a:r>
          </a:p>
          <a:p>
            <a:pPr lvl="1"/>
            <a:r>
              <a:rPr lang="en-US" sz="1600" dirty="0">
                <a:solidFill>
                  <a:schemeClr val="tx1"/>
                </a:solidFill>
              </a:rPr>
              <a:t>How does implementing the New York Culturally Responsive-Sustaining Education Framework improve the school community as a whole?</a:t>
            </a:r>
          </a:p>
        </p:txBody>
      </p:sp>
      <p:pic>
        <p:nvPicPr>
          <p:cNvPr id="6" name="Picture 5">
            <a:extLst>
              <a:ext uri="{FF2B5EF4-FFF2-40B4-BE49-F238E27FC236}">
                <a16:creationId xmlns:a16="http://schemas.microsoft.com/office/drawing/2014/main" id="{9E7BB48E-A31A-A045-88A7-E630E36AB013}"/>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rot="738144">
            <a:off x="6345970" y="585513"/>
            <a:ext cx="2036010" cy="2693049"/>
          </a:xfrm>
          <a:prstGeom prst="rect">
            <a:avLst/>
          </a:prstGeom>
          <a:ln w="19050">
            <a:solidFill>
              <a:schemeClr val="tx1">
                <a:lumMod val="50000"/>
              </a:schemeClr>
            </a:solidFill>
          </a:ln>
        </p:spPr>
      </p:pic>
      <p:pic>
        <p:nvPicPr>
          <p:cNvPr id="7" name="Picture 6">
            <a:extLst>
              <a:ext uri="{FF2B5EF4-FFF2-40B4-BE49-F238E27FC236}">
                <a16:creationId xmlns:a16="http://schemas.microsoft.com/office/drawing/2014/main" id="{CF64F50D-BEB3-0D4C-B717-B5743BDFD779}"/>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6067944" y="1825712"/>
            <a:ext cx="1986298" cy="2651067"/>
          </a:xfrm>
          <a:prstGeom prst="rect">
            <a:avLst/>
          </a:prstGeom>
          <a:ln w="19050">
            <a:solidFill>
              <a:schemeClr val="tx1">
                <a:lumMod val="50000"/>
              </a:schemeClr>
            </a:solidFill>
          </a:ln>
        </p:spPr>
      </p:pic>
      <p:sp>
        <p:nvSpPr>
          <p:cNvPr id="4" name="Slide Number Placeholder 3">
            <a:extLst>
              <a:ext uri="{FF2B5EF4-FFF2-40B4-BE49-F238E27FC236}">
                <a16:creationId xmlns:a16="http://schemas.microsoft.com/office/drawing/2014/main" id="{CAAB3575-039E-8B4C-9838-050881F88A56}"/>
              </a:ext>
            </a:extLst>
          </p:cNvPr>
          <p:cNvSpPr>
            <a:spLocks noGrp="1"/>
          </p:cNvSpPr>
          <p:nvPr>
            <p:ph type="sldNum" sz="quarter" idx="4"/>
          </p:nvPr>
        </p:nvSpPr>
        <p:spPr/>
        <p:txBody>
          <a:bodyPr/>
          <a:lstStyle/>
          <a:p>
            <a:fld id="{B0462FEB-C181-8347-9EC4-DEDFCFCD9AD1}" type="slidenum">
              <a:rPr lang="en-US" smtClean="0"/>
              <a:pPr/>
              <a:t>20</a:t>
            </a:fld>
            <a:endParaRPr lang="en-US" dirty="0"/>
          </a:p>
        </p:txBody>
      </p:sp>
    </p:spTree>
    <p:extLst>
      <p:ext uri="{BB962C8B-B14F-4D97-AF65-F5344CB8AC3E}">
        <p14:creationId xmlns:p14="http://schemas.microsoft.com/office/powerpoint/2010/main" val="87518111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2EEF254-0EA5-4D96-A076-9C19D37B4B1F}"/>
              </a:ext>
            </a:extLst>
          </p:cNvPr>
          <p:cNvSpPr>
            <a:spLocks noGrp="1"/>
          </p:cNvSpPr>
          <p:nvPr>
            <p:ph type="ctrTitle"/>
          </p:nvPr>
        </p:nvSpPr>
        <p:spPr>
          <a:xfrm>
            <a:off x="520726" y="1703186"/>
            <a:ext cx="4770941" cy="2081736"/>
          </a:xfrm>
        </p:spPr>
        <p:txBody>
          <a:bodyPr/>
          <a:lstStyle/>
          <a:p>
            <a:r>
              <a:rPr lang="en-US" dirty="0"/>
              <a:t>Principles of the CR-S Education Framework and Teacher-Specific Strategies</a:t>
            </a:r>
          </a:p>
        </p:txBody>
      </p:sp>
      <p:sp>
        <p:nvSpPr>
          <p:cNvPr id="3" name="Freeform 2">
            <a:extLst>
              <a:ext uri="{FF2B5EF4-FFF2-40B4-BE49-F238E27FC236}">
                <a16:creationId xmlns:a16="http://schemas.microsoft.com/office/drawing/2014/main" id="{E829ED6F-A019-2B4C-8C77-5EA15A87C2A4}"/>
              </a:ext>
            </a:extLst>
          </p:cNvPr>
          <p:cNvSpPr/>
          <p:nvPr/>
        </p:nvSpPr>
        <p:spPr>
          <a:xfrm>
            <a:off x="5359039" y="4229101"/>
            <a:ext cx="766390" cy="766390"/>
          </a:xfrm>
          <a:custGeom>
            <a:avLst/>
            <a:gdLst>
              <a:gd name="connsiteX0" fmla="*/ 0 w 1358800"/>
              <a:gd name="connsiteY0" fmla="*/ 679400 h 1358800"/>
              <a:gd name="connsiteX1" fmla="*/ 679400 w 1358800"/>
              <a:gd name="connsiteY1" fmla="*/ 0 h 1358800"/>
              <a:gd name="connsiteX2" fmla="*/ 1358800 w 1358800"/>
              <a:gd name="connsiteY2" fmla="*/ 679400 h 1358800"/>
              <a:gd name="connsiteX3" fmla="*/ 679400 w 1358800"/>
              <a:gd name="connsiteY3" fmla="*/ 1358800 h 1358800"/>
              <a:gd name="connsiteX4" fmla="*/ 0 w 1358800"/>
              <a:gd name="connsiteY4" fmla="*/ 679400 h 135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8800" h="1358800">
                <a:moveTo>
                  <a:pt x="0" y="679400"/>
                </a:moveTo>
                <a:cubicBezTo>
                  <a:pt x="0" y="304178"/>
                  <a:pt x="304178" y="0"/>
                  <a:pt x="679400" y="0"/>
                </a:cubicBezTo>
                <a:cubicBezTo>
                  <a:pt x="1054622" y="0"/>
                  <a:pt x="1358800" y="304178"/>
                  <a:pt x="1358800" y="679400"/>
                </a:cubicBezTo>
                <a:cubicBezTo>
                  <a:pt x="1358800" y="1054622"/>
                  <a:pt x="1054622" y="1358800"/>
                  <a:pt x="679400" y="1358800"/>
                </a:cubicBezTo>
                <a:cubicBezTo>
                  <a:pt x="304178" y="1358800"/>
                  <a:pt x="0" y="1054622"/>
                  <a:pt x="0" y="679400"/>
                </a:cubicBezTo>
                <a:close/>
              </a:path>
            </a:pathLst>
          </a:custGeom>
          <a:ln>
            <a:noFill/>
          </a:ln>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0" tIns="0" rIns="0" bIns="0" numCol="1" spcCol="1270" anchor="ctr" anchorCtr="0">
            <a:noAutofit/>
          </a:bodyPr>
          <a:lstStyle/>
          <a:p>
            <a:pPr marL="0" lvl="0" indent="0" algn="ctr" defTabSz="1289050">
              <a:lnSpc>
                <a:spcPct val="90000"/>
              </a:lnSpc>
              <a:spcBef>
                <a:spcPct val="0"/>
              </a:spcBef>
              <a:spcAft>
                <a:spcPct val="35000"/>
              </a:spcAft>
              <a:buNone/>
            </a:pPr>
            <a:r>
              <a:rPr lang="en-US" sz="1400" b="1" kern="1200" dirty="0"/>
              <a:t>What</a:t>
            </a:r>
          </a:p>
        </p:txBody>
      </p:sp>
    </p:spTree>
    <p:extLst>
      <p:ext uri="{BB962C8B-B14F-4D97-AF65-F5344CB8AC3E}">
        <p14:creationId xmlns:p14="http://schemas.microsoft.com/office/powerpoint/2010/main" val="109425318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8">
            <a:extLst>
              <a:ext uri="{FF2B5EF4-FFF2-40B4-BE49-F238E27FC236}">
                <a16:creationId xmlns:a16="http://schemas.microsoft.com/office/drawing/2014/main" id="{67E851DE-234D-9847-ADD8-7C5C6CB249D5}"/>
              </a:ext>
            </a:extLst>
          </p:cNvPr>
          <p:cNvSpPr>
            <a:spLocks noGrp="1"/>
          </p:cNvSpPr>
          <p:nvPr>
            <p:ph type="title"/>
          </p:nvPr>
        </p:nvSpPr>
        <p:spPr>
          <a:xfrm>
            <a:off x="329635" y="278228"/>
            <a:ext cx="8408071" cy="770020"/>
          </a:xfrm>
        </p:spPr>
        <p:txBody>
          <a:bodyPr/>
          <a:lstStyle/>
          <a:p>
            <a:r>
              <a:rPr lang="en-US" sz="3400" dirty="0"/>
              <a:t>Principles of CR-S Education Framework</a:t>
            </a:r>
          </a:p>
        </p:txBody>
      </p:sp>
      <p:pic>
        <p:nvPicPr>
          <p:cNvPr id="7" name="Picture 6" descr="Welcoming and affirmating environment, high expectations and rigorous instruction, inclusive curriculum and assessment, ongoing professional learning.">
            <a:extLst>
              <a:ext uri="{FF2B5EF4-FFF2-40B4-BE49-F238E27FC236}">
                <a16:creationId xmlns:a16="http://schemas.microsoft.com/office/drawing/2014/main" id="{B9C11CDD-76CE-154A-98D9-7FB3D23FC200}"/>
              </a:ext>
            </a:extLst>
          </p:cNvPr>
          <p:cNvPicPr>
            <a:picLocks noChangeAspect="1"/>
          </p:cNvPicPr>
          <p:nvPr/>
        </p:nvPicPr>
        <p:blipFill>
          <a:blip r:embed="rId3"/>
          <a:stretch>
            <a:fillRect/>
          </a:stretch>
        </p:blipFill>
        <p:spPr>
          <a:xfrm>
            <a:off x="329635" y="1719342"/>
            <a:ext cx="8408071" cy="2148500"/>
          </a:xfrm>
          <a:prstGeom prst="rect">
            <a:avLst/>
          </a:prstGeom>
        </p:spPr>
      </p:pic>
      <p:sp>
        <p:nvSpPr>
          <p:cNvPr id="4" name="Slide Number Placeholder 3">
            <a:extLst>
              <a:ext uri="{FF2B5EF4-FFF2-40B4-BE49-F238E27FC236}">
                <a16:creationId xmlns:a16="http://schemas.microsoft.com/office/drawing/2014/main" id="{60B93F5D-90BA-4B21-947B-6D9A4D853B78}"/>
              </a:ext>
            </a:extLst>
          </p:cNvPr>
          <p:cNvSpPr>
            <a:spLocks noGrp="1"/>
          </p:cNvSpPr>
          <p:nvPr>
            <p:ph type="sldNum" sz="quarter" idx="4"/>
          </p:nvPr>
        </p:nvSpPr>
        <p:spPr/>
        <p:txBody>
          <a:bodyPr/>
          <a:lstStyle/>
          <a:p>
            <a:fld id="{B0462FEB-C181-8347-9EC4-DEDFCFCD9AD1}" type="slidenum">
              <a:rPr lang="en-US" smtClean="0"/>
              <a:pPr/>
              <a:t>22</a:t>
            </a:fld>
            <a:endParaRPr lang="en-US" dirty="0"/>
          </a:p>
        </p:txBody>
      </p:sp>
    </p:spTree>
    <p:extLst>
      <p:ext uri="{BB962C8B-B14F-4D97-AF65-F5344CB8AC3E}">
        <p14:creationId xmlns:p14="http://schemas.microsoft.com/office/powerpoint/2010/main" val="52500492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8">
            <a:extLst>
              <a:ext uri="{FF2B5EF4-FFF2-40B4-BE49-F238E27FC236}">
                <a16:creationId xmlns:a16="http://schemas.microsoft.com/office/drawing/2014/main" id="{F854D58E-658D-F24A-996A-0558C9693896}"/>
              </a:ext>
            </a:extLst>
          </p:cNvPr>
          <p:cNvSpPr>
            <a:spLocks noGrp="1"/>
          </p:cNvSpPr>
          <p:nvPr>
            <p:ph type="title"/>
          </p:nvPr>
        </p:nvSpPr>
        <p:spPr>
          <a:xfrm>
            <a:off x="329635" y="278228"/>
            <a:ext cx="8408071" cy="770020"/>
          </a:xfrm>
        </p:spPr>
        <p:txBody>
          <a:bodyPr/>
          <a:lstStyle/>
          <a:p>
            <a:r>
              <a:rPr lang="en-US" sz="3400" dirty="0"/>
              <a:t>Who is involved?</a:t>
            </a:r>
          </a:p>
        </p:txBody>
      </p:sp>
      <p:sp>
        <p:nvSpPr>
          <p:cNvPr id="7" name="Content Placeholder 6">
            <a:extLst>
              <a:ext uri="{FF2B5EF4-FFF2-40B4-BE49-F238E27FC236}">
                <a16:creationId xmlns:a16="http://schemas.microsoft.com/office/drawing/2014/main" id="{2DBE9C26-D21B-A24E-ABFC-9D659BA3C1C1}"/>
              </a:ext>
            </a:extLst>
          </p:cNvPr>
          <p:cNvSpPr>
            <a:spLocks noGrp="1"/>
          </p:cNvSpPr>
          <p:nvPr>
            <p:ph idx="1"/>
          </p:nvPr>
        </p:nvSpPr>
        <p:spPr>
          <a:xfrm>
            <a:off x="357112" y="1446028"/>
            <a:ext cx="5318155" cy="1021401"/>
          </a:xfrm>
        </p:spPr>
        <p:txBody>
          <a:bodyPr/>
          <a:lstStyle/>
          <a:p>
            <a:r>
              <a:rPr lang="en-US" i="1" dirty="0"/>
              <a:t>All stakeholders</a:t>
            </a:r>
            <a:r>
              <a:rPr lang="en-US" dirty="0"/>
              <a:t> </a:t>
            </a:r>
            <a:r>
              <a:rPr lang="en-US" b="0" dirty="0"/>
              <a:t>must work together to create the conditions under which our vision of education can flourish. </a:t>
            </a:r>
          </a:p>
          <a:p>
            <a:endParaRPr lang="en-US" b="0" dirty="0"/>
          </a:p>
        </p:txBody>
      </p:sp>
      <p:sp>
        <p:nvSpPr>
          <p:cNvPr id="8" name="Content Placeholder 7">
            <a:extLst>
              <a:ext uri="{FF2B5EF4-FFF2-40B4-BE49-F238E27FC236}">
                <a16:creationId xmlns:a16="http://schemas.microsoft.com/office/drawing/2014/main" id="{2AB45DF2-3903-314D-933B-6FDCE88823AF}"/>
              </a:ext>
            </a:extLst>
          </p:cNvPr>
          <p:cNvSpPr>
            <a:spLocks noGrp="1"/>
          </p:cNvSpPr>
          <p:nvPr>
            <p:ph idx="10"/>
          </p:nvPr>
        </p:nvSpPr>
        <p:spPr>
          <a:xfrm>
            <a:off x="333119" y="2727143"/>
            <a:ext cx="1186504" cy="811924"/>
          </a:xfrm>
          <a:solidFill>
            <a:srgbClr val="FF5C00"/>
          </a:solidFill>
        </p:spPr>
        <p:txBody>
          <a:bodyPr anchor="ctr"/>
          <a:lstStyle/>
          <a:p>
            <a:pPr marL="114300" algn="ctr"/>
            <a:r>
              <a:rPr lang="en-US" dirty="0">
                <a:solidFill>
                  <a:schemeClr val="bg1"/>
                </a:solidFill>
              </a:rPr>
              <a:t>Students</a:t>
            </a:r>
          </a:p>
        </p:txBody>
      </p:sp>
      <p:sp>
        <p:nvSpPr>
          <p:cNvPr id="9" name="Content Placeholder 8">
            <a:extLst>
              <a:ext uri="{FF2B5EF4-FFF2-40B4-BE49-F238E27FC236}">
                <a16:creationId xmlns:a16="http://schemas.microsoft.com/office/drawing/2014/main" id="{D9C4AFD7-DF68-4643-ABD2-7374831A3203}"/>
              </a:ext>
            </a:extLst>
          </p:cNvPr>
          <p:cNvSpPr>
            <a:spLocks noGrp="1"/>
          </p:cNvSpPr>
          <p:nvPr>
            <p:ph idx="11"/>
          </p:nvPr>
        </p:nvSpPr>
        <p:spPr>
          <a:xfrm>
            <a:off x="1581500" y="2727143"/>
            <a:ext cx="1186504" cy="811924"/>
          </a:xfrm>
          <a:solidFill>
            <a:schemeClr val="accent2">
              <a:lumMod val="75000"/>
            </a:schemeClr>
          </a:solidFill>
        </p:spPr>
        <p:txBody>
          <a:bodyPr anchor="ctr"/>
          <a:lstStyle/>
          <a:p>
            <a:pPr marL="50800" algn="ctr"/>
            <a:r>
              <a:rPr lang="en-US" dirty="0">
                <a:solidFill>
                  <a:schemeClr val="bg1"/>
                </a:solidFill>
              </a:rPr>
              <a:t>Teachers</a:t>
            </a:r>
          </a:p>
        </p:txBody>
      </p:sp>
      <p:sp>
        <p:nvSpPr>
          <p:cNvPr id="10" name="Content Placeholder 9">
            <a:extLst>
              <a:ext uri="{FF2B5EF4-FFF2-40B4-BE49-F238E27FC236}">
                <a16:creationId xmlns:a16="http://schemas.microsoft.com/office/drawing/2014/main" id="{9A090175-7CDA-E84F-B20E-7A70886FEDE8}"/>
              </a:ext>
            </a:extLst>
          </p:cNvPr>
          <p:cNvSpPr>
            <a:spLocks noGrp="1"/>
          </p:cNvSpPr>
          <p:nvPr>
            <p:ph idx="12"/>
          </p:nvPr>
        </p:nvSpPr>
        <p:spPr>
          <a:xfrm>
            <a:off x="2828582" y="2736486"/>
            <a:ext cx="1094315" cy="810966"/>
          </a:xfrm>
          <a:solidFill>
            <a:srgbClr val="4249AA"/>
          </a:solidFill>
        </p:spPr>
        <p:txBody>
          <a:bodyPr anchor="ctr"/>
          <a:lstStyle/>
          <a:p>
            <a:pPr marL="50800" algn="ctr"/>
            <a:r>
              <a:rPr lang="en-US" dirty="0">
                <a:solidFill>
                  <a:schemeClr val="bg1"/>
                </a:solidFill>
              </a:rPr>
              <a:t>District leaders</a:t>
            </a:r>
          </a:p>
        </p:txBody>
      </p:sp>
      <p:sp>
        <p:nvSpPr>
          <p:cNvPr id="11" name="Content Placeholder 10">
            <a:extLst>
              <a:ext uri="{FF2B5EF4-FFF2-40B4-BE49-F238E27FC236}">
                <a16:creationId xmlns:a16="http://schemas.microsoft.com/office/drawing/2014/main" id="{93FED48D-5A49-9F4E-8DD5-26026B25F8A7}"/>
              </a:ext>
            </a:extLst>
          </p:cNvPr>
          <p:cNvSpPr>
            <a:spLocks noGrp="1"/>
          </p:cNvSpPr>
          <p:nvPr>
            <p:ph idx="13"/>
          </p:nvPr>
        </p:nvSpPr>
        <p:spPr>
          <a:xfrm>
            <a:off x="3999463" y="2722563"/>
            <a:ext cx="1679365" cy="813816"/>
          </a:xfrm>
          <a:solidFill>
            <a:srgbClr val="005493"/>
          </a:solidFill>
        </p:spPr>
        <p:txBody>
          <a:bodyPr anchor="ctr"/>
          <a:lstStyle/>
          <a:p>
            <a:pPr algn="ctr"/>
            <a:r>
              <a:rPr lang="en-US" dirty="0">
                <a:solidFill>
                  <a:schemeClr val="bg1"/>
                </a:solidFill>
              </a:rPr>
              <a:t>Family and community members</a:t>
            </a:r>
          </a:p>
        </p:txBody>
      </p:sp>
      <p:sp>
        <p:nvSpPr>
          <p:cNvPr id="12" name="Content Placeholder 11">
            <a:extLst>
              <a:ext uri="{FF2B5EF4-FFF2-40B4-BE49-F238E27FC236}">
                <a16:creationId xmlns:a16="http://schemas.microsoft.com/office/drawing/2014/main" id="{F190136A-3BB3-234E-81B7-B453696D1C75}"/>
              </a:ext>
            </a:extLst>
          </p:cNvPr>
          <p:cNvSpPr>
            <a:spLocks noGrp="1"/>
          </p:cNvSpPr>
          <p:nvPr>
            <p:ph idx="14"/>
          </p:nvPr>
        </p:nvSpPr>
        <p:spPr>
          <a:xfrm>
            <a:off x="328155" y="3624212"/>
            <a:ext cx="1751843" cy="813816"/>
          </a:xfrm>
          <a:solidFill>
            <a:srgbClr val="0070C0"/>
          </a:solidFill>
        </p:spPr>
        <p:txBody>
          <a:bodyPr anchor="ctr"/>
          <a:lstStyle/>
          <a:p>
            <a:pPr marL="50800" algn="ctr"/>
            <a:r>
              <a:rPr lang="en-US" dirty="0">
                <a:solidFill>
                  <a:schemeClr val="bg1"/>
                </a:solidFill>
              </a:rPr>
              <a:t>Education department policy makers</a:t>
            </a:r>
          </a:p>
        </p:txBody>
      </p:sp>
      <p:sp>
        <p:nvSpPr>
          <p:cNvPr id="13" name="Content Placeholder 12">
            <a:extLst>
              <a:ext uri="{FF2B5EF4-FFF2-40B4-BE49-F238E27FC236}">
                <a16:creationId xmlns:a16="http://schemas.microsoft.com/office/drawing/2014/main" id="{7B2B29F1-8FA9-6848-B7DC-403BC30E7AC5}"/>
              </a:ext>
            </a:extLst>
          </p:cNvPr>
          <p:cNvSpPr>
            <a:spLocks noGrp="1"/>
          </p:cNvSpPr>
          <p:nvPr>
            <p:ph idx="15"/>
          </p:nvPr>
        </p:nvSpPr>
        <p:spPr>
          <a:xfrm>
            <a:off x="2158999" y="3624211"/>
            <a:ext cx="1297009" cy="813816"/>
          </a:xfrm>
          <a:solidFill>
            <a:srgbClr val="38969F"/>
          </a:solidFill>
        </p:spPr>
        <p:txBody>
          <a:bodyPr anchor="ctr"/>
          <a:lstStyle/>
          <a:p>
            <a:pPr algn="ctr"/>
            <a:r>
              <a:rPr lang="en-US" dirty="0">
                <a:solidFill>
                  <a:schemeClr val="bg1"/>
                </a:solidFill>
              </a:rPr>
              <a:t>School leaders</a:t>
            </a:r>
          </a:p>
        </p:txBody>
      </p:sp>
      <p:sp>
        <p:nvSpPr>
          <p:cNvPr id="14" name="Content Placeholder 13">
            <a:extLst>
              <a:ext uri="{FF2B5EF4-FFF2-40B4-BE49-F238E27FC236}">
                <a16:creationId xmlns:a16="http://schemas.microsoft.com/office/drawing/2014/main" id="{007F6BA8-02C4-EC49-A48A-88AE91255C2C}"/>
              </a:ext>
            </a:extLst>
          </p:cNvPr>
          <p:cNvSpPr>
            <a:spLocks noGrp="1"/>
          </p:cNvSpPr>
          <p:nvPr>
            <p:ph idx="16"/>
          </p:nvPr>
        </p:nvSpPr>
        <p:spPr>
          <a:xfrm>
            <a:off x="3519039" y="3624211"/>
            <a:ext cx="2156229" cy="813816"/>
          </a:xfrm>
          <a:solidFill>
            <a:schemeClr val="accent5"/>
          </a:solidFill>
        </p:spPr>
        <p:txBody>
          <a:bodyPr anchor="ctr"/>
          <a:lstStyle/>
          <a:p>
            <a:pPr algn="ctr"/>
            <a:r>
              <a:rPr lang="en-US" dirty="0">
                <a:solidFill>
                  <a:schemeClr val="bg1"/>
                </a:solidFill>
              </a:rPr>
              <a:t>Higher education faculty and administration </a:t>
            </a:r>
          </a:p>
        </p:txBody>
      </p:sp>
      <p:pic>
        <p:nvPicPr>
          <p:cNvPr id="17" name="Picture 16">
            <a:extLst>
              <a:ext uri="{FF2B5EF4-FFF2-40B4-BE49-F238E27FC236}">
                <a16:creationId xmlns:a16="http://schemas.microsoft.com/office/drawing/2014/main" id="{F9CB8EC8-B976-514A-8821-D223B4AC2B72}"/>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166296" y="1324842"/>
            <a:ext cx="2527300" cy="3297957"/>
          </a:xfrm>
          <a:prstGeom prst="rect">
            <a:avLst/>
          </a:prstGeom>
        </p:spPr>
      </p:pic>
      <p:sp>
        <p:nvSpPr>
          <p:cNvPr id="4" name="Slide Number Placeholder 3">
            <a:extLst>
              <a:ext uri="{FF2B5EF4-FFF2-40B4-BE49-F238E27FC236}">
                <a16:creationId xmlns:a16="http://schemas.microsoft.com/office/drawing/2014/main" id="{4CB64451-14B0-E447-9A21-4CB2840B18AB}"/>
              </a:ext>
            </a:extLst>
          </p:cNvPr>
          <p:cNvSpPr>
            <a:spLocks noGrp="1"/>
          </p:cNvSpPr>
          <p:nvPr>
            <p:ph type="sldNum" sz="quarter" idx="4"/>
          </p:nvPr>
        </p:nvSpPr>
        <p:spPr/>
        <p:txBody>
          <a:bodyPr/>
          <a:lstStyle/>
          <a:p>
            <a:fld id="{B0462FEB-C181-8347-9EC4-DEDFCFCD9AD1}" type="slidenum">
              <a:rPr lang="en-US" smtClean="0"/>
              <a:pPr/>
              <a:t>23</a:t>
            </a:fld>
            <a:endParaRPr lang="en-US" dirty="0"/>
          </a:p>
        </p:txBody>
      </p:sp>
    </p:spTree>
    <p:extLst>
      <p:ext uri="{BB962C8B-B14F-4D97-AF65-F5344CB8AC3E}">
        <p14:creationId xmlns:p14="http://schemas.microsoft.com/office/powerpoint/2010/main" val="24282192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754FD07-25FE-1347-BBE4-87DA021EEE21}"/>
              </a:ext>
            </a:extLst>
          </p:cNvPr>
          <p:cNvSpPr>
            <a:spLocks noGrp="1"/>
          </p:cNvSpPr>
          <p:nvPr>
            <p:ph type="title"/>
          </p:nvPr>
        </p:nvSpPr>
        <p:spPr>
          <a:xfrm>
            <a:off x="463061" y="274820"/>
            <a:ext cx="7332871" cy="770020"/>
          </a:xfrm>
        </p:spPr>
        <p:txBody>
          <a:bodyPr wrap="square" anchor="ctr">
            <a:normAutofit/>
          </a:bodyPr>
          <a:lstStyle/>
          <a:p>
            <a:r>
              <a:rPr lang="en-US" dirty="0"/>
              <a:t>Teacher-Specific Strategies</a:t>
            </a:r>
          </a:p>
        </p:txBody>
      </p:sp>
      <p:graphicFrame>
        <p:nvGraphicFramePr>
          <p:cNvPr id="8" name="Table 8">
            <a:extLst>
              <a:ext uri="{FF2B5EF4-FFF2-40B4-BE49-F238E27FC236}">
                <a16:creationId xmlns:a16="http://schemas.microsoft.com/office/drawing/2014/main" id="{5B33D29F-2F5B-724D-9895-226E4C0EF144}"/>
              </a:ext>
            </a:extLst>
          </p:cNvPr>
          <p:cNvGraphicFramePr>
            <a:graphicFrameLocks noGrp="1"/>
          </p:cNvGraphicFramePr>
          <p:nvPr>
            <p:extLst>
              <p:ext uri="{D42A27DB-BD31-4B8C-83A1-F6EECF244321}">
                <p14:modId xmlns:p14="http://schemas.microsoft.com/office/powerpoint/2010/main" val="774131752"/>
              </p:ext>
            </p:extLst>
          </p:nvPr>
        </p:nvGraphicFramePr>
        <p:xfrm>
          <a:off x="308758" y="1264146"/>
          <a:ext cx="8526484" cy="2012840"/>
        </p:xfrm>
        <a:graphic>
          <a:graphicData uri="http://schemas.openxmlformats.org/drawingml/2006/table">
            <a:tbl>
              <a:tblPr firstRow="1" bandRow="1">
                <a:tableStyleId>{2D5ABB26-0587-4C30-8999-92F81FD0307C}</a:tableStyleId>
              </a:tblPr>
              <a:tblGrid>
                <a:gridCol w="2131621">
                  <a:extLst>
                    <a:ext uri="{9D8B030D-6E8A-4147-A177-3AD203B41FA5}">
                      <a16:colId xmlns:a16="http://schemas.microsoft.com/office/drawing/2014/main" val="1367207744"/>
                    </a:ext>
                  </a:extLst>
                </a:gridCol>
                <a:gridCol w="2131621">
                  <a:extLst>
                    <a:ext uri="{9D8B030D-6E8A-4147-A177-3AD203B41FA5}">
                      <a16:colId xmlns:a16="http://schemas.microsoft.com/office/drawing/2014/main" val="2120686941"/>
                    </a:ext>
                  </a:extLst>
                </a:gridCol>
                <a:gridCol w="2131621">
                  <a:extLst>
                    <a:ext uri="{9D8B030D-6E8A-4147-A177-3AD203B41FA5}">
                      <a16:colId xmlns:a16="http://schemas.microsoft.com/office/drawing/2014/main" val="2563589652"/>
                    </a:ext>
                  </a:extLst>
                </a:gridCol>
                <a:gridCol w="2131621">
                  <a:extLst>
                    <a:ext uri="{9D8B030D-6E8A-4147-A177-3AD203B41FA5}">
                      <a16:colId xmlns:a16="http://schemas.microsoft.com/office/drawing/2014/main" val="3497872751"/>
                    </a:ext>
                  </a:extLst>
                </a:gridCol>
              </a:tblGrid>
              <a:tr h="427494">
                <a:tc>
                  <a:txBody>
                    <a:bodyPr/>
                    <a:lstStyle/>
                    <a:p>
                      <a:pPr algn="ctr"/>
                      <a:r>
                        <a:rPr lang="en-US" b="1" dirty="0"/>
                        <a:t>Page 24</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b="1" dirty="0"/>
                        <a:t>Page 25</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b="1" dirty="0"/>
                        <a:t>Page 26</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b="1" dirty="0"/>
                        <a:t>Page 27</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10500742"/>
                  </a:ext>
                </a:extLst>
              </a:tr>
              <a:tr h="1585346">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61127819"/>
                  </a:ext>
                </a:extLst>
              </a:tr>
            </a:tbl>
          </a:graphicData>
        </a:graphic>
      </p:graphicFrame>
      <p:pic>
        <p:nvPicPr>
          <p:cNvPr id="13" name="Picture 12">
            <a:extLst>
              <a:ext uri="{FF2B5EF4-FFF2-40B4-BE49-F238E27FC236}">
                <a16:creationId xmlns:a16="http://schemas.microsoft.com/office/drawing/2014/main" id="{570DBE53-4D38-3A4A-9C0C-B688D6708599}"/>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463061" y="1696760"/>
            <a:ext cx="1940085" cy="2561170"/>
          </a:xfrm>
          <a:prstGeom prst="rect">
            <a:avLst/>
          </a:prstGeom>
          <a:noFill/>
          <a:ln>
            <a:solidFill>
              <a:schemeClr val="bg2">
                <a:lumMod val="10000"/>
              </a:schemeClr>
            </a:solidFill>
          </a:ln>
        </p:spPr>
      </p:pic>
      <p:pic>
        <p:nvPicPr>
          <p:cNvPr id="10" name="Picture 9">
            <a:extLst>
              <a:ext uri="{FF2B5EF4-FFF2-40B4-BE49-F238E27FC236}">
                <a16:creationId xmlns:a16="http://schemas.microsoft.com/office/drawing/2014/main" id="{5F73373C-015D-454E-825D-0B85EA4B03AE}"/>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2615217" y="1696760"/>
            <a:ext cx="1956783" cy="2545126"/>
          </a:xfrm>
          <a:prstGeom prst="rect">
            <a:avLst/>
          </a:prstGeom>
          <a:ln>
            <a:solidFill>
              <a:schemeClr val="tx1"/>
            </a:solidFill>
          </a:ln>
        </p:spPr>
      </p:pic>
      <p:pic>
        <p:nvPicPr>
          <p:cNvPr id="11" name="Picture 10">
            <a:extLst>
              <a:ext uri="{FF2B5EF4-FFF2-40B4-BE49-F238E27FC236}">
                <a16:creationId xmlns:a16="http://schemas.microsoft.com/office/drawing/2014/main" id="{39D86F81-C94D-F046-8C02-6EF53297424C}"/>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4760245" y="1702758"/>
            <a:ext cx="1922984" cy="2545126"/>
          </a:xfrm>
          <a:prstGeom prst="rect">
            <a:avLst/>
          </a:prstGeom>
          <a:ln>
            <a:solidFill>
              <a:schemeClr val="tx1"/>
            </a:solidFill>
          </a:ln>
        </p:spPr>
      </p:pic>
      <p:pic>
        <p:nvPicPr>
          <p:cNvPr id="9" name="Picture 8">
            <a:extLst>
              <a:ext uri="{FF2B5EF4-FFF2-40B4-BE49-F238E27FC236}">
                <a16:creationId xmlns:a16="http://schemas.microsoft.com/office/drawing/2014/main" id="{FC3571F7-BAD9-FB4F-BFD2-FF39C4D2438A}"/>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6895300" y="1702758"/>
            <a:ext cx="1939942" cy="2539128"/>
          </a:xfrm>
          <a:prstGeom prst="rect">
            <a:avLst/>
          </a:prstGeom>
          <a:ln>
            <a:solidFill>
              <a:schemeClr val="tx1"/>
            </a:solidFill>
          </a:ln>
        </p:spPr>
      </p:pic>
      <p:sp>
        <p:nvSpPr>
          <p:cNvPr id="4" name="Slide Number Placeholder 3">
            <a:extLst>
              <a:ext uri="{FF2B5EF4-FFF2-40B4-BE49-F238E27FC236}">
                <a16:creationId xmlns:a16="http://schemas.microsoft.com/office/drawing/2014/main" id="{07589772-70CC-0342-B136-FA4E428742B0}"/>
              </a:ext>
            </a:extLst>
          </p:cNvPr>
          <p:cNvSpPr>
            <a:spLocks noGrp="1"/>
          </p:cNvSpPr>
          <p:nvPr>
            <p:ph type="sldNum" sz="quarter" idx="4"/>
          </p:nvPr>
        </p:nvSpPr>
        <p:spPr>
          <a:xfrm>
            <a:off x="8292266" y="4798649"/>
            <a:ext cx="450404" cy="185658"/>
          </a:xfrm>
        </p:spPr>
        <p:txBody>
          <a:bodyPr anchor="b">
            <a:normAutofit/>
          </a:bodyPr>
          <a:lstStyle/>
          <a:p>
            <a:pPr>
              <a:spcAft>
                <a:spcPts val="600"/>
              </a:spcAft>
            </a:pPr>
            <a:fld id="{B0462FEB-C181-8347-9EC4-DEDFCFCD9AD1}" type="slidenum">
              <a:rPr lang="en-US" smtClean="0"/>
              <a:pPr>
                <a:spcAft>
                  <a:spcPts val="600"/>
                </a:spcAft>
              </a:pPr>
              <a:t>24</a:t>
            </a:fld>
            <a:endParaRPr lang="en-US" dirty="0"/>
          </a:p>
        </p:txBody>
      </p:sp>
    </p:spTree>
    <p:extLst>
      <p:ext uri="{BB962C8B-B14F-4D97-AF65-F5344CB8AC3E}">
        <p14:creationId xmlns:p14="http://schemas.microsoft.com/office/powerpoint/2010/main" val="328953949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2">
            <a:extLst>
              <a:ext uri="{FF2B5EF4-FFF2-40B4-BE49-F238E27FC236}">
                <a16:creationId xmlns:a16="http://schemas.microsoft.com/office/drawing/2014/main" id="{5C7EEA77-6501-F242-B3E8-4CE14568DC81}"/>
              </a:ext>
            </a:extLst>
          </p:cNvPr>
          <p:cNvSpPr>
            <a:spLocks noGrp="1"/>
          </p:cNvSpPr>
          <p:nvPr>
            <p:ph type="title"/>
          </p:nvPr>
        </p:nvSpPr>
        <p:spPr>
          <a:xfrm>
            <a:off x="463061" y="274820"/>
            <a:ext cx="7829205" cy="770020"/>
          </a:xfrm>
        </p:spPr>
        <p:txBody>
          <a:bodyPr wrap="square" anchor="ctr">
            <a:normAutofit/>
          </a:bodyPr>
          <a:lstStyle/>
          <a:p>
            <a:r>
              <a:rPr lang="en-US" sz="3400" dirty="0"/>
              <a:t>Example Teacher-Specific Strategies</a:t>
            </a:r>
          </a:p>
        </p:txBody>
      </p:sp>
      <p:pic>
        <p:nvPicPr>
          <p:cNvPr id="16" name="Picture 15" descr="Welcoming and affirming environment">
            <a:extLst>
              <a:ext uri="{FF2B5EF4-FFF2-40B4-BE49-F238E27FC236}">
                <a16:creationId xmlns:a16="http://schemas.microsoft.com/office/drawing/2014/main" id="{721954E8-377C-1D42-87E0-ADB4330EB3D4}"/>
              </a:ext>
            </a:extLst>
          </p:cNvPr>
          <p:cNvPicPr>
            <a:picLocks noChangeAspect="1"/>
          </p:cNvPicPr>
          <p:nvPr/>
        </p:nvPicPr>
        <p:blipFill rotWithShape="1">
          <a:blip r:embed="rId3"/>
          <a:srcRect l="6642" t="9656" r="76189" b="17412"/>
          <a:stretch/>
        </p:blipFill>
        <p:spPr>
          <a:xfrm>
            <a:off x="184878" y="1455258"/>
            <a:ext cx="1406789" cy="1527048"/>
          </a:xfrm>
          <a:prstGeom prst="rect">
            <a:avLst/>
          </a:prstGeom>
        </p:spPr>
      </p:pic>
      <p:sp>
        <p:nvSpPr>
          <p:cNvPr id="12" name="Rounded Rectangle 11">
            <a:extLst>
              <a:ext uri="{FF2B5EF4-FFF2-40B4-BE49-F238E27FC236}">
                <a16:creationId xmlns:a16="http://schemas.microsoft.com/office/drawing/2014/main" id="{69B908CA-96EE-6C46-A088-A77BECE4922A}"/>
              </a:ext>
            </a:extLst>
          </p:cNvPr>
          <p:cNvSpPr/>
          <p:nvPr/>
        </p:nvSpPr>
        <p:spPr>
          <a:xfrm>
            <a:off x="1679085" y="1482969"/>
            <a:ext cx="6924299" cy="1295050"/>
          </a:xfrm>
          <a:prstGeom prst="roundRect">
            <a:avLst>
              <a:gd name="adj" fmla="val 148"/>
            </a:avLst>
          </a:prstGeom>
          <a:solidFill>
            <a:schemeClr val="accent2"/>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wrap="square" lIns="0" tIns="0" rIns="0" bIns="0" anchor="ctr" anchorCtr="0">
            <a:noAutofit/>
          </a:bodyPr>
          <a:lstStyle/>
          <a:p>
            <a:pPr algn="ctr"/>
            <a:r>
              <a:rPr lang="en-US" sz="2000" dirty="0"/>
              <a:t>Engage in classroom management strategies that avoid assigning blame or guilt to students based on perceptions about their cultures, differences, or home lives. </a:t>
            </a:r>
          </a:p>
        </p:txBody>
      </p:sp>
      <p:pic>
        <p:nvPicPr>
          <p:cNvPr id="8" name="Picture 7" descr="Inclusive curriculum and assessment">
            <a:extLst>
              <a:ext uri="{FF2B5EF4-FFF2-40B4-BE49-F238E27FC236}">
                <a16:creationId xmlns:a16="http://schemas.microsoft.com/office/drawing/2014/main" id="{182E2245-745D-0C47-9E81-F715BFAAAAC0}"/>
              </a:ext>
            </a:extLst>
          </p:cNvPr>
          <p:cNvPicPr>
            <a:picLocks noChangeAspect="1"/>
          </p:cNvPicPr>
          <p:nvPr/>
        </p:nvPicPr>
        <p:blipFill rotWithShape="1">
          <a:blip r:embed="rId3"/>
          <a:srcRect l="52331" t="9655" r="29009" b="12820"/>
          <a:stretch/>
        </p:blipFill>
        <p:spPr>
          <a:xfrm>
            <a:off x="238980" y="3103528"/>
            <a:ext cx="1440039" cy="1528795"/>
          </a:xfrm>
          <a:prstGeom prst="rect">
            <a:avLst/>
          </a:prstGeom>
        </p:spPr>
      </p:pic>
      <p:sp>
        <p:nvSpPr>
          <p:cNvPr id="22" name="Rounded Rectangle 21">
            <a:extLst>
              <a:ext uri="{FF2B5EF4-FFF2-40B4-BE49-F238E27FC236}">
                <a16:creationId xmlns:a16="http://schemas.microsoft.com/office/drawing/2014/main" id="{FCEB2EC4-9D56-F847-902E-85D20E35ABF9}"/>
              </a:ext>
            </a:extLst>
          </p:cNvPr>
          <p:cNvSpPr/>
          <p:nvPr/>
        </p:nvSpPr>
        <p:spPr>
          <a:xfrm>
            <a:off x="1679085" y="3103528"/>
            <a:ext cx="6924299" cy="1426907"/>
          </a:xfrm>
          <a:prstGeom prst="roundRect">
            <a:avLst>
              <a:gd name="adj" fmla="val 313"/>
            </a:avLst>
          </a:prstGeom>
          <a:solidFill>
            <a:schemeClr val="accent2"/>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wrap="square" lIns="0" tIns="0" rIns="0" bIns="0" anchor="ctr" anchorCtr="0">
            <a:noAutofit/>
          </a:bodyPr>
          <a:lstStyle/>
          <a:p>
            <a:pPr algn="ctr"/>
            <a:r>
              <a:rPr lang="en-US" sz="2000" dirty="0"/>
              <a:t>Utilize student data points and assessment measures that reflect learning spaces, modalities, and demonstration of proficiency that go beyond metrics traditionally</a:t>
            </a:r>
            <a:br>
              <a:rPr lang="en-US" sz="2000" dirty="0"/>
            </a:br>
            <a:r>
              <a:rPr lang="en-US" sz="2000" dirty="0"/>
              <a:t>associated with standardized testing.  </a:t>
            </a:r>
          </a:p>
        </p:txBody>
      </p:sp>
      <p:sp>
        <p:nvSpPr>
          <p:cNvPr id="4" name="Slide Number Placeholder 3">
            <a:extLst>
              <a:ext uri="{FF2B5EF4-FFF2-40B4-BE49-F238E27FC236}">
                <a16:creationId xmlns:a16="http://schemas.microsoft.com/office/drawing/2014/main" id="{60B93F5D-90BA-4B21-947B-6D9A4D853B78}"/>
              </a:ext>
            </a:extLst>
          </p:cNvPr>
          <p:cNvSpPr>
            <a:spLocks noGrp="1"/>
          </p:cNvSpPr>
          <p:nvPr>
            <p:ph type="sldNum" sz="quarter" idx="4"/>
          </p:nvPr>
        </p:nvSpPr>
        <p:spPr/>
        <p:txBody>
          <a:bodyPr/>
          <a:lstStyle/>
          <a:p>
            <a:fld id="{B0462FEB-C181-8347-9EC4-DEDFCFCD9AD1}" type="slidenum">
              <a:rPr lang="en-US" smtClean="0"/>
              <a:pPr/>
              <a:t>25</a:t>
            </a:fld>
            <a:endParaRPr lang="en-US" dirty="0"/>
          </a:p>
        </p:txBody>
      </p:sp>
    </p:spTree>
    <p:extLst>
      <p:ext uri="{BB962C8B-B14F-4D97-AF65-F5344CB8AC3E}">
        <p14:creationId xmlns:p14="http://schemas.microsoft.com/office/powerpoint/2010/main" val="49666110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2">
            <a:extLst>
              <a:ext uri="{FF2B5EF4-FFF2-40B4-BE49-F238E27FC236}">
                <a16:creationId xmlns:a16="http://schemas.microsoft.com/office/drawing/2014/main" id="{88047BAF-C58E-8D46-86DA-4A15E81E6597}"/>
              </a:ext>
            </a:extLst>
          </p:cNvPr>
          <p:cNvSpPr>
            <a:spLocks noGrp="1"/>
          </p:cNvSpPr>
          <p:nvPr>
            <p:ph type="title"/>
          </p:nvPr>
        </p:nvSpPr>
        <p:spPr>
          <a:xfrm>
            <a:off x="463061" y="274820"/>
            <a:ext cx="8279609" cy="770020"/>
          </a:xfrm>
        </p:spPr>
        <p:txBody>
          <a:bodyPr wrap="square" anchor="ctr">
            <a:normAutofit/>
          </a:bodyPr>
          <a:lstStyle/>
          <a:p>
            <a:r>
              <a:rPr lang="en-US" sz="3400" dirty="0"/>
              <a:t>Share Initial Impressions and Questions</a:t>
            </a:r>
          </a:p>
        </p:txBody>
      </p:sp>
      <p:pic>
        <p:nvPicPr>
          <p:cNvPr id="16" name="Picture 15" descr="Welcoming and affirming environment">
            <a:extLst>
              <a:ext uri="{FF2B5EF4-FFF2-40B4-BE49-F238E27FC236}">
                <a16:creationId xmlns:a16="http://schemas.microsoft.com/office/drawing/2014/main" id="{721954E8-377C-1D42-87E0-ADB4330EB3D4}"/>
              </a:ext>
            </a:extLst>
          </p:cNvPr>
          <p:cNvPicPr>
            <a:picLocks noChangeAspect="1"/>
          </p:cNvPicPr>
          <p:nvPr/>
        </p:nvPicPr>
        <p:blipFill rotWithShape="1">
          <a:blip r:embed="rId3"/>
          <a:srcRect l="6642" t="9656" r="76189" b="17412"/>
          <a:stretch/>
        </p:blipFill>
        <p:spPr>
          <a:xfrm>
            <a:off x="184878" y="1455258"/>
            <a:ext cx="1406789" cy="1527048"/>
          </a:xfrm>
          <a:prstGeom prst="rect">
            <a:avLst/>
          </a:prstGeom>
        </p:spPr>
      </p:pic>
      <p:sp>
        <p:nvSpPr>
          <p:cNvPr id="12" name="Rounded Rectangle 11">
            <a:extLst>
              <a:ext uri="{FF2B5EF4-FFF2-40B4-BE49-F238E27FC236}">
                <a16:creationId xmlns:a16="http://schemas.microsoft.com/office/drawing/2014/main" id="{69B908CA-96EE-6C46-A088-A77BECE4922A}"/>
              </a:ext>
            </a:extLst>
          </p:cNvPr>
          <p:cNvSpPr/>
          <p:nvPr/>
        </p:nvSpPr>
        <p:spPr>
          <a:xfrm>
            <a:off x="1679085" y="1482969"/>
            <a:ext cx="6924299" cy="1295050"/>
          </a:xfrm>
          <a:prstGeom prst="roundRect">
            <a:avLst>
              <a:gd name="adj" fmla="val 148"/>
            </a:avLst>
          </a:prstGeom>
          <a:solidFill>
            <a:schemeClr val="accent2"/>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wrap="square" lIns="0" tIns="0" rIns="0" bIns="0" anchor="ctr" anchorCtr="0">
            <a:noAutofit/>
          </a:bodyPr>
          <a:lstStyle/>
          <a:p>
            <a:pPr algn="ctr"/>
            <a:r>
              <a:rPr lang="en-US" sz="2000" dirty="0"/>
              <a:t>Engage in classroom management strategies that avoid assigning blame or guilt to students based on perceptions about their cultures, differences, or home lives. </a:t>
            </a:r>
          </a:p>
        </p:txBody>
      </p:sp>
      <p:pic>
        <p:nvPicPr>
          <p:cNvPr id="8" name="Picture 7" descr="Inclusive curriculum and assessment">
            <a:extLst>
              <a:ext uri="{FF2B5EF4-FFF2-40B4-BE49-F238E27FC236}">
                <a16:creationId xmlns:a16="http://schemas.microsoft.com/office/drawing/2014/main" id="{182E2245-745D-0C47-9E81-F715BFAAAAC0}"/>
              </a:ext>
            </a:extLst>
          </p:cNvPr>
          <p:cNvPicPr>
            <a:picLocks noChangeAspect="1"/>
          </p:cNvPicPr>
          <p:nvPr/>
        </p:nvPicPr>
        <p:blipFill rotWithShape="1">
          <a:blip r:embed="rId3"/>
          <a:srcRect l="52331" t="9655" r="29009" b="12820"/>
          <a:stretch/>
        </p:blipFill>
        <p:spPr>
          <a:xfrm>
            <a:off x="238980" y="3103528"/>
            <a:ext cx="1440039" cy="1528795"/>
          </a:xfrm>
          <a:prstGeom prst="rect">
            <a:avLst/>
          </a:prstGeom>
        </p:spPr>
      </p:pic>
      <p:sp>
        <p:nvSpPr>
          <p:cNvPr id="22" name="Rounded Rectangle 21">
            <a:extLst>
              <a:ext uri="{FF2B5EF4-FFF2-40B4-BE49-F238E27FC236}">
                <a16:creationId xmlns:a16="http://schemas.microsoft.com/office/drawing/2014/main" id="{FCEB2EC4-9D56-F847-902E-85D20E35ABF9}"/>
              </a:ext>
            </a:extLst>
          </p:cNvPr>
          <p:cNvSpPr/>
          <p:nvPr/>
        </p:nvSpPr>
        <p:spPr>
          <a:xfrm>
            <a:off x="1679085" y="3103528"/>
            <a:ext cx="6924299" cy="1426907"/>
          </a:xfrm>
          <a:prstGeom prst="roundRect">
            <a:avLst>
              <a:gd name="adj" fmla="val 313"/>
            </a:avLst>
          </a:prstGeom>
          <a:solidFill>
            <a:schemeClr val="accent2"/>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wrap="square" lIns="0" tIns="0" rIns="0" bIns="0" anchor="ctr" anchorCtr="0">
            <a:noAutofit/>
          </a:bodyPr>
          <a:lstStyle/>
          <a:p>
            <a:pPr algn="ctr"/>
            <a:r>
              <a:rPr lang="en-US" sz="2000" dirty="0"/>
              <a:t>Utilize student data points and assessment measures that reflect learning spaces, modalities, and demonstration of proficiency that go beyond metrics traditionally</a:t>
            </a:r>
            <a:br>
              <a:rPr lang="en-US" sz="2000" dirty="0"/>
            </a:br>
            <a:r>
              <a:rPr lang="en-US" sz="2000" dirty="0"/>
              <a:t>associated with standardized testing.  </a:t>
            </a:r>
          </a:p>
        </p:txBody>
      </p:sp>
      <p:sp>
        <p:nvSpPr>
          <p:cNvPr id="4" name="Slide Number Placeholder 3">
            <a:extLst>
              <a:ext uri="{FF2B5EF4-FFF2-40B4-BE49-F238E27FC236}">
                <a16:creationId xmlns:a16="http://schemas.microsoft.com/office/drawing/2014/main" id="{60B93F5D-90BA-4B21-947B-6D9A4D853B78}"/>
              </a:ext>
            </a:extLst>
          </p:cNvPr>
          <p:cNvSpPr>
            <a:spLocks noGrp="1"/>
          </p:cNvSpPr>
          <p:nvPr>
            <p:ph type="sldNum" sz="quarter" idx="4"/>
          </p:nvPr>
        </p:nvSpPr>
        <p:spPr/>
        <p:txBody>
          <a:bodyPr/>
          <a:lstStyle/>
          <a:p>
            <a:fld id="{B0462FEB-C181-8347-9EC4-DEDFCFCD9AD1}" type="slidenum">
              <a:rPr lang="en-US" smtClean="0"/>
              <a:pPr/>
              <a:t>26</a:t>
            </a:fld>
            <a:endParaRPr lang="en-US" dirty="0"/>
          </a:p>
        </p:txBody>
      </p:sp>
    </p:spTree>
    <p:extLst>
      <p:ext uri="{BB962C8B-B14F-4D97-AF65-F5344CB8AC3E}">
        <p14:creationId xmlns:p14="http://schemas.microsoft.com/office/powerpoint/2010/main" val="36883183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9758043-E800-0D4E-A734-7A83EE19CDD0}"/>
              </a:ext>
            </a:extLst>
          </p:cNvPr>
          <p:cNvSpPr>
            <a:spLocks noGrp="1"/>
          </p:cNvSpPr>
          <p:nvPr>
            <p:ph type="title"/>
          </p:nvPr>
        </p:nvSpPr>
        <p:spPr>
          <a:xfrm>
            <a:off x="333118" y="154405"/>
            <a:ext cx="7959147" cy="987121"/>
          </a:xfrm>
        </p:spPr>
        <p:txBody>
          <a:bodyPr/>
          <a:lstStyle/>
          <a:p>
            <a:r>
              <a:rPr lang="en-US" sz="3400" i="1" dirty="0"/>
              <a:t>Example Strategies for Teachers</a:t>
            </a:r>
            <a:r>
              <a:rPr lang="en-US" sz="3400" dirty="0"/>
              <a:t> </a:t>
            </a:r>
            <a:br>
              <a:rPr lang="en-US" sz="3400" dirty="0"/>
            </a:br>
            <a:r>
              <a:rPr lang="en-US" sz="3400" dirty="0"/>
              <a:t>Activity Instructions</a:t>
            </a:r>
          </a:p>
        </p:txBody>
      </p:sp>
      <p:sp>
        <p:nvSpPr>
          <p:cNvPr id="6" name="Content Placeholder 5">
            <a:extLst>
              <a:ext uri="{FF2B5EF4-FFF2-40B4-BE49-F238E27FC236}">
                <a16:creationId xmlns:a16="http://schemas.microsoft.com/office/drawing/2014/main" id="{7DEE0776-F36D-0848-A898-D74FAF8238B2}"/>
              </a:ext>
            </a:extLst>
          </p:cNvPr>
          <p:cNvSpPr>
            <a:spLocks noGrp="1"/>
          </p:cNvSpPr>
          <p:nvPr>
            <p:ph idx="1"/>
          </p:nvPr>
        </p:nvSpPr>
        <p:spPr>
          <a:xfrm>
            <a:off x="272969" y="1530018"/>
            <a:ext cx="4048661" cy="2877906"/>
          </a:xfrm>
        </p:spPr>
        <p:txBody>
          <a:bodyPr/>
          <a:lstStyle/>
          <a:p>
            <a:pPr>
              <a:spcBef>
                <a:spcPts val="900"/>
              </a:spcBef>
              <a:spcAft>
                <a:spcPts val="900"/>
              </a:spcAft>
            </a:pPr>
            <a:r>
              <a:rPr lang="en-US" sz="1900" dirty="0"/>
              <a:t>Discuss the following questions for at least one strategy:</a:t>
            </a:r>
          </a:p>
          <a:p>
            <a:pPr marL="693738" lvl="1" indent="-457200">
              <a:lnSpc>
                <a:spcPct val="100000"/>
              </a:lnSpc>
              <a:spcAft>
                <a:spcPts val="900"/>
              </a:spcAft>
              <a:buClr>
                <a:schemeClr val="tx1"/>
              </a:buClr>
              <a:buFont typeface="+mj-lt"/>
              <a:buAutoNum type="arabicPeriod"/>
            </a:pPr>
            <a:r>
              <a:rPr lang="en-US" sz="1800" dirty="0">
                <a:solidFill>
                  <a:schemeClr val="tx1"/>
                </a:solidFill>
              </a:rPr>
              <a:t>Why is this strategy </a:t>
            </a:r>
            <a:r>
              <a:rPr lang="en-US" sz="1800" b="1" dirty="0">
                <a:solidFill>
                  <a:schemeClr val="tx1"/>
                </a:solidFill>
              </a:rPr>
              <a:t>important</a:t>
            </a:r>
            <a:r>
              <a:rPr lang="en-US" sz="1800" dirty="0">
                <a:solidFill>
                  <a:schemeClr val="tx1"/>
                </a:solidFill>
              </a:rPr>
              <a:t>?</a:t>
            </a:r>
          </a:p>
          <a:p>
            <a:pPr marL="693738" lvl="1" indent="-457200">
              <a:lnSpc>
                <a:spcPct val="100000"/>
              </a:lnSpc>
              <a:spcAft>
                <a:spcPts val="900"/>
              </a:spcAft>
              <a:buClr>
                <a:schemeClr val="tx1"/>
              </a:buClr>
              <a:buFont typeface="+mj-lt"/>
              <a:buAutoNum type="arabicPeriod"/>
            </a:pPr>
            <a:r>
              <a:rPr lang="en-US" sz="1800" dirty="0">
                <a:solidFill>
                  <a:schemeClr val="tx1"/>
                </a:solidFill>
              </a:rPr>
              <a:t>What </a:t>
            </a:r>
            <a:r>
              <a:rPr lang="en-US" sz="1800" b="1" dirty="0">
                <a:solidFill>
                  <a:schemeClr val="tx1"/>
                </a:solidFill>
              </a:rPr>
              <a:t>questions</a:t>
            </a:r>
            <a:r>
              <a:rPr lang="en-US" sz="1800" dirty="0">
                <a:solidFill>
                  <a:schemeClr val="tx1"/>
                </a:solidFill>
              </a:rPr>
              <a:t> do you have about this strategy?</a:t>
            </a:r>
          </a:p>
          <a:p>
            <a:pPr marL="693738" lvl="1" indent="-457200">
              <a:lnSpc>
                <a:spcPct val="100000"/>
              </a:lnSpc>
              <a:spcAft>
                <a:spcPts val="900"/>
              </a:spcAft>
              <a:buClr>
                <a:schemeClr val="tx1"/>
              </a:buClr>
              <a:buFont typeface="+mj-lt"/>
              <a:buAutoNum type="arabicPeriod"/>
            </a:pPr>
            <a:r>
              <a:rPr lang="en-US" sz="1800" dirty="0">
                <a:solidFill>
                  <a:schemeClr val="tx1"/>
                </a:solidFill>
              </a:rPr>
              <a:t>What </a:t>
            </a:r>
            <a:r>
              <a:rPr lang="en-US" sz="1800" b="1" dirty="0">
                <a:solidFill>
                  <a:schemeClr val="tx1"/>
                </a:solidFill>
              </a:rPr>
              <a:t>ideas</a:t>
            </a:r>
            <a:r>
              <a:rPr lang="en-US" sz="1800" dirty="0">
                <a:solidFill>
                  <a:schemeClr val="tx1"/>
                </a:solidFill>
              </a:rPr>
              <a:t> do you have about implementation? </a:t>
            </a:r>
          </a:p>
          <a:p>
            <a:pPr>
              <a:spcBef>
                <a:spcPts val="900"/>
              </a:spcBef>
              <a:spcAft>
                <a:spcPts val="900"/>
              </a:spcAft>
            </a:pPr>
            <a:endParaRPr lang="en-US" sz="2000" dirty="0"/>
          </a:p>
        </p:txBody>
      </p:sp>
      <p:graphicFrame>
        <p:nvGraphicFramePr>
          <p:cNvPr id="26" name="Table 26">
            <a:extLst>
              <a:ext uri="{FF2B5EF4-FFF2-40B4-BE49-F238E27FC236}">
                <a16:creationId xmlns:a16="http://schemas.microsoft.com/office/drawing/2014/main" id="{FFB7BC32-0DA2-0E44-9A81-85C55B6D5D15}"/>
              </a:ext>
            </a:extLst>
          </p:cNvPr>
          <p:cNvGraphicFramePr>
            <a:graphicFrameLocks noGrp="1"/>
          </p:cNvGraphicFramePr>
          <p:nvPr>
            <p:extLst>
              <p:ext uri="{D42A27DB-BD31-4B8C-83A1-F6EECF244321}">
                <p14:modId xmlns:p14="http://schemas.microsoft.com/office/powerpoint/2010/main" val="3706076479"/>
              </p:ext>
            </p:extLst>
          </p:nvPr>
        </p:nvGraphicFramePr>
        <p:xfrm>
          <a:off x="4662987" y="1254762"/>
          <a:ext cx="4355315" cy="275256"/>
        </p:xfrm>
        <a:graphic>
          <a:graphicData uri="http://schemas.openxmlformats.org/drawingml/2006/table">
            <a:tbl>
              <a:tblPr firstRow="1" bandRow="1">
                <a:tableStyleId>{5C22544A-7EE6-4342-B048-85BDC9FD1C3A}</a:tableStyleId>
              </a:tblPr>
              <a:tblGrid>
                <a:gridCol w="717087">
                  <a:extLst>
                    <a:ext uri="{9D8B030D-6E8A-4147-A177-3AD203B41FA5}">
                      <a16:colId xmlns:a16="http://schemas.microsoft.com/office/drawing/2014/main" val="123739"/>
                    </a:ext>
                  </a:extLst>
                </a:gridCol>
                <a:gridCol w="3638228">
                  <a:extLst>
                    <a:ext uri="{9D8B030D-6E8A-4147-A177-3AD203B41FA5}">
                      <a16:colId xmlns:a16="http://schemas.microsoft.com/office/drawing/2014/main" val="3477213564"/>
                    </a:ext>
                  </a:extLst>
                </a:gridCol>
              </a:tblGrid>
              <a:tr h="275256">
                <a:tc>
                  <a:txBody>
                    <a:bodyPr/>
                    <a:lstStyle/>
                    <a:p>
                      <a:r>
                        <a:rPr lang="en-US" sz="1200" b="0" dirty="0"/>
                        <a:t>Principle</a:t>
                      </a:r>
                    </a:p>
                  </a:txBody>
                  <a:tcPr marR="0">
                    <a:solidFill>
                      <a:srgbClr val="377D82"/>
                    </a:solidFill>
                  </a:tcPr>
                </a:tc>
                <a:tc>
                  <a:txBody>
                    <a:bodyPr/>
                    <a:lstStyle/>
                    <a:p>
                      <a:r>
                        <a:rPr lang="en-US" sz="1200" b="0" dirty="0"/>
                        <a:t>Example Strategy</a:t>
                      </a:r>
                    </a:p>
                  </a:txBody>
                  <a:tcPr>
                    <a:solidFill>
                      <a:srgbClr val="377D82"/>
                    </a:solidFill>
                  </a:tcPr>
                </a:tc>
                <a:extLst>
                  <a:ext uri="{0D108BD9-81ED-4DB2-BD59-A6C34878D82A}">
                    <a16:rowId xmlns:a16="http://schemas.microsoft.com/office/drawing/2014/main" val="2037539845"/>
                  </a:ext>
                </a:extLst>
              </a:tr>
            </a:tbl>
          </a:graphicData>
        </a:graphic>
      </p:graphicFrame>
      <p:pic>
        <p:nvPicPr>
          <p:cNvPr id="21" name="Picture 20" descr="Welcoming and affirmating environment">
            <a:extLst>
              <a:ext uri="{FF2B5EF4-FFF2-40B4-BE49-F238E27FC236}">
                <a16:creationId xmlns:a16="http://schemas.microsoft.com/office/drawing/2014/main" id="{B27ECFFE-2FA5-8241-BAD5-D9F944D81E2B}"/>
              </a:ext>
            </a:extLst>
          </p:cNvPr>
          <p:cNvPicPr>
            <a:picLocks noChangeAspect="1"/>
          </p:cNvPicPr>
          <p:nvPr/>
        </p:nvPicPr>
        <p:blipFill rotWithShape="1">
          <a:blip r:embed="rId3"/>
          <a:srcRect l="6642" t="9656" r="76189" b="17412"/>
          <a:stretch/>
        </p:blipFill>
        <p:spPr>
          <a:xfrm>
            <a:off x="4662988" y="1609436"/>
            <a:ext cx="629853" cy="683696"/>
          </a:xfrm>
          <a:prstGeom prst="rect">
            <a:avLst/>
          </a:prstGeom>
        </p:spPr>
      </p:pic>
      <p:sp>
        <p:nvSpPr>
          <p:cNvPr id="11" name="Content Placeholder 10">
            <a:extLst>
              <a:ext uri="{FF2B5EF4-FFF2-40B4-BE49-F238E27FC236}">
                <a16:creationId xmlns:a16="http://schemas.microsoft.com/office/drawing/2014/main" id="{EA38F1D2-7ECC-314E-AEF5-FB177388F2B0}"/>
              </a:ext>
            </a:extLst>
          </p:cNvPr>
          <p:cNvSpPr>
            <a:spLocks noGrp="1"/>
          </p:cNvSpPr>
          <p:nvPr>
            <p:ph idx="14"/>
          </p:nvPr>
        </p:nvSpPr>
        <p:spPr>
          <a:xfrm>
            <a:off x="5347028" y="1546958"/>
            <a:ext cx="3671274" cy="731520"/>
          </a:xfrm>
          <a:prstGeom prst="roundRect">
            <a:avLst>
              <a:gd name="adj" fmla="val 0"/>
            </a:avLst>
          </a:prstGeom>
          <a:solidFill>
            <a:schemeClr val="accent2"/>
          </a:solidFill>
        </p:spPr>
        <p:txBody>
          <a:bodyPr lIns="91440" anchor="ctr"/>
          <a:lstStyle/>
          <a:p>
            <a:r>
              <a:rPr lang="en-US" sz="1100" b="0" dirty="0">
                <a:solidFill>
                  <a:schemeClr val="bg1"/>
                </a:solidFill>
              </a:rPr>
              <a:t>Engage in classroom management strategies </a:t>
            </a:r>
            <a:br>
              <a:rPr lang="en-US" sz="1100" b="0" dirty="0">
                <a:solidFill>
                  <a:schemeClr val="bg1"/>
                </a:solidFill>
              </a:rPr>
            </a:br>
            <a:r>
              <a:rPr lang="en-US" sz="1100" b="0" dirty="0">
                <a:solidFill>
                  <a:schemeClr val="bg1"/>
                </a:solidFill>
              </a:rPr>
              <a:t>that avoid assigning blame or guilt to students </a:t>
            </a:r>
            <a:br>
              <a:rPr lang="en-US" sz="1100" b="0" dirty="0">
                <a:solidFill>
                  <a:schemeClr val="bg1"/>
                </a:solidFill>
              </a:rPr>
            </a:br>
            <a:r>
              <a:rPr lang="en-US" sz="1100" b="0" dirty="0">
                <a:solidFill>
                  <a:schemeClr val="bg1"/>
                </a:solidFill>
              </a:rPr>
              <a:t>based  on perceptions about their cultures, differences, or home lives. </a:t>
            </a:r>
          </a:p>
        </p:txBody>
      </p:sp>
      <p:pic>
        <p:nvPicPr>
          <p:cNvPr id="20" name="Picture 19" descr="Ongoing professional learning">
            <a:extLst>
              <a:ext uri="{FF2B5EF4-FFF2-40B4-BE49-F238E27FC236}">
                <a16:creationId xmlns:a16="http://schemas.microsoft.com/office/drawing/2014/main" id="{1611431F-48F2-3E40-AF4B-1E0893506153}"/>
              </a:ext>
            </a:extLst>
          </p:cNvPr>
          <p:cNvPicPr>
            <a:picLocks noChangeAspect="1"/>
          </p:cNvPicPr>
          <p:nvPr/>
        </p:nvPicPr>
        <p:blipFill rotWithShape="1">
          <a:blip r:embed="rId3"/>
          <a:srcRect l="76831" t="9655" r="7418" b="13211"/>
          <a:stretch/>
        </p:blipFill>
        <p:spPr>
          <a:xfrm>
            <a:off x="4676878" y="2306149"/>
            <a:ext cx="629852" cy="788207"/>
          </a:xfrm>
          <a:prstGeom prst="rect">
            <a:avLst/>
          </a:prstGeom>
        </p:spPr>
      </p:pic>
      <p:sp>
        <p:nvSpPr>
          <p:cNvPr id="12" name="Content Placeholder 11">
            <a:extLst>
              <a:ext uri="{FF2B5EF4-FFF2-40B4-BE49-F238E27FC236}">
                <a16:creationId xmlns:a16="http://schemas.microsoft.com/office/drawing/2014/main" id="{A73A367F-0DE0-6542-8470-3F4A18ED1B27}"/>
              </a:ext>
            </a:extLst>
          </p:cNvPr>
          <p:cNvSpPr>
            <a:spLocks noGrp="1"/>
          </p:cNvSpPr>
          <p:nvPr>
            <p:ph idx="15"/>
          </p:nvPr>
        </p:nvSpPr>
        <p:spPr>
          <a:xfrm>
            <a:off x="5347028" y="2362836"/>
            <a:ext cx="3671274" cy="731520"/>
          </a:xfrm>
          <a:prstGeom prst="roundRect">
            <a:avLst>
              <a:gd name="adj" fmla="val 0"/>
            </a:avLst>
          </a:prstGeom>
          <a:solidFill>
            <a:schemeClr val="accent2"/>
          </a:solidFill>
        </p:spPr>
        <p:txBody>
          <a:bodyPr lIns="91440" anchor="ctr"/>
          <a:lstStyle/>
          <a:p>
            <a:r>
              <a:rPr lang="en-US" sz="1100" b="0" dirty="0">
                <a:solidFill>
                  <a:schemeClr val="bg1"/>
                </a:solidFill>
              </a:rPr>
              <a:t>Continuously learn about implicit bias, with attention </a:t>
            </a:r>
            <a:br>
              <a:rPr lang="en-US" sz="1100" b="0" dirty="0">
                <a:solidFill>
                  <a:schemeClr val="bg1"/>
                </a:solidFill>
              </a:rPr>
            </a:br>
            <a:r>
              <a:rPr lang="en-US" sz="1100" b="0" dirty="0">
                <a:solidFill>
                  <a:schemeClr val="bg1"/>
                </a:solidFill>
              </a:rPr>
              <a:t>to identifying and challenging your own biases and identifying and addressing implicit bias in the school community. </a:t>
            </a:r>
          </a:p>
        </p:txBody>
      </p:sp>
      <p:pic>
        <p:nvPicPr>
          <p:cNvPr id="19" name="Picture 18" descr="High expectations and rigorous instruction">
            <a:extLst>
              <a:ext uri="{FF2B5EF4-FFF2-40B4-BE49-F238E27FC236}">
                <a16:creationId xmlns:a16="http://schemas.microsoft.com/office/drawing/2014/main" id="{3CABA0D7-6B68-6141-BD54-D4D138C4E5CF}"/>
              </a:ext>
            </a:extLst>
          </p:cNvPr>
          <p:cNvPicPr>
            <a:picLocks noChangeAspect="1"/>
          </p:cNvPicPr>
          <p:nvPr/>
        </p:nvPicPr>
        <p:blipFill rotWithShape="1">
          <a:blip r:embed="rId3"/>
          <a:srcRect l="30616" t="8048" r="53696" b="7724"/>
          <a:stretch/>
        </p:blipFill>
        <p:spPr>
          <a:xfrm>
            <a:off x="4707879" y="3130069"/>
            <a:ext cx="609703" cy="836477"/>
          </a:xfrm>
          <a:prstGeom prst="rect">
            <a:avLst/>
          </a:prstGeom>
        </p:spPr>
      </p:pic>
      <p:sp>
        <p:nvSpPr>
          <p:cNvPr id="13" name="Content Placeholder 12">
            <a:extLst>
              <a:ext uri="{FF2B5EF4-FFF2-40B4-BE49-F238E27FC236}">
                <a16:creationId xmlns:a16="http://schemas.microsoft.com/office/drawing/2014/main" id="{0E870606-6D02-A84F-BF21-F5857A83F93E}"/>
              </a:ext>
            </a:extLst>
          </p:cNvPr>
          <p:cNvSpPr>
            <a:spLocks noGrp="1"/>
          </p:cNvSpPr>
          <p:nvPr>
            <p:ph idx="16"/>
          </p:nvPr>
        </p:nvSpPr>
        <p:spPr>
          <a:xfrm>
            <a:off x="5347028" y="3157218"/>
            <a:ext cx="3671274" cy="731520"/>
          </a:xfrm>
          <a:prstGeom prst="roundRect">
            <a:avLst>
              <a:gd name="adj" fmla="val 0"/>
            </a:avLst>
          </a:prstGeom>
          <a:solidFill>
            <a:schemeClr val="accent2"/>
          </a:solidFill>
        </p:spPr>
        <p:txBody>
          <a:bodyPr lIns="91440" rIns="0" anchor="ctr"/>
          <a:lstStyle/>
          <a:p>
            <a:r>
              <a:rPr lang="en-US" sz="1100" b="0" dirty="0">
                <a:solidFill>
                  <a:schemeClr val="bg1"/>
                </a:solidFill>
              </a:rPr>
              <a:t>Strive to be culturally sustaining by centering the identities of all students in classroom instruction, encouraging cultural pluralism rather than asking students to minimize their identities in order to be successful. </a:t>
            </a:r>
          </a:p>
        </p:txBody>
      </p:sp>
      <p:pic>
        <p:nvPicPr>
          <p:cNvPr id="18" name="Picture 17" descr="Inclusive curriculum and assessment">
            <a:extLst>
              <a:ext uri="{FF2B5EF4-FFF2-40B4-BE49-F238E27FC236}">
                <a16:creationId xmlns:a16="http://schemas.microsoft.com/office/drawing/2014/main" id="{A9D579D9-7838-6A42-B80E-7F06F8498DFB}"/>
              </a:ext>
            </a:extLst>
          </p:cNvPr>
          <p:cNvPicPr>
            <a:picLocks noChangeAspect="1"/>
          </p:cNvPicPr>
          <p:nvPr/>
        </p:nvPicPr>
        <p:blipFill>
          <a:blip r:embed="rId4"/>
          <a:stretch>
            <a:fillRect/>
          </a:stretch>
        </p:blipFill>
        <p:spPr>
          <a:xfrm>
            <a:off x="4697804" y="4001389"/>
            <a:ext cx="629852" cy="673077"/>
          </a:xfrm>
          <a:prstGeom prst="rect">
            <a:avLst/>
          </a:prstGeom>
        </p:spPr>
      </p:pic>
      <p:sp>
        <p:nvSpPr>
          <p:cNvPr id="14" name="Content Placeholder 13">
            <a:extLst>
              <a:ext uri="{FF2B5EF4-FFF2-40B4-BE49-F238E27FC236}">
                <a16:creationId xmlns:a16="http://schemas.microsoft.com/office/drawing/2014/main" id="{0C9EBE1D-A452-404D-BDD2-B6995D4924CA}"/>
              </a:ext>
            </a:extLst>
          </p:cNvPr>
          <p:cNvSpPr>
            <a:spLocks noGrp="1"/>
          </p:cNvSpPr>
          <p:nvPr>
            <p:ph idx="17"/>
          </p:nvPr>
        </p:nvSpPr>
        <p:spPr>
          <a:xfrm>
            <a:off x="5327656" y="3953893"/>
            <a:ext cx="3690646" cy="731520"/>
          </a:xfrm>
          <a:prstGeom prst="roundRect">
            <a:avLst>
              <a:gd name="adj" fmla="val 3586"/>
            </a:avLst>
          </a:prstGeom>
          <a:solidFill>
            <a:schemeClr val="accent2"/>
          </a:solidFill>
        </p:spPr>
        <p:txBody>
          <a:bodyPr lIns="91440" anchor="ctr"/>
          <a:lstStyle/>
          <a:p>
            <a:r>
              <a:rPr lang="en-US" sz="1100" b="0" dirty="0">
                <a:solidFill>
                  <a:schemeClr val="bg1"/>
                </a:solidFill>
              </a:rPr>
              <a:t>Utilize student data points and assessment measures that reflect learning spaces, modalities, and demonstration of proficiency that go beyond metrics traditionally associated with standardized testing. </a:t>
            </a:r>
          </a:p>
        </p:txBody>
      </p:sp>
      <p:sp>
        <p:nvSpPr>
          <p:cNvPr id="4" name="Slide Number Placeholder 3">
            <a:extLst>
              <a:ext uri="{FF2B5EF4-FFF2-40B4-BE49-F238E27FC236}">
                <a16:creationId xmlns:a16="http://schemas.microsoft.com/office/drawing/2014/main" id="{320327D5-8300-D44E-BA1E-F6372C786572}"/>
              </a:ext>
            </a:extLst>
          </p:cNvPr>
          <p:cNvSpPr>
            <a:spLocks noGrp="1"/>
          </p:cNvSpPr>
          <p:nvPr>
            <p:ph type="sldNum" sz="quarter" idx="4"/>
          </p:nvPr>
        </p:nvSpPr>
        <p:spPr/>
        <p:txBody>
          <a:bodyPr/>
          <a:lstStyle/>
          <a:p>
            <a:fld id="{B0462FEB-C181-8347-9EC4-DEDFCFCD9AD1}" type="slidenum">
              <a:rPr lang="en-US" smtClean="0"/>
              <a:pPr/>
              <a:t>27</a:t>
            </a:fld>
            <a:endParaRPr lang="en-US" dirty="0"/>
          </a:p>
        </p:txBody>
      </p:sp>
    </p:spTree>
    <p:extLst>
      <p:ext uri="{BB962C8B-B14F-4D97-AF65-F5344CB8AC3E}">
        <p14:creationId xmlns:p14="http://schemas.microsoft.com/office/powerpoint/2010/main" val="165055436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9758043-E800-0D4E-A734-7A83EE19CDD0}"/>
              </a:ext>
            </a:extLst>
          </p:cNvPr>
          <p:cNvSpPr>
            <a:spLocks noGrp="1"/>
          </p:cNvSpPr>
          <p:nvPr>
            <p:ph type="title"/>
          </p:nvPr>
        </p:nvSpPr>
        <p:spPr>
          <a:xfrm>
            <a:off x="333119" y="154405"/>
            <a:ext cx="8209990" cy="907140"/>
          </a:xfrm>
        </p:spPr>
        <p:txBody>
          <a:bodyPr/>
          <a:lstStyle/>
          <a:p>
            <a:r>
              <a:rPr lang="en-US" sz="3400" i="1" dirty="0"/>
              <a:t>Example Strategies for Teachers</a:t>
            </a:r>
            <a:r>
              <a:rPr lang="en-US" sz="3400" dirty="0"/>
              <a:t> </a:t>
            </a:r>
            <a:br>
              <a:rPr lang="en-US" sz="3400" dirty="0"/>
            </a:br>
            <a:r>
              <a:rPr lang="en-US" sz="3400" dirty="0"/>
              <a:t>Activity: Full Group Share</a:t>
            </a:r>
          </a:p>
        </p:txBody>
      </p:sp>
      <p:sp>
        <p:nvSpPr>
          <p:cNvPr id="16" name="Content Placeholder 5">
            <a:extLst>
              <a:ext uri="{FF2B5EF4-FFF2-40B4-BE49-F238E27FC236}">
                <a16:creationId xmlns:a16="http://schemas.microsoft.com/office/drawing/2014/main" id="{C6CA83EF-17E0-8048-B030-6EB4A55A006E}"/>
              </a:ext>
            </a:extLst>
          </p:cNvPr>
          <p:cNvSpPr>
            <a:spLocks noGrp="1"/>
          </p:cNvSpPr>
          <p:nvPr>
            <p:ph idx="1"/>
          </p:nvPr>
        </p:nvSpPr>
        <p:spPr>
          <a:xfrm>
            <a:off x="272969" y="1530018"/>
            <a:ext cx="4048661" cy="2877906"/>
          </a:xfrm>
        </p:spPr>
        <p:txBody>
          <a:bodyPr/>
          <a:lstStyle/>
          <a:p>
            <a:pPr>
              <a:spcBef>
                <a:spcPts val="900"/>
              </a:spcBef>
              <a:spcAft>
                <a:spcPts val="900"/>
              </a:spcAft>
            </a:pPr>
            <a:r>
              <a:rPr lang="en-US" sz="1900" dirty="0"/>
              <a:t>Please share your ideas:</a:t>
            </a:r>
          </a:p>
          <a:p>
            <a:pPr marL="693738" lvl="1" indent="-457200">
              <a:lnSpc>
                <a:spcPct val="100000"/>
              </a:lnSpc>
              <a:spcAft>
                <a:spcPts val="900"/>
              </a:spcAft>
              <a:buClr>
                <a:schemeClr val="tx1"/>
              </a:buClr>
              <a:buFont typeface="+mj-lt"/>
              <a:buAutoNum type="arabicPeriod"/>
            </a:pPr>
            <a:r>
              <a:rPr lang="en-US" sz="1800" dirty="0">
                <a:solidFill>
                  <a:schemeClr val="tx1"/>
                </a:solidFill>
              </a:rPr>
              <a:t>Why is this strategy </a:t>
            </a:r>
            <a:r>
              <a:rPr lang="en-US" sz="1800" b="1" dirty="0">
                <a:solidFill>
                  <a:schemeClr val="tx1"/>
                </a:solidFill>
              </a:rPr>
              <a:t>important</a:t>
            </a:r>
            <a:r>
              <a:rPr lang="en-US" sz="1800" dirty="0">
                <a:solidFill>
                  <a:schemeClr val="tx1"/>
                </a:solidFill>
              </a:rPr>
              <a:t>?</a:t>
            </a:r>
          </a:p>
          <a:p>
            <a:pPr marL="693738" lvl="1" indent="-457200">
              <a:lnSpc>
                <a:spcPct val="100000"/>
              </a:lnSpc>
              <a:spcAft>
                <a:spcPts val="900"/>
              </a:spcAft>
              <a:buClr>
                <a:schemeClr val="tx1"/>
              </a:buClr>
              <a:buFont typeface="+mj-lt"/>
              <a:buAutoNum type="arabicPeriod"/>
            </a:pPr>
            <a:r>
              <a:rPr lang="en-US" sz="1800" dirty="0">
                <a:solidFill>
                  <a:schemeClr val="tx1"/>
                </a:solidFill>
              </a:rPr>
              <a:t>What </a:t>
            </a:r>
            <a:r>
              <a:rPr lang="en-US" sz="1800" b="1" dirty="0">
                <a:solidFill>
                  <a:schemeClr val="tx1"/>
                </a:solidFill>
              </a:rPr>
              <a:t>questions</a:t>
            </a:r>
            <a:r>
              <a:rPr lang="en-US" sz="1800" dirty="0">
                <a:solidFill>
                  <a:schemeClr val="tx1"/>
                </a:solidFill>
              </a:rPr>
              <a:t> do you have about this strategy?</a:t>
            </a:r>
          </a:p>
          <a:p>
            <a:pPr marL="693738" lvl="1" indent="-457200">
              <a:lnSpc>
                <a:spcPct val="100000"/>
              </a:lnSpc>
              <a:spcAft>
                <a:spcPts val="900"/>
              </a:spcAft>
              <a:buClr>
                <a:schemeClr val="tx1"/>
              </a:buClr>
              <a:buFont typeface="+mj-lt"/>
              <a:buAutoNum type="arabicPeriod"/>
            </a:pPr>
            <a:r>
              <a:rPr lang="en-US" sz="1800" dirty="0">
                <a:solidFill>
                  <a:schemeClr val="tx1"/>
                </a:solidFill>
              </a:rPr>
              <a:t>What </a:t>
            </a:r>
            <a:r>
              <a:rPr lang="en-US" sz="1800" b="1" dirty="0">
                <a:solidFill>
                  <a:schemeClr val="tx1"/>
                </a:solidFill>
              </a:rPr>
              <a:t>ideas</a:t>
            </a:r>
            <a:r>
              <a:rPr lang="en-US" sz="1800" dirty="0">
                <a:solidFill>
                  <a:schemeClr val="tx1"/>
                </a:solidFill>
              </a:rPr>
              <a:t> do you have about implementation? </a:t>
            </a:r>
          </a:p>
          <a:p>
            <a:pPr>
              <a:spcBef>
                <a:spcPts val="900"/>
              </a:spcBef>
              <a:spcAft>
                <a:spcPts val="900"/>
              </a:spcAft>
            </a:pPr>
            <a:endParaRPr lang="en-US" sz="2000" dirty="0"/>
          </a:p>
        </p:txBody>
      </p:sp>
      <p:graphicFrame>
        <p:nvGraphicFramePr>
          <p:cNvPr id="26" name="Table 26">
            <a:extLst>
              <a:ext uri="{FF2B5EF4-FFF2-40B4-BE49-F238E27FC236}">
                <a16:creationId xmlns:a16="http://schemas.microsoft.com/office/drawing/2014/main" id="{FFB7BC32-0DA2-0E44-9A81-85C55B6D5D15}"/>
              </a:ext>
            </a:extLst>
          </p:cNvPr>
          <p:cNvGraphicFramePr>
            <a:graphicFrameLocks noGrp="1"/>
          </p:cNvGraphicFramePr>
          <p:nvPr>
            <p:extLst>
              <p:ext uri="{D42A27DB-BD31-4B8C-83A1-F6EECF244321}">
                <p14:modId xmlns:p14="http://schemas.microsoft.com/office/powerpoint/2010/main" val="1944963075"/>
              </p:ext>
            </p:extLst>
          </p:nvPr>
        </p:nvGraphicFramePr>
        <p:xfrm>
          <a:off x="4662987" y="1254762"/>
          <a:ext cx="4355315" cy="275256"/>
        </p:xfrm>
        <a:graphic>
          <a:graphicData uri="http://schemas.openxmlformats.org/drawingml/2006/table">
            <a:tbl>
              <a:tblPr firstRow="1" bandRow="1">
                <a:tableStyleId>{5C22544A-7EE6-4342-B048-85BDC9FD1C3A}</a:tableStyleId>
              </a:tblPr>
              <a:tblGrid>
                <a:gridCol w="717087">
                  <a:extLst>
                    <a:ext uri="{9D8B030D-6E8A-4147-A177-3AD203B41FA5}">
                      <a16:colId xmlns:a16="http://schemas.microsoft.com/office/drawing/2014/main" val="123739"/>
                    </a:ext>
                  </a:extLst>
                </a:gridCol>
                <a:gridCol w="3638228">
                  <a:extLst>
                    <a:ext uri="{9D8B030D-6E8A-4147-A177-3AD203B41FA5}">
                      <a16:colId xmlns:a16="http://schemas.microsoft.com/office/drawing/2014/main" val="3477213564"/>
                    </a:ext>
                  </a:extLst>
                </a:gridCol>
              </a:tblGrid>
              <a:tr h="275256">
                <a:tc>
                  <a:txBody>
                    <a:bodyPr/>
                    <a:lstStyle/>
                    <a:p>
                      <a:r>
                        <a:rPr lang="en-US" sz="1200" b="0" dirty="0"/>
                        <a:t>Principle</a:t>
                      </a:r>
                    </a:p>
                  </a:txBody>
                  <a:tcPr marR="0">
                    <a:solidFill>
                      <a:srgbClr val="377D82"/>
                    </a:solidFill>
                  </a:tcPr>
                </a:tc>
                <a:tc>
                  <a:txBody>
                    <a:bodyPr/>
                    <a:lstStyle/>
                    <a:p>
                      <a:r>
                        <a:rPr lang="en-US" sz="1200" b="0" dirty="0"/>
                        <a:t>Example Strategy</a:t>
                      </a:r>
                    </a:p>
                  </a:txBody>
                  <a:tcPr>
                    <a:solidFill>
                      <a:srgbClr val="377D82"/>
                    </a:solidFill>
                  </a:tcPr>
                </a:tc>
                <a:extLst>
                  <a:ext uri="{0D108BD9-81ED-4DB2-BD59-A6C34878D82A}">
                    <a16:rowId xmlns:a16="http://schemas.microsoft.com/office/drawing/2014/main" val="2037539845"/>
                  </a:ext>
                </a:extLst>
              </a:tr>
            </a:tbl>
          </a:graphicData>
        </a:graphic>
      </p:graphicFrame>
      <p:pic>
        <p:nvPicPr>
          <p:cNvPr id="21" name="Picture 20" descr="Welcoming and affirmating environment">
            <a:extLst>
              <a:ext uri="{FF2B5EF4-FFF2-40B4-BE49-F238E27FC236}">
                <a16:creationId xmlns:a16="http://schemas.microsoft.com/office/drawing/2014/main" id="{B27ECFFE-2FA5-8241-BAD5-D9F944D81E2B}"/>
              </a:ext>
            </a:extLst>
          </p:cNvPr>
          <p:cNvPicPr>
            <a:picLocks noChangeAspect="1"/>
          </p:cNvPicPr>
          <p:nvPr/>
        </p:nvPicPr>
        <p:blipFill rotWithShape="1">
          <a:blip r:embed="rId3"/>
          <a:srcRect l="6642" t="9656" r="76189" b="17412"/>
          <a:stretch/>
        </p:blipFill>
        <p:spPr>
          <a:xfrm>
            <a:off x="4662988" y="1609436"/>
            <a:ext cx="629853" cy="683696"/>
          </a:xfrm>
          <a:prstGeom prst="rect">
            <a:avLst/>
          </a:prstGeom>
        </p:spPr>
      </p:pic>
      <p:sp>
        <p:nvSpPr>
          <p:cNvPr id="11" name="Content Placeholder 10">
            <a:extLst>
              <a:ext uri="{FF2B5EF4-FFF2-40B4-BE49-F238E27FC236}">
                <a16:creationId xmlns:a16="http://schemas.microsoft.com/office/drawing/2014/main" id="{EA38F1D2-7ECC-314E-AEF5-FB177388F2B0}"/>
              </a:ext>
            </a:extLst>
          </p:cNvPr>
          <p:cNvSpPr>
            <a:spLocks noGrp="1"/>
          </p:cNvSpPr>
          <p:nvPr>
            <p:ph idx="14"/>
          </p:nvPr>
        </p:nvSpPr>
        <p:spPr>
          <a:xfrm>
            <a:off x="5347028" y="1546958"/>
            <a:ext cx="3671274" cy="731520"/>
          </a:xfrm>
          <a:prstGeom prst="roundRect">
            <a:avLst>
              <a:gd name="adj" fmla="val 0"/>
            </a:avLst>
          </a:prstGeom>
          <a:solidFill>
            <a:schemeClr val="accent2"/>
          </a:solidFill>
        </p:spPr>
        <p:txBody>
          <a:bodyPr lIns="91440" anchor="ctr"/>
          <a:lstStyle/>
          <a:p>
            <a:r>
              <a:rPr lang="en-US" sz="1100" b="0" dirty="0">
                <a:solidFill>
                  <a:schemeClr val="bg1"/>
                </a:solidFill>
              </a:rPr>
              <a:t>Engage in classroom management strategies </a:t>
            </a:r>
            <a:br>
              <a:rPr lang="en-US" sz="1100" b="0" dirty="0">
                <a:solidFill>
                  <a:schemeClr val="bg1"/>
                </a:solidFill>
              </a:rPr>
            </a:br>
            <a:r>
              <a:rPr lang="en-US" sz="1100" b="0" dirty="0">
                <a:solidFill>
                  <a:schemeClr val="bg1"/>
                </a:solidFill>
              </a:rPr>
              <a:t>that avoid assigning blame or guilt to students </a:t>
            </a:r>
            <a:br>
              <a:rPr lang="en-US" sz="1100" b="0" dirty="0">
                <a:solidFill>
                  <a:schemeClr val="bg1"/>
                </a:solidFill>
              </a:rPr>
            </a:br>
            <a:r>
              <a:rPr lang="en-US" sz="1100" b="0" dirty="0">
                <a:solidFill>
                  <a:schemeClr val="bg1"/>
                </a:solidFill>
              </a:rPr>
              <a:t>based  on perceptions about their cultures, differences, or home lives. </a:t>
            </a:r>
          </a:p>
        </p:txBody>
      </p:sp>
      <p:pic>
        <p:nvPicPr>
          <p:cNvPr id="20" name="Picture 19" descr="Ongoing professional learning">
            <a:extLst>
              <a:ext uri="{FF2B5EF4-FFF2-40B4-BE49-F238E27FC236}">
                <a16:creationId xmlns:a16="http://schemas.microsoft.com/office/drawing/2014/main" id="{1611431F-48F2-3E40-AF4B-1E0893506153}"/>
              </a:ext>
            </a:extLst>
          </p:cNvPr>
          <p:cNvPicPr>
            <a:picLocks noChangeAspect="1"/>
          </p:cNvPicPr>
          <p:nvPr/>
        </p:nvPicPr>
        <p:blipFill rotWithShape="1">
          <a:blip r:embed="rId3"/>
          <a:srcRect l="76831" t="9655" r="7418" b="13211"/>
          <a:stretch/>
        </p:blipFill>
        <p:spPr>
          <a:xfrm>
            <a:off x="4676878" y="2306149"/>
            <a:ext cx="629852" cy="788207"/>
          </a:xfrm>
          <a:prstGeom prst="rect">
            <a:avLst/>
          </a:prstGeom>
        </p:spPr>
      </p:pic>
      <p:sp>
        <p:nvSpPr>
          <p:cNvPr id="12" name="Content Placeholder 11">
            <a:extLst>
              <a:ext uri="{FF2B5EF4-FFF2-40B4-BE49-F238E27FC236}">
                <a16:creationId xmlns:a16="http://schemas.microsoft.com/office/drawing/2014/main" id="{A73A367F-0DE0-6542-8470-3F4A18ED1B27}"/>
              </a:ext>
            </a:extLst>
          </p:cNvPr>
          <p:cNvSpPr>
            <a:spLocks noGrp="1"/>
          </p:cNvSpPr>
          <p:nvPr>
            <p:ph idx="15"/>
          </p:nvPr>
        </p:nvSpPr>
        <p:spPr>
          <a:xfrm>
            <a:off x="5347028" y="2362836"/>
            <a:ext cx="3671274" cy="731520"/>
          </a:xfrm>
          <a:prstGeom prst="roundRect">
            <a:avLst>
              <a:gd name="adj" fmla="val 0"/>
            </a:avLst>
          </a:prstGeom>
          <a:solidFill>
            <a:schemeClr val="accent2"/>
          </a:solidFill>
        </p:spPr>
        <p:txBody>
          <a:bodyPr lIns="91440" anchor="ctr"/>
          <a:lstStyle/>
          <a:p>
            <a:r>
              <a:rPr lang="en-US" sz="1100" b="0" dirty="0">
                <a:solidFill>
                  <a:schemeClr val="bg1"/>
                </a:solidFill>
              </a:rPr>
              <a:t>Continuously learn about implicit bias, with attention </a:t>
            </a:r>
            <a:br>
              <a:rPr lang="en-US" sz="1100" b="0" dirty="0">
                <a:solidFill>
                  <a:schemeClr val="bg1"/>
                </a:solidFill>
              </a:rPr>
            </a:br>
            <a:r>
              <a:rPr lang="en-US" sz="1100" b="0" dirty="0">
                <a:solidFill>
                  <a:schemeClr val="bg1"/>
                </a:solidFill>
              </a:rPr>
              <a:t>to identifying and challenging your own biases and identifying and addressing implicit bias in the school community. </a:t>
            </a:r>
          </a:p>
        </p:txBody>
      </p:sp>
      <p:pic>
        <p:nvPicPr>
          <p:cNvPr id="19" name="Picture 18" descr="High expectations and rigorous instruction">
            <a:extLst>
              <a:ext uri="{FF2B5EF4-FFF2-40B4-BE49-F238E27FC236}">
                <a16:creationId xmlns:a16="http://schemas.microsoft.com/office/drawing/2014/main" id="{3CABA0D7-6B68-6141-BD54-D4D138C4E5CF}"/>
              </a:ext>
            </a:extLst>
          </p:cNvPr>
          <p:cNvPicPr>
            <a:picLocks noChangeAspect="1"/>
          </p:cNvPicPr>
          <p:nvPr/>
        </p:nvPicPr>
        <p:blipFill rotWithShape="1">
          <a:blip r:embed="rId3"/>
          <a:srcRect l="30616" t="8048" r="53696" b="7724"/>
          <a:stretch/>
        </p:blipFill>
        <p:spPr>
          <a:xfrm>
            <a:off x="4707879" y="3130069"/>
            <a:ext cx="609703" cy="836477"/>
          </a:xfrm>
          <a:prstGeom prst="rect">
            <a:avLst/>
          </a:prstGeom>
        </p:spPr>
      </p:pic>
      <p:sp>
        <p:nvSpPr>
          <p:cNvPr id="13" name="Content Placeholder 12">
            <a:extLst>
              <a:ext uri="{FF2B5EF4-FFF2-40B4-BE49-F238E27FC236}">
                <a16:creationId xmlns:a16="http://schemas.microsoft.com/office/drawing/2014/main" id="{0E870606-6D02-A84F-BF21-F5857A83F93E}"/>
              </a:ext>
            </a:extLst>
          </p:cNvPr>
          <p:cNvSpPr>
            <a:spLocks noGrp="1"/>
          </p:cNvSpPr>
          <p:nvPr>
            <p:ph idx="16"/>
          </p:nvPr>
        </p:nvSpPr>
        <p:spPr>
          <a:xfrm>
            <a:off x="5347028" y="3157218"/>
            <a:ext cx="3671274" cy="731520"/>
          </a:xfrm>
          <a:prstGeom prst="roundRect">
            <a:avLst>
              <a:gd name="adj" fmla="val 0"/>
            </a:avLst>
          </a:prstGeom>
          <a:solidFill>
            <a:schemeClr val="accent2"/>
          </a:solidFill>
        </p:spPr>
        <p:txBody>
          <a:bodyPr lIns="91440" rIns="0" anchor="ctr"/>
          <a:lstStyle/>
          <a:p>
            <a:r>
              <a:rPr lang="en-US" sz="1100" b="0" dirty="0">
                <a:solidFill>
                  <a:schemeClr val="bg1"/>
                </a:solidFill>
              </a:rPr>
              <a:t>Strive to be culturally sustaining by centering the identities of all students in classroom instruction, encouraging cultural pluralism rather than asking students to minimize their identities in order to be successful. </a:t>
            </a:r>
          </a:p>
        </p:txBody>
      </p:sp>
      <p:pic>
        <p:nvPicPr>
          <p:cNvPr id="18" name="Picture 17" descr="Inclusive curriculum and assessment">
            <a:extLst>
              <a:ext uri="{FF2B5EF4-FFF2-40B4-BE49-F238E27FC236}">
                <a16:creationId xmlns:a16="http://schemas.microsoft.com/office/drawing/2014/main" id="{A9D579D9-7838-6A42-B80E-7F06F8498DFB}"/>
              </a:ext>
            </a:extLst>
          </p:cNvPr>
          <p:cNvPicPr>
            <a:picLocks noChangeAspect="1"/>
          </p:cNvPicPr>
          <p:nvPr/>
        </p:nvPicPr>
        <p:blipFill>
          <a:blip r:embed="rId4"/>
          <a:stretch>
            <a:fillRect/>
          </a:stretch>
        </p:blipFill>
        <p:spPr>
          <a:xfrm>
            <a:off x="4697804" y="4001389"/>
            <a:ext cx="629852" cy="673077"/>
          </a:xfrm>
          <a:prstGeom prst="rect">
            <a:avLst/>
          </a:prstGeom>
        </p:spPr>
      </p:pic>
      <p:sp>
        <p:nvSpPr>
          <p:cNvPr id="14" name="Content Placeholder 13">
            <a:extLst>
              <a:ext uri="{FF2B5EF4-FFF2-40B4-BE49-F238E27FC236}">
                <a16:creationId xmlns:a16="http://schemas.microsoft.com/office/drawing/2014/main" id="{0C9EBE1D-A452-404D-BDD2-B6995D4924CA}"/>
              </a:ext>
            </a:extLst>
          </p:cNvPr>
          <p:cNvSpPr>
            <a:spLocks noGrp="1"/>
          </p:cNvSpPr>
          <p:nvPr>
            <p:ph idx="17"/>
          </p:nvPr>
        </p:nvSpPr>
        <p:spPr>
          <a:xfrm>
            <a:off x="5327656" y="3953893"/>
            <a:ext cx="3690646" cy="731520"/>
          </a:xfrm>
          <a:prstGeom prst="roundRect">
            <a:avLst>
              <a:gd name="adj" fmla="val 3586"/>
            </a:avLst>
          </a:prstGeom>
          <a:solidFill>
            <a:schemeClr val="accent2"/>
          </a:solidFill>
        </p:spPr>
        <p:txBody>
          <a:bodyPr lIns="91440" anchor="ctr"/>
          <a:lstStyle/>
          <a:p>
            <a:r>
              <a:rPr lang="en-US" sz="1100" b="0" dirty="0">
                <a:solidFill>
                  <a:schemeClr val="bg1"/>
                </a:solidFill>
              </a:rPr>
              <a:t>Utilize student data points and assessment measures that reflect learning spaces, modalities, and demonstration of proficiency that go beyond metrics traditionally associated with standardized testing. </a:t>
            </a:r>
          </a:p>
        </p:txBody>
      </p:sp>
      <p:sp>
        <p:nvSpPr>
          <p:cNvPr id="4" name="Slide Number Placeholder 3">
            <a:extLst>
              <a:ext uri="{FF2B5EF4-FFF2-40B4-BE49-F238E27FC236}">
                <a16:creationId xmlns:a16="http://schemas.microsoft.com/office/drawing/2014/main" id="{320327D5-8300-D44E-BA1E-F6372C786572}"/>
              </a:ext>
            </a:extLst>
          </p:cNvPr>
          <p:cNvSpPr>
            <a:spLocks noGrp="1"/>
          </p:cNvSpPr>
          <p:nvPr>
            <p:ph type="sldNum" sz="quarter" idx="4"/>
          </p:nvPr>
        </p:nvSpPr>
        <p:spPr/>
        <p:txBody>
          <a:bodyPr/>
          <a:lstStyle/>
          <a:p>
            <a:fld id="{B0462FEB-C181-8347-9EC4-DEDFCFCD9AD1}" type="slidenum">
              <a:rPr lang="en-US" smtClean="0"/>
              <a:pPr/>
              <a:t>28</a:t>
            </a:fld>
            <a:endParaRPr lang="en-US" dirty="0"/>
          </a:p>
        </p:txBody>
      </p:sp>
    </p:spTree>
    <p:extLst>
      <p:ext uri="{BB962C8B-B14F-4D97-AF65-F5344CB8AC3E}">
        <p14:creationId xmlns:p14="http://schemas.microsoft.com/office/powerpoint/2010/main" val="215041552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2EEF254-0EA5-4D96-A076-9C19D37B4B1F}"/>
              </a:ext>
            </a:extLst>
          </p:cNvPr>
          <p:cNvSpPr>
            <a:spLocks noGrp="1"/>
          </p:cNvSpPr>
          <p:nvPr>
            <p:ph type="ctrTitle"/>
          </p:nvPr>
        </p:nvSpPr>
        <p:spPr>
          <a:xfrm>
            <a:off x="520727" y="1703185"/>
            <a:ext cx="3594074" cy="2440551"/>
          </a:xfrm>
        </p:spPr>
        <p:txBody>
          <a:bodyPr/>
          <a:lstStyle/>
          <a:p>
            <a:r>
              <a:rPr lang="en-US" dirty="0"/>
              <a:t>Closing and Next Steps</a:t>
            </a:r>
          </a:p>
        </p:txBody>
      </p:sp>
      <p:sp>
        <p:nvSpPr>
          <p:cNvPr id="3" name="Freeform 2">
            <a:extLst>
              <a:ext uri="{FF2B5EF4-FFF2-40B4-BE49-F238E27FC236}">
                <a16:creationId xmlns:a16="http://schemas.microsoft.com/office/drawing/2014/main" id="{A51D690E-BACE-9A4E-89D9-152FAC9BB8BA}"/>
              </a:ext>
            </a:extLst>
          </p:cNvPr>
          <p:cNvSpPr/>
          <p:nvPr/>
        </p:nvSpPr>
        <p:spPr>
          <a:xfrm>
            <a:off x="4047289" y="4229100"/>
            <a:ext cx="766390" cy="766390"/>
          </a:xfrm>
          <a:custGeom>
            <a:avLst/>
            <a:gdLst>
              <a:gd name="connsiteX0" fmla="*/ 0 w 1358800"/>
              <a:gd name="connsiteY0" fmla="*/ 679400 h 1358800"/>
              <a:gd name="connsiteX1" fmla="*/ 679400 w 1358800"/>
              <a:gd name="connsiteY1" fmla="*/ 0 h 1358800"/>
              <a:gd name="connsiteX2" fmla="*/ 1358800 w 1358800"/>
              <a:gd name="connsiteY2" fmla="*/ 679400 h 1358800"/>
              <a:gd name="connsiteX3" fmla="*/ 679400 w 1358800"/>
              <a:gd name="connsiteY3" fmla="*/ 1358800 h 1358800"/>
              <a:gd name="connsiteX4" fmla="*/ 0 w 1358800"/>
              <a:gd name="connsiteY4" fmla="*/ 679400 h 135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8800" h="1358800">
                <a:moveTo>
                  <a:pt x="0" y="679400"/>
                </a:moveTo>
                <a:cubicBezTo>
                  <a:pt x="0" y="304178"/>
                  <a:pt x="304178" y="0"/>
                  <a:pt x="679400" y="0"/>
                </a:cubicBezTo>
                <a:cubicBezTo>
                  <a:pt x="1054622" y="0"/>
                  <a:pt x="1358800" y="304178"/>
                  <a:pt x="1358800" y="679400"/>
                </a:cubicBezTo>
                <a:cubicBezTo>
                  <a:pt x="1358800" y="1054622"/>
                  <a:pt x="1054622" y="1358800"/>
                  <a:pt x="679400" y="1358800"/>
                </a:cubicBezTo>
                <a:cubicBezTo>
                  <a:pt x="304178" y="1358800"/>
                  <a:pt x="0" y="1054622"/>
                  <a:pt x="0" y="679400"/>
                </a:cubicBezTo>
                <a:close/>
              </a:path>
            </a:pathLst>
          </a:custGeom>
          <a:ln>
            <a:noFill/>
          </a:ln>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0" tIns="0" rIns="0" bIns="0" numCol="1" spcCol="1270" anchor="ctr" anchorCtr="0">
            <a:noAutofit/>
          </a:bodyPr>
          <a:lstStyle/>
          <a:p>
            <a:pPr marL="0" lvl="0" indent="0" algn="ctr" defTabSz="1289050">
              <a:lnSpc>
                <a:spcPct val="90000"/>
              </a:lnSpc>
              <a:spcBef>
                <a:spcPct val="0"/>
              </a:spcBef>
              <a:spcAft>
                <a:spcPct val="35000"/>
              </a:spcAft>
              <a:buNone/>
            </a:pPr>
            <a:r>
              <a:rPr lang="en-US" sz="1400" b="1" kern="1200" dirty="0"/>
              <a:t>Who</a:t>
            </a:r>
          </a:p>
        </p:txBody>
      </p:sp>
      <p:sp>
        <p:nvSpPr>
          <p:cNvPr id="5" name="Freeform 4">
            <a:extLst>
              <a:ext uri="{FF2B5EF4-FFF2-40B4-BE49-F238E27FC236}">
                <a16:creationId xmlns:a16="http://schemas.microsoft.com/office/drawing/2014/main" id="{FFD147AC-025F-1C47-A0A2-89A03CEE39FF}"/>
              </a:ext>
              <a:ext uri="{C183D7F6-B498-43B3-948B-1728B52AA6E4}">
                <adec:decorative xmlns:adec="http://schemas.microsoft.com/office/drawing/2017/decorative" val="1"/>
              </a:ext>
            </a:extLst>
          </p:cNvPr>
          <p:cNvSpPr/>
          <p:nvPr/>
        </p:nvSpPr>
        <p:spPr>
          <a:xfrm>
            <a:off x="4849381" y="4359944"/>
            <a:ext cx="452288" cy="452288"/>
          </a:xfrm>
          <a:custGeom>
            <a:avLst/>
            <a:gdLst>
              <a:gd name="connsiteX0" fmla="*/ 104463 w 788104"/>
              <a:gd name="connsiteY0" fmla="*/ 301371 h 788104"/>
              <a:gd name="connsiteX1" fmla="*/ 301371 w 788104"/>
              <a:gd name="connsiteY1" fmla="*/ 301371 h 788104"/>
              <a:gd name="connsiteX2" fmla="*/ 301371 w 788104"/>
              <a:gd name="connsiteY2" fmla="*/ 104463 h 788104"/>
              <a:gd name="connsiteX3" fmla="*/ 486733 w 788104"/>
              <a:gd name="connsiteY3" fmla="*/ 104463 h 788104"/>
              <a:gd name="connsiteX4" fmla="*/ 486733 w 788104"/>
              <a:gd name="connsiteY4" fmla="*/ 301371 h 788104"/>
              <a:gd name="connsiteX5" fmla="*/ 683641 w 788104"/>
              <a:gd name="connsiteY5" fmla="*/ 301371 h 788104"/>
              <a:gd name="connsiteX6" fmla="*/ 683641 w 788104"/>
              <a:gd name="connsiteY6" fmla="*/ 486733 h 788104"/>
              <a:gd name="connsiteX7" fmla="*/ 486733 w 788104"/>
              <a:gd name="connsiteY7" fmla="*/ 486733 h 788104"/>
              <a:gd name="connsiteX8" fmla="*/ 486733 w 788104"/>
              <a:gd name="connsiteY8" fmla="*/ 683641 h 788104"/>
              <a:gd name="connsiteX9" fmla="*/ 301371 w 788104"/>
              <a:gd name="connsiteY9" fmla="*/ 683641 h 788104"/>
              <a:gd name="connsiteX10" fmla="*/ 301371 w 788104"/>
              <a:gd name="connsiteY10" fmla="*/ 486733 h 788104"/>
              <a:gd name="connsiteX11" fmla="*/ 104463 w 788104"/>
              <a:gd name="connsiteY11" fmla="*/ 486733 h 788104"/>
              <a:gd name="connsiteX12" fmla="*/ 104463 w 788104"/>
              <a:gd name="connsiteY12" fmla="*/ 301371 h 788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88104" h="788104">
                <a:moveTo>
                  <a:pt x="104463" y="301371"/>
                </a:moveTo>
                <a:lnTo>
                  <a:pt x="301371" y="301371"/>
                </a:lnTo>
                <a:lnTo>
                  <a:pt x="301371" y="104463"/>
                </a:lnTo>
                <a:lnTo>
                  <a:pt x="486733" y="104463"/>
                </a:lnTo>
                <a:lnTo>
                  <a:pt x="486733" y="301371"/>
                </a:lnTo>
                <a:lnTo>
                  <a:pt x="683641" y="301371"/>
                </a:lnTo>
                <a:lnTo>
                  <a:pt x="683641" y="486733"/>
                </a:lnTo>
                <a:lnTo>
                  <a:pt x="486733" y="486733"/>
                </a:lnTo>
                <a:lnTo>
                  <a:pt x="486733" y="683641"/>
                </a:lnTo>
                <a:lnTo>
                  <a:pt x="301371" y="683641"/>
                </a:lnTo>
                <a:lnTo>
                  <a:pt x="301371" y="486733"/>
                </a:lnTo>
                <a:lnTo>
                  <a:pt x="104463" y="486733"/>
                </a:lnTo>
                <a:lnTo>
                  <a:pt x="104463" y="301371"/>
                </a:lnTo>
                <a:close/>
              </a:path>
            </a:pathLst>
          </a:custGeom>
        </p:spPr>
        <p:style>
          <a:lnRef idx="0">
            <a:schemeClr val="accent2">
              <a:tint val="60000"/>
              <a:hueOff val="0"/>
              <a:satOff val="0"/>
              <a:lumOff val="0"/>
              <a:alphaOff val="0"/>
            </a:schemeClr>
          </a:lnRef>
          <a:fillRef idx="1">
            <a:schemeClr val="accent2">
              <a:tint val="60000"/>
              <a:hueOff val="0"/>
              <a:satOff val="0"/>
              <a:lumOff val="0"/>
              <a:alphaOff val="0"/>
            </a:schemeClr>
          </a:fillRef>
          <a:effectRef idx="0">
            <a:schemeClr val="accent2">
              <a:tint val="60000"/>
              <a:hueOff val="0"/>
              <a:satOff val="0"/>
              <a:lumOff val="0"/>
              <a:alphaOff val="0"/>
            </a:schemeClr>
          </a:effectRef>
          <a:fontRef idx="minor">
            <a:schemeClr val="lt1"/>
          </a:fontRef>
        </p:style>
        <p:txBody>
          <a:bodyPr spcFirstLastPara="0" vert="horz" wrap="square" lIns="104463" tIns="301371" rIns="104463" bIns="301371" numCol="1" spcCol="1270" anchor="ctr" anchorCtr="0">
            <a:noAutofit/>
          </a:bodyPr>
          <a:lstStyle/>
          <a:p>
            <a:pPr marL="0" lvl="0" indent="0" algn="ctr" defTabSz="622300">
              <a:lnSpc>
                <a:spcPct val="90000"/>
              </a:lnSpc>
              <a:spcBef>
                <a:spcPct val="0"/>
              </a:spcBef>
              <a:spcAft>
                <a:spcPct val="35000"/>
              </a:spcAft>
              <a:buNone/>
            </a:pPr>
            <a:endParaRPr lang="en-US" sz="1200" kern="1200" dirty="0"/>
          </a:p>
        </p:txBody>
      </p:sp>
      <p:sp>
        <p:nvSpPr>
          <p:cNvPr id="6" name="Freeform 5">
            <a:extLst>
              <a:ext uri="{FF2B5EF4-FFF2-40B4-BE49-F238E27FC236}">
                <a16:creationId xmlns:a16="http://schemas.microsoft.com/office/drawing/2014/main" id="{DB92F6FE-4D2B-4047-9E84-4ED4A4A79A4C}"/>
              </a:ext>
            </a:extLst>
          </p:cNvPr>
          <p:cNvSpPr/>
          <p:nvPr/>
        </p:nvSpPr>
        <p:spPr>
          <a:xfrm>
            <a:off x="5359039" y="4229101"/>
            <a:ext cx="766390" cy="766390"/>
          </a:xfrm>
          <a:custGeom>
            <a:avLst/>
            <a:gdLst>
              <a:gd name="connsiteX0" fmla="*/ 0 w 1358800"/>
              <a:gd name="connsiteY0" fmla="*/ 679400 h 1358800"/>
              <a:gd name="connsiteX1" fmla="*/ 679400 w 1358800"/>
              <a:gd name="connsiteY1" fmla="*/ 0 h 1358800"/>
              <a:gd name="connsiteX2" fmla="*/ 1358800 w 1358800"/>
              <a:gd name="connsiteY2" fmla="*/ 679400 h 1358800"/>
              <a:gd name="connsiteX3" fmla="*/ 679400 w 1358800"/>
              <a:gd name="connsiteY3" fmla="*/ 1358800 h 1358800"/>
              <a:gd name="connsiteX4" fmla="*/ 0 w 1358800"/>
              <a:gd name="connsiteY4" fmla="*/ 679400 h 135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8800" h="1358800">
                <a:moveTo>
                  <a:pt x="0" y="679400"/>
                </a:moveTo>
                <a:cubicBezTo>
                  <a:pt x="0" y="304178"/>
                  <a:pt x="304178" y="0"/>
                  <a:pt x="679400" y="0"/>
                </a:cubicBezTo>
                <a:cubicBezTo>
                  <a:pt x="1054622" y="0"/>
                  <a:pt x="1358800" y="304178"/>
                  <a:pt x="1358800" y="679400"/>
                </a:cubicBezTo>
                <a:cubicBezTo>
                  <a:pt x="1358800" y="1054622"/>
                  <a:pt x="1054622" y="1358800"/>
                  <a:pt x="679400" y="1358800"/>
                </a:cubicBezTo>
                <a:cubicBezTo>
                  <a:pt x="304178" y="1358800"/>
                  <a:pt x="0" y="1054622"/>
                  <a:pt x="0" y="679400"/>
                </a:cubicBezTo>
                <a:close/>
              </a:path>
            </a:pathLst>
          </a:custGeom>
          <a:ln>
            <a:noFill/>
          </a:ln>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0" tIns="0" rIns="0" bIns="0" numCol="1" spcCol="1270" anchor="ctr" anchorCtr="0">
            <a:noAutofit/>
          </a:bodyPr>
          <a:lstStyle/>
          <a:p>
            <a:pPr marL="0" lvl="0" indent="0" algn="ctr" defTabSz="1289050">
              <a:lnSpc>
                <a:spcPct val="90000"/>
              </a:lnSpc>
              <a:spcBef>
                <a:spcPct val="0"/>
              </a:spcBef>
              <a:spcAft>
                <a:spcPct val="35000"/>
              </a:spcAft>
              <a:buNone/>
            </a:pPr>
            <a:r>
              <a:rPr lang="en-US" sz="1400" b="1" kern="1200" dirty="0"/>
              <a:t>Where</a:t>
            </a:r>
          </a:p>
        </p:txBody>
      </p:sp>
    </p:spTree>
    <p:extLst>
      <p:ext uri="{BB962C8B-B14F-4D97-AF65-F5344CB8AC3E}">
        <p14:creationId xmlns:p14="http://schemas.microsoft.com/office/powerpoint/2010/main" val="8809522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2EEF254-0EA5-4D96-A076-9C19D37B4B1F}"/>
              </a:ext>
            </a:extLst>
          </p:cNvPr>
          <p:cNvSpPr>
            <a:spLocks noGrp="1"/>
          </p:cNvSpPr>
          <p:nvPr>
            <p:ph type="ctrTitle"/>
          </p:nvPr>
        </p:nvSpPr>
        <p:spPr>
          <a:xfrm>
            <a:off x="520726" y="1703186"/>
            <a:ext cx="5048801" cy="2154439"/>
          </a:xfrm>
        </p:spPr>
        <p:txBody>
          <a:bodyPr/>
          <a:lstStyle/>
          <a:p>
            <a:r>
              <a:rPr lang="en-US" dirty="0"/>
              <a:t>Welcome</a:t>
            </a:r>
          </a:p>
        </p:txBody>
      </p:sp>
    </p:spTree>
    <p:extLst>
      <p:ext uri="{BB962C8B-B14F-4D97-AF65-F5344CB8AC3E}">
        <p14:creationId xmlns:p14="http://schemas.microsoft.com/office/powerpoint/2010/main" val="76795491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53A9C9D-0085-5F45-989E-9163652E8027}"/>
              </a:ext>
            </a:extLst>
          </p:cNvPr>
          <p:cNvSpPr>
            <a:spLocks noGrp="1"/>
          </p:cNvSpPr>
          <p:nvPr>
            <p:ph type="title"/>
          </p:nvPr>
        </p:nvSpPr>
        <p:spPr/>
        <p:txBody>
          <a:bodyPr/>
          <a:lstStyle/>
          <a:p>
            <a:r>
              <a:rPr lang="en-US" dirty="0"/>
              <a:t>Learn more!</a:t>
            </a:r>
          </a:p>
        </p:txBody>
      </p:sp>
      <p:grpSp>
        <p:nvGrpSpPr>
          <p:cNvPr id="8" name="Group 7">
            <a:extLst>
              <a:ext uri="{FF2B5EF4-FFF2-40B4-BE49-F238E27FC236}">
                <a16:creationId xmlns:a16="http://schemas.microsoft.com/office/drawing/2014/main" id="{0C9A3B0A-83E9-F24D-BF28-6627943090F5}"/>
              </a:ext>
              <a:ext uri="{C183D7F6-B498-43B3-948B-1728B52AA6E4}">
                <adec:decorative xmlns:adec="http://schemas.microsoft.com/office/drawing/2017/decorative" val="1"/>
              </a:ext>
            </a:extLst>
          </p:cNvPr>
          <p:cNvGrpSpPr/>
          <p:nvPr/>
        </p:nvGrpSpPr>
        <p:grpSpPr>
          <a:xfrm>
            <a:off x="175584" y="1464372"/>
            <a:ext cx="641604" cy="617784"/>
            <a:chOff x="345077" y="1587056"/>
            <a:chExt cx="754553" cy="726540"/>
          </a:xfrm>
        </p:grpSpPr>
        <p:sp>
          <p:nvSpPr>
            <p:cNvPr id="9" name="Oval 8">
              <a:extLst>
                <a:ext uri="{FF2B5EF4-FFF2-40B4-BE49-F238E27FC236}">
                  <a16:creationId xmlns:a16="http://schemas.microsoft.com/office/drawing/2014/main" id="{E3DF5F36-D6F5-5243-A8DA-11ED9FBD5FA7}"/>
                </a:ext>
              </a:extLst>
            </p:cNvPr>
            <p:cNvSpPr/>
            <p:nvPr/>
          </p:nvSpPr>
          <p:spPr>
            <a:xfrm>
              <a:off x="345077" y="1587056"/>
              <a:ext cx="754553" cy="726540"/>
            </a:xfrm>
            <a:prstGeom prst="ellipse">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Shape 5616">
              <a:extLst>
                <a:ext uri="{FF2B5EF4-FFF2-40B4-BE49-F238E27FC236}">
                  <a16:creationId xmlns:a16="http://schemas.microsoft.com/office/drawing/2014/main" id="{2CEA1119-25EF-334F-B22B-EAFEE3A7ABE7}"/>
                </a:ext>
              </a:extLst>
            </p:cNvPr>
            <p:cNvSpPr/>
            <p:nvPr/>
          </p:nvSpPr>
          <p:spPr>
            <a:xfrm>
              <a:off x="481499" y="1692589"/>
              <a:ext cx="498216" cy="516516"/>
            </a:xfrm>
            <a:custGeom>
              <a:avLst/>
              <a:gdLst/>
              <a:ahLst/>
              <a:cxnLst>
                <a:cxn ang="0">
                  <a:pos x="wd2" y="hd2"/>
                </a:cxn>
                <a:cxn ang="5400000">
                  <a:pos x="wd2" y="hd2"/>
                </a:cxn>
                <a:cxn ang="10800000">
                  <a:pos x="wd2" y="hd2"/>
                </a:cxn>
                <a:cxn ang="16200000">
                  <a:pos x="wd2" y="hd2"/>
                </a:cxn>
              </a:cxnLst>
              <a:rect l="0" t="0" r="r" b="b"/>
              <a:pathLst>
                <a:path w="21600" h="21600" extrusionOk="0">
                  <a:moveTo>
                    <a:pt x="19248" y="0"/>
                  </a:moveTo>
                  <a:cubicBezTo>
                    <a:pt x="2308" y="0"/>
                    <a:pt x="2308" y="0"/>
                    <a:pt x="2308" y="0"/>
                  </a:cubicBezTo>
                  <a:cubicBezTo>
                    <a:pt x="1132" y="0"/>
                    <a:pt x="0" y="846"/>
                    <a:pt x="0" y="2190"/>
                  </a:cubicBezTo>
                  <a:cubicBezTo>
                    <a:pt x="0" y="15876"/>
                    <a:pt x="0" y="15876"/>
                    <a:pt x="0" y="15876"/>
                  </a:cubicBezTo>
                  <a:cubicBezTo>
                    <a:pt x="0" y="17171"/>
                    <a:pt x="740" y="18514"/>
                    <a:pt x="1916" y="18962"/>
                  </a:cubicBezTo>
                  <a:cubicBezTo>
                    <a:pt x="6968" y="19858"/>
                    <a:pt x="6968" y="19858"/>
                    <a:pt x="6968" y="19858"/>
                  </a:cubicBezTo>
                  <a:cubicBezTo>
                    <a:pt x="6968" y="19858"/>
                    <a:pt x="2700" y="21600"/>
                    <a:pt x="5356" y="21600"/>
                  </a:cubicBezTo>
                  <a:cubicBezTo>
                    <a:pt x="16200" y="21600"/>
                    <a:pt x="16200" y="21600"/>
                    <a:pt x="16200" y="21600"/>
                  </a:cubicBezTo>
                  <a:cubicBezTo>
                    <a:pt x="18900" y="21600"/>
                    <a:pt x="14632" y="19858"/>
                    <a:pt x="14632" y="19858"/>
                  </a:cubicBezTo>
                  <a:cubicBezTo>
                    <a:pt x="19640" y="18962"/>
                    <a:pt x="19640" y="18962"/>
                    <a:pt x="19640" y="18962"/>
                  </a:cubicBezTo>
                  <a:cubicBezTo>
                    <a:pt x="20860" y="18514"/>
                    <a:pt x="21600" y="17171"/>
                    <a:pt x="21600" y="15876"/>
                  </a:cubicBezTo>
                  <a:cubicBezTo>
                    <a:pt x="21600" y="2190"/>
                    <a:pt x="21600" y="2190"/>
                    <a:pt x="21600" y="2190"/>
                  </a:cubicBezTo>
                  <a:cubicBezTo>
                    <a:pt x="21600" y="846"/>
                    <a:pt x="20468" y="0"/>
                    <a:pt x="19248" y="0"/>
                  </a:cubicBezTo>
                  <a:close/>
                  <a:moveTo>
                    <a:pt x="19248" y="15876"/>
                  </a:moveTo>
                  <a:cubicBezTo>
                    <a:pt x="2308" y="15876"/>
                    <a:pt x="2308" y="15876"/>
                    <a:pt x="2308" y="15876"/>
                  </a:cubicBezTo>
                  <a:cubicBezTo>
                    <a:pt x="2308" y="2190"/>
                    <a:pt x="2308" y="2190"/>
                    <a:pt x="2308" y="2190"/>
                  </a:cubicBezTo>
                  <a:cubicBezTo>
                    <a:pt x="19248" y="2190"/>
                    <a:pt x="19248" y="2190"/>
                    <a:pt x="19248" y="2190"/>
                  </a:cubicBezTo>
                  <a:lnTo>
                    <a:pt x="19248" y="15876"/>
                  </a:lnTo>
                  <a:close/>
                </a:path>
              </a:pathLst>
            </a:custGeom>
            <a:solidFill>
              <a:srgbClr val="FFFFFF"/>
            </a:solidFill>
            <a:ln w="12700">
              <a:miter lim="400000"/>
            </a:ln>
          </p:spPr>
          <p:txBody>
            <a:bodyPr lIns="22860" rIns="22860" anchor="ctr"/>
            <a:lstStyle/>
            <a:p>
              <a:endParaRPr sz="900" dirty="0"/>
            </a:p>
          </p:txBody>
        </p:sp>
      </p:grpSp>
      <p:sp>
        <p:nvSpPr>
          <p:cNvPr id="17" name="TextBox 16">
            <a:extLst>
              <a:ext uri="{FF2B5EF4-FFF2-40B4-BE49-F238E27FC236}">
                <a16:creationId xmlns:a16="http://schemas.microsoft.com/office/drawing/2014/main" id="{6F7D97B0-03D9-BD41-95C4-C540F4E35BFA}"/>
              </a:ext>
            </a:extLst>
          </p:cNvPr>
          <p:cNvSpPr txBox="1"/>
          <p:nvPr/>
        </p:nvSpPr>
        <p:spPr>
          <a:xfrm>
            <a:off x="862166" y="1384909"/>
            <a:ext cx="5020868" cy="830997"/>
          </a:xfrm>
          <a:prstGeom prst="rect">
            <a:avLst/>
          </a:prstGeom>
          <a:noFill/>
        </p:spPr>
        <p:txBody>
          <a:bodyPr wrap="square" lIns="91440" tIns="45720" rIns="91440" bIns="45720" rtlCol="0" anchor="t">
            <a:spAutoFit/>
          </a:bodyPr>
          <a:lstStyle/>
          <a:p>
            <a:r>
              <a:rPr lang="en-US" sz="2400" b="1" dirty="0">
                <a:latin typeface="+mj-lt"/>
                <a:ea typeface="+mn-lt"/>
                <a:cs typeface="Times New Roman"/>
                <a:hlinkClick r:id="rId3"/>
              </a:rPr>
              <a:t>New York Culturally Responsive-Sustaining Education</a:t>
            </a:r>
            <a:r>
              <a:rPr lang="en-US" sz="2400" b="1" dirty="0">
                <a:latin typeface="+mj-lt"/>
                <a:ea typeface="+mn-lt"/>
                <a:cs typeface="Times New Roman"/>
              </a:rPr>
              <a:t>:</a:t>
            </a:r>
            <a:endParaRPr lang="en-US" sz="2400" b="1" dirty="0">
              <a:latin typeface="+mj-lt"/>
              <a:cs typeface="Times New Roman"/>
              <a:hlinkClick r:id="rId4">
                <a:extLst>
                  <a:ext uri="{A12FA001-AC4F-418D-AE19-62706E023703}">
                    <ahyp:hlinkClr xmlns:ahyp="http://schemas.microsoft.com/office/drawing/2018/hyperlinkcolor" val="tx"/>
                  </a:ext>
                </a:extLst>
              </a:hlinkClick>
            </a:endParaRPr>
          </a:p>
        </p:txBody>
      </p:sp>
      <p:sp>
        <p:nvSpPr>
          <p:cNvPr id="5" name="TextBox 4">
            <a:extLst>
              <a:ext uri="{FF2B5EF4-FFF2-40B4-BE49-F238E27FC236}">
                <a16:creationId xmlns:a16="http://schemas.microsoft.com/office/drawing/2014/main" id="{FF5F9B49-4A6E-E94C-8EC2-3D93095675DD}"/>
              </a:ext>
            </a:extLst>
          </p:cNvPr>
          <p:cNvSpPr txBox="1"/>
          <p:nvPr/>
        </p:nvSpPr>
        <p:spPr>
          <a:xfrm>
            <a:off x="1409700" y="2245466"/>
            <a:ext cx="3659938" cy="461665"/>
          </a:xfrm>
          <a:prstGeom prst="rect">
            <a:avLst/>
          </a:prstGeom>
          <a:noFill/>
        </p:spPr>
        <p:txBody>
          <a:bodyPr wrap="square" rtlCol="0">
            <a:spAutoFit/>
          </a:bodyPr>
          <a:lstStyle/>
          <a:p>
            <a:r>
              <a:rPr lang="en-US" sz="2400" b="1" dirty="0"/>
              <a:t>http://nysed.gov/crs</a:t>
            </a:r>
          </a:p>
        </p:txBody>
      </p:sp>
      <p:sp>
        <p:nvSpPr>
          <p:cNvPr id="2" name="Content Placeholder 1">
            <a:extLst>
              <a:ext uri="{FF2B5EF4-FFF2-40B4-BE49-F238E27FC236}">
                <a16:creationId xmlns:a16="http://schemas.microsoft.com/office/drawing/2014/main" id="{9E5142DE-243A-D545-8BAD-9908866FD7D9}"/>
              </a:ext>
            </a:extLst>
          </p:cNvPr>
          <p:cNvSpPr>
            <a:spLocks noGrp="1"/>
          </p:cNvSpPr>
          <p:nvPr>
            <p:ph idx="1"/>
          </p:nvPr>
        </p:nvSpPr>
        <p:spPr>
          <a:xfrm>
            <a:off x="915331" y="2798232"/>
            <a:ext cx="4419682" cy="1863851"/>
          </a:xfrm>
        </p:spPr>
        <p:txBody>
          <a:bodyPr/>
          <a:lstStyle/>
          <a:p>
            <a:pPr marL="285750" indent="-285750">
              <a:lnSpc>
                <a:spcPct val="100000"/>
              </a:lnSpc>
              <a:spcBef>
                <a:spcPts val="1200"/>
              </a:spcBef>
              <a:buFont typeface="Arial" panose="020B0604020202020204" pitchFamily="34" charset="0"/>
              <a:buChar char="•"/>
            </a:pPr>
            <a:r>
              <a:rPr lang="en-US" sz="1800" b="1" dirty="0">
                <a:solidFill>
                  <a:schemeClr val="tx1"/>
                </a:solidFill>
                <a:hlinkClick r:id="rId5"/>
              </a:rPr>
              <a:t>Culturally Responsive-Sustaining Education Framework</a:t>
            </a:r>
            <a:endParaRPr lang="en-US" sz="1800" b="1" dirty="0">
              <a:solidFill>
                <a:schemeClr val="tx1"/>
              </a:solidFill>
            </a:endParaRPr>
          </a:p>
          <a:p>
            <a:pPr marL="285750" indent="-285750">
              <a:lnSpc>
                <a:spcPct val="100000"/>
              </a:lnSpc>
              <a:spcBef>
                <a:spcPts val="1200"/>
              </a:spcBef>
              <a:buFont typeface="Arial" panose="020B0604020202020204" pitchFamily="34" charset="0"/>
              <a:buChar char="•"/>
            </a:pPr>
            <a:r>
              <a:rPr lang="en-US" sz="1800" b="1" dirty="0">
                <a:solidFill>
                  <a:schemeClr val="tx1"/>
                </a:solidFill>
                <a:hlinkClick r:id="rId6"/>
              </a:rPr>
              <a:t>Framework Briefs</a:t>
            </a:r>
            <a:endParaRPr lang="en-US" sz="1800" b="1" dirty="0">
              <a:solidFill>
                <a:schemeClr val="tx1"/>
              </a:solidFill>
            </a:endParaRPr>
          </a:p>
          <a:p>
            <a:pPr marL="285750" indent="-285750">
              <a:lnSpc>
                <a:spcPct val="100000"/>
              </a:lnSpc>
              <a:spcBef>
                <a:spcPts val="1200"/>
              </a:spcBef>
              <a:buFont typeface="Arial" panose="020B0604020202020204" pitchFamily="34" charset="0"/>
              <a:buChar char="•"/>
            </a:pPr>
            <a:r>
              <a:rPr lang="en-US" sz="1800" b="1" dirty="0">
                <a:solidFill>
                  <a:schemeClr val="tx1"/>
                </a:solidFill>
                <a:hlinkClick r:id="rId7"/>
              </a:rPr>
              <a:t>Culturally Responsive-Sustaining Education Roadmap</a:t>
            </a:r>
            <a:endParaRPr lang="en-US" sz="1800" b="1" dirty="0">
              <a:solidFill>
                <a:schemeClr val="tx1"/>
              </a:solidFill>
            </a:endParaRPr>
          </a:p>
        </p:txBody>
      </p:sp>
      <p:pic>
        <p:nvPicPr>
          <p:cNvPr id="15" name="Picture 14">
            <a:extLst>
              <a:ext uri="{FF2B5EF4-FFF2-40B4-BE49-F238E27FC236}">
                <a16:creationId xmlns:a16="http://schemas.microsoft.com/office/drawing/2014/main" id="{06EBE6FC-C768-5F4A-BFB1-325B32FCAF5D}"/>
              </a:ext>
              <a:ext uri="{C183D7F6-B498-43B3-948B-1728B52AA6E4}">
                <adec:decorative xmlns:adec="http://schemas.microsoft.com/office/drawing/2017/decorative" val="1"/>
              </a:ext>
            </a:extLst>
          </p:cNvPr>
          <p:cNvPicPr>
            <a:picLocks noChangeAspect="1"/>
          </p:cNvPicPr>
          <p:nvPr/>
        </p:nvPicPr>
        <p:blipFill>
          <a:blip r:embed="rId8"/>
          <a:stretch>
            <a:fillRect/>
          </a:stretch>
        </p:blipFill>
        <p:spPr>
          <a:xfrm>
            <a:off x="6067944" y="1825712"/>
            <a:ext cx="1986298" cy="2651067"/>
          </a:xfrm>
          <a:prstGeom prst="rect">
            <a:avLst/>
          </a:prstGeom>
          <a:ln w="19050">
            <a:solidFill>
              <a:schemeClr val="tx1">
                <a:lumMod val="50000"/>
              </a:schemeClr>
            </a:solidFill>
          </a:ln>
        </p:spPr>
      </p:pic>
      <p:pic>
        <p:nvPicPr>
          <p:cNvPr id="14" name="Picture 13">
            <a:extLst>
              <a:ext uri="{FF2B5EF4-FFF2-40B4-BE49-F238E27FC236}">
                <a16:creationId xmlns:a16="http://schemas.microsoft.com/office/drawing/2014/main" id="{894C9B6E-D2C9-C646-A95E-53EB3A3FC0BD}"/>
              </a:ext>
              <a:ext uri="{C183D7F6-B498-43B3-948B-1728B52AA6E4}">
                <adec:decorative xmlns:adec="http://schemas.microsoft.com/office/drawing/2017/decorative" val="1"/>
              </a:ext>
            </a:extLst>
          </p:cNvPr>
          <p:cNvPicPr>
            <a:picLocks noChangeAspect="1"/>
          </p:cNvPicPr>
          <p:nvPr/>
        </p:nvPicPr>
        <p:blipFill>
          <a:blip r:embed="rId9"/>
          <a:stretch>
            <a:fillRect/>
          </a:stretch>
        </p:blipFill>
        <p:spPr>
          <a:xfrm rot="738144">
            <a:off x="6345970" y="585513"/>
            <a:ext cx="2036010" cy="2693049"/>
          </a:xfrm>
          <a:prstGeom prst="rect">
            <a:avLst/>
          </a:prstGeom>
          <a:ln w="19050">
            <a:solidFill>
              <a:schemeClr val="tx1">
                <a:lumMod val="50000"/>
              </a:schemeClr>
            </a:solidFill>
          </a:ln>
        </p:spPr>
      </p:pic>
      <p:sp>
        <p:nvSpPr>
          <p:cNvPr id="4" name="Slide Number Placeholder 3">
            <a:extLst>
              <a:ext uri="{FF2B5EF4-FFF2-40B4-BE49-F238E27FC236}">
                <a16:creationId xmlns:a16="http://schemas.microsoft.com/office/drawing/2014/main" id="{CAAB3575-039E-8B4C-9838-050881F88A56}"/>
              </a:ext>
            </a:extLst>
          </p:cNvPr>
          <p:cNvSpPr>
            <a:spLocks noGrp="1"/>
          </p:cNvSpPr>
          <p:nvPr>
            <p:ph type="sldNum" sz="quarter" idx="4"/>
          </p:nvPr>
        </p:nvSpPr>
        <p:spPr/>
        <p:txBody>
          <a:bodyPr/>
          <a:lstStyle/>
          <a:p>
            <a:fld id="{B0462FEB-C181-8347-9EC4-DEDFCFCD9AD1}" type="slidenum">
              <a:rPr lang="en-US" smtClean="0"/>
              <a:pPr/>
              <a:t>30</a:t>
            </a:fld>
            <a:endParaRPr lang="en-US" dirty="0"/>
          </a:p>
        </p:txBody>
      </p:sp>
    </p:spTree>
    <p:extLst>
      <p:ext uri="{BB962C8B-B14F-4D97-AF65-F5344CB8AC3E}">
        <p14:creationId xmlns:p14="http://schemas.microsoft.com/office/powerpoint/2010/main" val="23860183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2F442F0-C792-3943-BD28-0EF3BEA44BA0}"/>
              </a:ext>
            </a:extLst>
          </p:cNvPr>
          <p:cNvSpPr>
            <a:spLocks noGrp="1"/>
          </p:cNvSpPr>
          <p:nvPr>
            <p:ph type="title"/>
          </p:nvPr>
        </p:nvSpPr>
        <p:spPr>
          <a:xfrm>
            <a:off x="433326" y="179458"/>
            <a:ext cx="7858939" cy="840086"/>
          </a:xfrm>
        </p:spPr>
        <p:txBody>
          <a:bodyPr/>
          <a:lstStyle/>
          <a:p>
            <a:r>
              <a:rPr lang="en-US" dirty="0"/>
              <a:t>Culturally Responsive-Sustaining (CR-S) Education Roadmap</a:t>
            </a:r>
          </a:p>
        </p:txBody>
      </p:sp>
      <p:pic>
        <p:nvPicPr>
          <p:cNvPr id="16" name="Picture 15" descr="A screenshot of phase 1 of the Culturally Responsive-Sustaining Education roadmap">
            <a:extLst>
              <a:ext uri="{FF2B5EF4-FFF2-40B4-BE49-F238E27FC236}">
                <a16:creationId xmlns:a16="http://schemas.microsoft.com/office/drawing/2014/main" id="{3CAB5CE6-0DB9-704D-B115-03EA0A34BC69}"/>
              </a:ext>
              <a:ext uri="{C183D7F6-B498-43B3-948B-1728B52AA6E4}">
                <adec:decorative xmlns:adec="http://schemas.microsoft.com/office/drawing/2017/decorative" val="0"/>
              </a:ext>
            </a:extLst>
          </p:cNvPr>
          <p:cNvPicPr>
            <a:picLocks noChangeAspect="1"/>
          </p:cNvPicPr>
          <p:nvPr/>
        </p:nvPicPr>
        <p:blipFill>
          <a:blip r:embed="rId3"/>
          <a:stretch>
            <a:fillRect/>
          </a:stretch>
        </p:blipFill>
        <p:spPr>
          <a:xfrm>
            <a:off x="540693" y="1299541"/>
            <a:ext cx="1866900" cy="1092200"/>
          </a:xfrm>
          <a:prstGeom prst="rect">
            <a:avLst/>
          </a:prstGeom>
        </p:spPr>
      </p:pic>
      <p:sp>
        <p:nvSpPr>
          <p:cNvPr id="11" name="Content Placeholder 10">
            <a:extLst>
              <a:ext uri="{FF2B5EF4-FFF2-40B4-BE49-F238E27FC236}">
                <a16:creationId xmlns:a16="http://schemas.microsoft.com/office/drawing/2014/main" id="{0E5FEA58-3958-164F-B71F-A0F2341879C6}"/>
              </a:ext>
            </a:extLst>
          </p:cNvPr>
          <p:cNvSpPr>
            <a:spLocks noGrp="1"/>
          </p:cNvSpPr>
          <p:nvPr>
            <p:ph idx="14"/>
          </p:nvPr>
        </p:nvSpPr>
        <p:spPr>
          <a:xfrm>
            <a:off x="2649384" y="1447820"/>
            <a:ext cx="6014364" cy="889721"/>
          </a:xfrm>
          <a:prstGeom prst="roundRect">
            <a:avLst/>
          </a:prstGeom>
          <a:solidFill>
            <a:srgbClr val="009193"/>
          </a:solidFill>
        </p:spPr>
        <p:txBody>
          <a:bodyPr lIns="91440" anchor="ctr" anchorCtr="0"/>
          <a:lstStyle/>
          <a:p>
            <a:r>
              <a:rPr lang="en-US" sz="2000" dirty="0">
                <a:solidFill>
                  <a:schemeClr val="bg1"/>
                </a:solidFill>
              </a:rPr>
              <a:t>Phase I: </a:t>
            </a:r>
            <a:r>
              <a:rPr lang="en-US" sz="2000" b="0" dirty="0">
                <a:solidFill>
                  <a:schemeClr val="bg1"/>
                </a:solidFill>
              </a:rPr>
              <a:t>Raise awareness of and support for the CR-S Education Framework</a:t>
            </a:r>
          </a:p>
        </p:txBody>
      </p:sp>
      <p:pic>
        <p:nvPicPr>
          <p:cNvPr id="18" name="Picture 17" descr="A screenshot of phase 2 of the Culturally Responsive-Sustaining Education roadmap">
            <a:extLst>
              <a:ext uri="{FF2B5EF4-FFF2-40B4-BE49-F238E27FC236}">
                <a16:creationId xmlns:a16="http://schemas.microsoft.com/office/drawing/2014/main" id="{EF22B5BD-2AE8-F14E-8A16-88E8D0B21202}"/>
              </a:ext>
              <a:ext uri="{C183D7F6-B498-43B3-948B-1728B52AA6E4}">
                <adec:decorative xmlns:adec="http://schemas.microsoft.com/office/drawing/2017/decorative" val="0"/>
              </a:ext>
            </a:extLst>
          </p:cNvPr>
          <p:cNvPicPr>
            <a:picLocks noChangeAspect="1"/>
          </p:cNvPicPr>
          <p:nvPr/>
        </p:nvPicPr>
        <p:blipFill>
          <a:blip r:embed="rId4"/>
          <a:stretch>
            <a:fillRect/>
          </a:stretch>
        </p:blipFill>
        <p:spPr>
          <a:xfrm>
            <a:off x="540693" y="2432050"/>
            <a:ext cx="1866900" cy="1143000"/>
          </a:xfrm>
          <a:prstGeom prst="rect">
            <a:avLst/>
          </a:prstGeom>
        </p:spPr>
      </p:pic>
      <p:sp>
        <p:nvSpPr>
          <p:cNvPr id="12" name="Content Placeholder 11">
            <a:extLst>
              <a:ext uri="{FF2B5EF4-FFF2-40B4-BE49-F238E27FC236}">
                <a16:creationId xmlns:a16="http://schemas.microsoft.com/office/drawing/2014/main" id="{5A9E18C1-1056-574C-99B2-AD434000598A}"/>
              </a:ext>
            </a:extLst>
          </p:cNvPr>
          <p:cNvSpPr>
            <a:spLocks noGrp="1"/>
          </p:cNvSpPr>
          <p:nvPr>
            <p:ph idx="15"/>
          </p:nvPr>
        </p:nvSpPr>
        <p:spPr>
          <a:xfrm>
            <a:off x="2649384" y="2570594"/>
            <a:ext cx="6014364" cy="820037"/>
          </a:xfrm>
          <a:prstGeom prst="roundRect">
            <a:avLst/>
          </a:prstGeom>
          <a:solidFill>
            <a:srgbClr val="009193"/>
          </a:solidFill>
        </p:spPr>
        <p:txBody>
          <a:bodyPr lIns="91440" anchor="ctr" anchorCtr="0"/>
          <a:lstStyle/>
          <a:p>
            <a:r>
              <a:rPr lang="en-US" sz="2000" dirty="0">
                <a:solidFill>
                  <a:schemeClr val="bg1"/>
                </a:solidFill>
              </a:rPr>
              <a:t>Phase II: </a:t>
            </a:r>
            <a:r>
              <a:rPr lang="en-US" sz="2000" b="0" dirty="0">
                <a:solidFill>
                  <a:schemeClr val="bg1"/>
                </a:solidFill>
              </a:rPr>
              <a:t>Build capacity for the CR-S Education Framework</a:t>
            </a:r>
          </a:p>
        </p:txBody>
      </p:sp>
      <p:pic>
        <p:nvPicPr>
          <p:cNvPr id="20" name="Picture 19" descr="A screenshot of phase 3 of the Culturally Responsive-Sustaining Education roadmap">
            <a:extLst>
              <a:ext uri="{FF2B5EF4-FFF2-40B4-BE49-F238E27FC236}">
                <a16:creationId xmlns:a16="http://schemas.microsoft.com/office/drawing/2014/main" id="{18BB2251-183A-D747-8250-8ADF41043A8D}"/>
              </a:ext>
              <a:ext uri="{C183D7F6-B498-43B3-948B-1728B52AA6E4}">
                <adec:decorative xmlns:adec="http://schemas.microsoft.com/office/drawing/2017/decorative" val="0"/>
              </a:ext>
            </a:extLst>
          </p:cNvPr>
          <p:cNvPicPr>
            <a:picLocks noChangeAspect="1"/>
          </p:cNvPicPr>
          <p:nvPr/>
        </p:nvPicPr>
        <p:blipFill>
          <a:blip r:embed="rId5"/>
          <a:stretch>
            <a:fillRect/>
          </a:stretch>
        </p:blipFill>
        <p:spPr>
          <a:xfrm>
            <a:off x="540693" y="3615359"/>
            <a:ext cx="1866900" cy="1028700"/>
          </a:xfrm>
          <a:prstGeom prst="rect">
            <a:avLst/>
          </a:prstGeom>
        </p:spPr>
      </p:pic>
      <p:sp>
        <p:nvSpPr>
          <p:cNvPr id="13" name="Content Placeholder 12">
            <a:extLst>
              <a:ext uri="{FF2B5EF4-FFF2-40B4-BE49-F238E27FC236}">
                <a16:creationId xmlns:a16="http://schemas.microsoft.com/office/drawing/2014/main" id="{DE2A99A4-A006-944B-9C45-3B9F2E2B5EDC}"/>
              </a:ext>
            </a:extLst>
          </p:cNvPr>
          <p:cNvSpPr>
            <a:spLocks noGrp="1"/>
          </p:cNvSpPr>
          <p:nvPr>
            <p:ph idx="16"/>
          </p:nvPr>
        </p:nvSpPr>
        <p:spPr>
          <a:xfrm>
            <a:off x="2649384" y="3695680"/>
            <a:ext cx="6014364" cy="820037"/>
          </a:xfrm>
          <a:prstGeom prst="roundRect">
            <a:avLst/>
          </a:prstGeom>
          <a:solidFill>
            <a:srgbClr val="009193"/>
          </a:solidFill>
        </p:spPr>
        <p:txBody>
          <a:bodyPr lIns="91440" rIns="91440" anchor="ctr" anchorCtr="0"/>
          <a:lstStyle/>
          <a:p>
            <a:r>
              <a:rPr lang="en-US" sz="2000" dirty="0">
                <a:solidFill>
                  <a:schemeClr val="bg1"/>
                </a:solidFill>
              </a:rPr>
              <a:t>Phase III: </a:t>
            </a:r>
            <a:r>
              <a:rPr lang="en-US" sz="2000" b="0" dirty="0">
                <a:solidFill>
                  <a:schemeClr val="bg1"/>
                </a:solidFill>
              </a:rPr>
              <a:t>Full implementation of the CR-S Education Framework</a:t>
            </a:r>
          </a:p>
        </p:txBody>
      </p:sp>
      <p:sp>
        <p:nvSpPr>
          <p:cNvPr id="4" name="Slide Number Placeholder 3">
            <a:extLst>
              <a:ext uri="{FF2B5EF4-FFF2-40B4-BE49-F238E27FC236}">
                <a16:creationId xmlns:a16="http://schemas.microsoft.com/office/drawing/2014/main" id="{3237CFCB-C128-2D4C-9693-E9A8AF9F31B3}"/>
              </a:ext>
            </a:extLst>
          </p:cNvPr>
          <p:cNvSpPr>
            <a:spLocks noGrp="1"/>
          </p:cNvSpPr>
          <p:nvPr>
            <p:ph type="sldNum" sz="quarter" idx="4"/>
          </p:nvPr>
        </p:nvSpPr>
        <p:spPr/>
        <p:txBody>
          <a:bodyPr/>
          <a:lstStyle/>
          <a:p>
            <a:fld id="{B0462FEB-C181-8347-9EC4-DEDFCFCD9AD1}" type="slidenum">
              <a:rPr lang="en-US" smtClean="0"/>
              <a:pPr/>
              <a:t>31</a:t>
            </a:fld>
            <a:endParaRPr lang="en-US" dirty="0"/>
          </a:p>
        </p:txBody>
      </p:sp>
    </p:spTree>
    <p:extLst>
      <p:ext uri="{BB962C8B-B14F-4D97-AF65-F5344CB8AC3E}">
        <p14:creationId xmlns:p14="http://schemas.microsoft.com/office/powerpoint/2010/main" val="40686072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2">
            <a:extLst>
              <a:ext uri="{FF2B5EF4-FFF2-40B4-BE49-F238E27FC236}">
                <a16:creationId xmlns:a16="http://schemas.microsoft.com/office/drawing/2014/main" id="{76CC7A79-648E-0546-A79C-FA0556263C77}"/>
              </a:ext>
            </a:extLst>
          </p:cNvPr>
          <p:cNvSpPr>
            <a:spLocks noGrp="1"/>
          </p:cNvSpPr>
          <p:nvPr>
            <p:ph type="title"/>
          </p:nvPr>
        </p:nvSpPr>
        <p:spPr>
          <a:xfrm>
            <a:off x="378366" y="96826"/>
            <a:ext cx="7021894" cy="994129"/>
          </a:xfrm>
        </p:spPr>
        <p:txBody>
          <a:bodyPr/>
          <a:lstStyle/>
          <a:p>
            <a:r>
              <a:rPr lang="en-US" dirty="0"/>
              <a:t>Reflect on the Session</a:t>
            </a:r>
          </a:p>
        </p:txBody>
      </p:sp>
      <p:sp>
        <p:nvSpPr>
          <p:cNvPr id="18" name="Content Placeholder 1">
            <a:extLst>
              <a:ext uri="{FF2B5EF4-FFF2-40B4-BE49-F238E27FC236}">
                <a16:creationId xmlns:a16="http://schemas.microsoft.com/office/drawing/2014/main" id="{97C8F044-2B56-D242-9CA7-933CE3FC59E7}"/>
              </a:ext>
            </a:extLst>
          </p:cNvPr>
          <p:cNvSpPr txBox="1">
            <a:spLocks/>
          </p:cNvSpPr>
          <p:nvPr/>
        </p:nvSpPr>
        <p:spPr>
          <a:xfrm>
            <a:off x="295540" y="1252770"/>
            <a:ext cx="8409552" cy="3320384"/>
          </a:xfrm>
          <a:prstGeom prst="rect">
            <a:avLst/>
          </a:prstGeom>
        </p:spPr>
        <p:txBody>
          <a:bodyPr vert="horz" lIns="0" tIns="45720" rIns="91440" bIns="45720" rtlCol="0">
            <a:noAutofit/>
          </a:bodyPr>
          <a:lstStyle>
            <a:lvl1pPr marL="0" marR="0" indent="0" algn="l" defTabSz="457189" rtl="0" eaLnBrk="1" fontAlgn="auto" latinLnBrk="0" hangingPunct="1">
              <a:lnSpc>
                <a:spcPct val="95000"/>
              </a:lnSpc>
              <a:spcBef>
                <a:spcPts val="1700"/>
              </a:spcBef>
              <a:spcAft>
                <a:spcPts val="0"/>
              </a:spcAft>
              <a:buClrTx/>
              <a:buSzTx/>
              <a:buFont typeface="Arial"/>
              <a:buNone/>
              <a:tabLst/>
              <a:defRPr sz="1800" b="1" kern="1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285732" marR="0" indent="-182880" algn="l" defTabSz="457189" rtl="0" eaLnBrk="1" fontAlgn="auto" latinLnBrk="0" hangingPunct="1">
              <a:lnSpc>
                <a:spcPct val="95000"/>
              </a:lnSpc>
              <a:spcBef>
                <a:spcPts val="900"/>
              </a:spcBef>
              <a:spcAft>
                <a:spcPts val="0"/>
              </a:spcAft>
              <a:buClr>
                <a:srgbClr val="00AEE4"/>
              </a:buClr>
              <a:buSzTx/>
              <a:buFont typeface="Wingdings" charset="2"/>
              <a:buChar char="§"/>
              <a:tabLst/>
              <a:defRPr sz="1400" b="0" i="0" kern="1200" baseline="0">
                <a:solidFill>
                  <a:schemeClr val="tx2">
                    <a:lumMod val="50000"/>
                  </a:schemeClr>
                </a:solidFill>
                <a:latin typeface="Arial" panose="020B0604020202020204" pitchFamily="34" charset="0"/>
                <a:ea typeface="Arial" panose="020B0604020202020204" pitchFamily="34" charset="0"/>
                <a:cs typeface="Arial" panose="020B0604020202020204" pitchFamily="34" charset="0"/>
              </a:defRPr>
            </a:lvl2pPr>
            <a:lvl3pPr marL="594331" marR="0" indent="-228594" algn="l" defTabSz="457189" rtl="0" eaLnBrk="1" fontAlgn="auto" latinLnBrk="0" hangingPunct="1">
              <a:lnSpc>
                <a:spcPct val="95000"/>
              </a:lnSpc>
              <a:spcBef>
                <a:spcPts val="500"/>
              </a:spcBef>
              <a:spcAft>
                <a:spcPts val="300"/>
              </a:spcAft>
              <a:buClr>
                <a:srgbClr val="00AEE4"/>
              </a:buClr>
              <a:buSzPct val="80000"/>
              <a:buFont typeface="Arial" charset="0"/>
              <a:buChar char="•"/>
              <a:tabLst/>
              <a:defRPr sz="1200" kern="1200">
                <a:solidFill>
                  <a:schemeClr val="tx2">
                    <a:lumMod val="50000"/>
                  </a:schemeClr>
                </a:solidFill>
                <a:latin typeface="Arial" panose="020B0604020202020204" pitchFamily="34" charset="0"/>
                <a:ea typeface="Arial" panose="020B0604020202020204" pitchFamily="34" charset="0"/>
                <a:cs typeface="Arial" panose="020B0604020202020204" pitchFamily="34" charset="0"/>
              </a:defRPr>
            </a:lvl3pPr>
            <a:lvl4pPr marL="973138" marR="0" indent="-169863" algn="l" defTabSz="457189" rtl="0" eaLnBrk="1" fontAlgn="auto" latinLnBrk="0" hangingPunct="1">
              <a:lnSpc>
                <a:spcPct val="95000"/>
              </a:lnSpc>
              <a:spcBef>
                <a:spcPct val="20000"/>
              </a:spcBef>
              <a:spcAft>
                <a:spcPts val="0"/>
              </a:spcAft>
              <a:buClr>
                <a:srgbClr val="00AEE4"/>
              </a:buClr>
              <a:buSzTx/>
              <a:buFont typeface="Arial"/>
              <a:buChar char="–"/>
              <a:tabLst/>
              <a:defRPr sz="1200" kern="1200">
                <a:solidFill>
                  <a:schemeClr val="tx2">
                    <a:lumMod val="50000"/>
                  </a:schemeClr>
                </a:solidFill>
                <a:latin typeface="Arial" panose="020B0604020202020204" pitchFamily="34" charset="0"/>
                <a:ea typeface="Arial" panose="020B0604020202020204" pitchFamily="34" charset="0"/>
                <a:cs typeface="Arial" panose="020B0604020202020204" pitchFamily="34" charset="0"/>
              </a:defRPr>
            </a:lvl4pPr>
            <a:lvl5pPr marL="1430338" marR="0" indent="-169863" algn="l" defTabSz="457189" rtl="0" eaLnBrk="1" fontAlgn="auto" latinLnBrk="0" hangingPunct="1">
              <a:lnSpc>
                <a:spcPct val="95000"/>
              </a:lnSpc>
              <a:spcBef>
                <a:spcPct val="20000"/>
              </a:spcBef>
              <a:spcAft>
                <a:spcPts val="0"/>
              </a:spcAft>
              <a:buClr>
                <a:srgbClr val="00AEE4"/>
              </a:buClr>
              <a:buSzTx/>
              <a:buFont typeface="Arial"/>
              <a:buChar char="»"/>
              <a:tabLst/>
              <a:defRPr sz="1200" kern="1200">
                <a:solidFill>
                  <a:schemeClr val="tx2">
                    <a:lumMod val="50000"/>
                  </a:schemeClr>
                </a:solidFill>
                <a:latin typeface="Arial" panose="020B0604020202020204" pitchFamily="34" charset="0"/>
                <a:ea typeface="Arial" panose="020B0604020202020204" pitchFamily="34" charset="0"/>
                <a:cs typeface="Arial" panose="020B0604020202020204" pitchFamily="34" charset="0"/>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100000"/>
              </a:lnSpc>
              <a:spcBef>
                <a:spcPts val="800"/>
              </a:spcBef>
            </a:pPr>
            <a:r>
              <a:rPr lang="en-US" sz="2300" b="0" dirty="0">
                <a:solidFill>
                  <a:schemeClr val="tx2"/>
                </a:solidFill>
              </a:rPr>
              <a:t>Record your reflections:</a:t>
            </a:r>
          </a:p>
          <a:p>
            <a:pPr marL="457200" indent="-457200">
              <a:lnSpc>
                <a:spcPct val="100000"/>
              </a:lnSpc>
              <a:spcBef>
                <a:spcPts val="800"/>
              </a:spcBef>
              <a:buFont typeface="+mj-lt"/>
              <a:buAutoNum type="arabicPeriod" startAt="3"/>
            </a:pPr>
            <a:r>
              <a:rPr lang="en-US" sz="2200" b="0" dirty="0">
                <a:solidFill>
                  <a:schemeClr val="tx2"/>
                </a:solidFill>
              </a:rPr>
              <a:t>What are </a:t>
            </a:r>
            <a:r>
              <a:rPr lang="en-US" sz="2200" dirty="0">
                <a:solidFill>
                  <a:schemeClr val="tx2"/>
                </a:solidFill>
              </a:rPr>
              <a:t>three points that you want to remember </a:t>
            </a:r>
            <a:r>
              <a:rPr lang="en-US" sz="2200" b="0" dirty="0">
                <a:solidFill>
                  <a:schemeClr val="tx2"/>
                </a:solidFill>
              </a:rPr>
              <a:t>about culturally responsive-sustaining education </a:t>
            </a:r>
            <a:r>
              <a:rPr lang="en-US" sz="2200" b="0" i="1" dirty="0">
                <a:solidFill>
                  <a:schemeClr val="tx2"/>
                </a:solidFill>
              </a:rPr>
              <a:t>as related to your role as a teacher</a:t>
            </a:r>
            <a:r>
              <a:rPr lang="en-US" sz="2200" b="0" dirty="0">
                <a:solidFill>
                  <a:schemeClr val="tx2"/>
                </a:solidFill>
              </a:rPr>
              <a:t>?</a:t>
            </a:r>
          </a:p>
          <a:p>
            <a:pPr marL="457200" indent="-457200">
              <a:lnSpc>
                <a:spcPct val="100000"/>
              </a:lnSpc>
              <a:spcBef>
                <a:spcPts val="800"/>
              </a:spcBef>
              <a:buFont typeface="+mj-lt"/>
              <a:buAutoNum type="arabicPeriod" startAt="2"/>
            </a:pPr>
            <a:r>
              <a:rPr lang="en-US" sz="2200" b="0" dirty="0">
                <a:solidFill>
                  <a:schemeClr val="tx2"/>
                </a:solidFill>
              </a:rPr>
              <a:t>What are </a:t>
            </a:r>
            <a:r>
              <a:rPr lang="en-US" sz="2200" dirty="0">
                <a:solidFill>
                  <a:schemeClr val="tx2"/>
                </a:solidFill>
              </a:rPr>
              <a:t>two next steps </a:t>
            </a:r>
            <a:r>
              <a:rPr lang="en-US" sz="2200" b="0" dirty="0">
                <a:solidFill>
                  <a:schemeClr val="tx2"/>
                </a:solidFill>
              </a:rPr>
              <a:t>that you are going to take with the strategies you reviewed or with the CR-S Education Framework?</a:t>
            </a:r>
          </a:p>
          <a:p>
            <a:pPr marL="457200" indent="-457200">
              <a:lnSpc>
                <a:spcPct val="100000"/>
              </a:lnSpc>
              <a:spcBef>
                <a:spcPts val="800"/>
              </a:spcBef>
              <a:buFont typeface="+mj-lt"/>
              <a:buAutoNum type="arabicPeriod"/>
            </a:pPr>
            <a:r>
              <a:rPr lang="en-US" sz="2200" b="0" dirty="0">
                <a:solidFill>
                  <a:schemeClr val="tx2"/>
                </a:solidFill>
              </a:rPr>
              <a:t>What is </a:t>
            </a:r>
            <a:r>
              <a:rPr lang="en-US" sz="2200" dirty="0">
                <a:solidFill>
                  <a:schemeClr val="tx2"/>
                </a:solidFill>
              </a:rPr>
              <a:t>one lingering question </a:t>
            </a:r>
            <a:r>
              <a:rPr lang="en-US" sz="2200" b="0" dirty="0">
                <a:solidFill>
                  <a:schemeClr val="tx2"/>
                </a:solidFill>
              </a:rPr>
              <a:t>that you have?</a:t>
            </a:r>
          </a:p>
        </p:txBody>
      </p:sp>
      <p:pic>
        <p:nvPicPr>
          <p:cNvPr id="7" name="Content Placeholder 6">
            <a:extLst>
              <a:ext uri="{FF2B5EF4-FFF2-40B4-BE49-F238E27FC236}">
                <a16:creationId xmlns:a16="http://schemas.microsoft.com/office/drawing/2014/main" id="{35AEBB46-ED0C-7D45-AE14-F1E76AD1D328}"/>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7871666" y="3331922"/>
            <a:ext cx="1145526" cy="1341281"/>
          </a:xfrm>
          <a:prstGeom prst="rect">
            <a:avLst/>
          </a:prstGeom>
        </p:spPr>
      </p:pic>
      <p:sp>
        <p:nvSpPr>
          <p:cNvPr id="4" name="Slide Number Placeholder 3">
            <a:extLst>
              <a:ext uri="{FF2B5EF4-FFF2-40B4-BE49-F238E27FC236}">
                <a16:creationId xmlns:a16="http://schemas.microsoft.com/office/drawing/2014/main" id="{60B93F5D-90BA-4B21-947B-6D9A4D853B78}"/>
              </a:ext>
            </a:extLst>
          </p:cNvPr>
          <p:cNvSpPr>
            <a:spLocks noGrp="1"/>
          </p:cNvSpPr>
          <p:nvPr>
            <p:ph type="sldNum" sz="quarter" idx="4"/>
          </p:nvPr>
        </p:nvSpPr>
        <p:spPr/>
        <p:txBody>
          <a:bodyPr/>
          <a:lstStyle/>
          <a:p>
            <a:fld id="{B0462FEB-C181-8347-9EC4-DEDFCFCD9AD1}" type="slidenum">
              <a:rPr lang="en-US" smtClean="0"/>
              <a:pPr/>
              <a:t>32</a:t>
            </a:fld>
            <a:endParaRPr lang="en-US" dirty="0"/>
          </a:p>
        </p:txBody>
      </p:sp>
    </p:spTree>
    <p:extLst>
      <p:ext uri="{BB962C8B-B14F-4D97-AF65-F5344CB8AC3E}">
        <p14:creationId xmlns:p14="http://schemas.microsoft.com/office/powerpoint/2010/main" val="354353113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2">
            <a:extLst>
              <a:ext uri="{FF2B5EF4-FFF2-40B4-BE49-F238E27FC236}">
                <a16:creationId xmlns:a16="http://schemas.microsoft.com/office/drawing/2014/main" id="{76CC7A79-648E-0546-A79C-FA0556263C77}"/>
              </a:ext>
            </a:extLst>
          </p:cNvPr>
          <p:cNvSpPr>
            <a:spLocks noGrp="1"/>
          </p:cNvSpPr>
          <p:nvPr>
            <p:ph type="title"/>
          </p:nvPr>
        </p:nvSpPr>
        <p:spPr>
          <a:xfrm>
            <a:off x="378366" y="96826"/>
            <a:ext cx="7021894" cy="994129"/>
          </a:xfrm>
        </p:spPr>
        <p:txBody>
          <a:bodyPr/>
          <a:lstStyle/>
          <a:p>
            <a:r>
              <a:rPr lang="en-US" dirty="0"/>
              <a:t>Reflect on the Session: Share</a:t>
            </a:r>
          </a:p>
        </p:txBody>
      </p:sp>
      <p:sp>
        <p:nvSpPr>
          <p:cNvPr id="18" name="Content Placeholder 1">
            <a:extLst>
              <a:ext uri="{FF2B5EF4-FFF2-40B4-BE49-F238E27FC236}">
                <a16:creationId xmlns:a16="http://schemas.microsoft.com/office/drawing/2014/main" id="{97C8F044-2B56-D242-9CA7-933CE3FC59E7}"/>
              </a:ext>
            </a:extLst>
          </p:cNvPr>
          <p:cNvSpPr txBox="1">
            <a:spLocks/>
          </p:cNvSpPr>
          <p:nvPr/>
        </p:nvSpPr>
        <p:spPr>
          <a:xfrm>
            <a:off x="295540" y="1252770"/>
            <a:ext cx="8409552" cy="3320384"/>
          </a:xfrm>
          <a:prstGeom prst="rect">
            <a:avLst/>
          </a:prstGeom>
        </p:spPr>
        <p:txBody>
          <a:bodyPr vert="horz" lIns="0" tIns="45720" rIns="91440" bIns="45720" rtlCol="0">
            <a:noAutofit/>
          </a:bodyPr>
          <a:lstStyle>
            <a:lvl1pPr marL="0" marR="0" indent="0" algn="l" defTabSz="457189" rtl="0" eaLnBrk="1" fontAlgn="auto" latinLnBrk="0" hangingPunct="1">
              <a:lnSpc>
                <a:spcPct val="95000"/>
              </a:lnSpc>
              <a:spcBef>
                <a:spcPts val="1700"/>
              </a:spcBef>
              <a:spcAft>
                <a:spcPts val="0"/>
              </a:spcAft>
              <a:buClrTx/>
              <a:buSzTx/>
              <a:buFont typeface="Arial"/>
              <a:buNone/>
              <a:tabLst/>
              <a:defRPr sz="1800" b="1" kern="1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285732" marR="0" indent="-182880" algn="l" defTabSz="457189" rtl="0" eaLnBrk="1" fontAlgn="auto" latinLnBrk="0" hangingPunct="1">
              <a:lnSpc>
                <a:spcPct val="95000"/>
              </a:lnSpc>
              <a:spcBef>
                <a:spcPts val="900"/>
              </a:spcBef>
              <a:spcAft>
                <a:spcPts val="0"/>
              </a:spcAft>
              <a:buClr>
                <a:srgbClr val="00AEE4"/>
              </a:buClr>
              <a:buSzTx/>
              <a:buFont typeface="Wingdings" charset="2"/>
              <a:buChar char="§"/>
              <a:tabLst/>
              <a:defRPr sz="1400" b="0" i="0" kern="1200" baseline="0">
                <a:solidFill>
                  <a:schemeClr val="tx2">
                    <a:lumMod val="50000"/>
                  </a:schemeClr>
                </a:solidFill>
                <a:latin typeface="Arial" panose="020B0604020202020204" pitchFamily="34" charset="0"/>
                <a:ea typeface="Arial" panose="020B0604020202020204" pitchFamily="34" charset="0"/>
                <a:cs typeface="Arial" panose="020B0604020202020204" pitchFamily="34" charset="0"/>
              </a:defRPr>
            </a:lvl2pPr>
            <a:lvl3pPr marL="594331" marR="0" indent="-228594" algn="l" defTabSz="457189" rtl="0" eaLnBrk="1" fontAlgn="auto" latinLnBrk="0" hangingPunct="1">
              <a:lnSpc>
                <a:spcPct val="95000"/>
              </a:lnSpc>
              <a:spcBef>
                <a:spcPts val="500"/>
              </a:spcBef>
              <a:spcAft>
                <a:spcPts val="300"/>
              </a:spcAft>
              <a:buClr>
                <a:srgbClr val="00AEE4"/>
              </a:buClr>
              <a:buSzPct val="80000"/>
              <a:buFont typeface="Arial" charset="0"/>
              <a:buChar char="•"/>
              <a:tabLst/>
              <a:defRPr sz="1200" kern="1200">
                <a:solidFill>
                  <a:schemeClr val="tx2">
                    <a:lumMod val="50000"/>
                  </a:schemeClr>
                </a:solidFill>
                <a:latin typeface="Arial" panose="020B0604020202020204" pitchFamily="34" charset="0"/>
                <a:ea typeface="Arial" panose="020B0604020202020204" pitchFamily="34" charset="0"/>
                <a:cs typeface="Arial" panose="020B0604020202020204" pitchFamily="34" charset="0"/>
              </a:defRPr>
            </a:lvl3pPr>
            <a:lvl4pPr marL="973138" marR="0" indent="-169863" algn="l" defTabSz="457189" rtl="0" eaLnBrk="1" fontAlgn="auto" latinLnBrk="0" hangingPunct="1">
              <a:lnSpc>
                <a:spcPct val="95000"/>
              </a:lnSpc>
              <a:spcBef>
                <a:spcPct val="20000"/>
              </a:spcBef>
              <a:spcAft>
                <a:spcPts val="0"/>
              </a:spcAft>
              <a:buClr>
                <a:srgbClr val="00AEE4"/>
              </a:buClr>
              <a:buSzTx/>
              <a:buFont typeface="Arial"/>
              <a:buChar char="–"/>
              <a:tabLst/>
              <a:defRPr sz="1200" kern="1200">
                <a:solidFill>
                  <a:schemeClr val="tx2">
                    <a:lumMod val="50000"/>
                  </a:schemeClr>
                </a:solidFill>
                <a:latin typeface="Arial" panose="020B0604020202020204" pitchFamily="34" charset="0"/>
                <a:ea typeface="Arial" panose="020B0604020202020204" pitchFamily="34" charset="0"/>
                <a:cs typeface="Arial" panose="020B0604020202020204" pitchFamily="34" charset="0"/>
              </a:defRPr>
            </a:lvl4pPr>
            <a:lvl5pPr marL="1430338" marR="0" indent="-169863" algn="l" defTabSz="457189" rtl="0" eaLnBrk="1" fontAlgn="auto" latinLnBrk="0" hangingPunct="1">
              <a:lnSpc>
                <a:spcPct val="95000"/>
              </a:lnSpc>
              <a:spcBef>
                <a:spcPct val="20000"/>
              </a:spcBef>
              <a:spcAft>
                <a:spcPts val="0"/>
              </a:spcAft>
              <a:buClr>
                <a:srgbClr val="00AEE4"/>
              </a:buClr>
              <a:buSzTx/>
              <a:buFont typeface="Arial"/>
              <a:buChar char="»"/>
              <a:tabLst/>
              <a:defRPr sz="1200" kern="1200">
                <a:solidFill>
                  <a:schemeClr val="tx2">
                    <a:lumMod val="50000"/>
                  </a:schemeClr>
                </a:solidFill>
                <a:latin typeface="Arial" panose="020B0604020202020204" pitchFamily="34" charset="0"/>
                <a:ea typeface="Arial" panose="020B0604020202020204" pitchFamily="34" charset="0"/>
                <a:cs typeface="Arial" panose="020B0604020202020204" pitchFamily="34" charset="0"/>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100000"/>
              </a:lnSpc>
              <a:spcBef>
                <a:spcPts val="800"/>
              </a:spcBef>
            </a:pPr>
            <a:r>
              <a:rPr lang="en-US" sz="2300" b="0" dirty="0">
                <a:solidFill>
                  <a:schemeClr val="tx2"/>
                </a:solidFill>
              </a:rPr>
              <a:t>Share your reflections with others:</a:t>
            </a:r>
          </a:p>
          <a:p>
            <a:pPr marL="457200" indent="-457200">
              <a:lnSpc>
                <a:spcPct val="100000"/>
              </a:lnSpc>
              <a:spcBef>
                <a:spcPts val="800"/>
              </a:spcBef>
              <a:buFont typeface="+mj-lt"/>
              <a:buAutoNum type="arabicPeriod" startAt="3"/>
            </a:pPr>
            <a:r>
              <a:rPr lang="en-US" sz="2200" b="0" dirty="0">
                <a:solidFill>
                  <a:schemeClr val="tx2"/>
                </a:solidFill>
              </a:rPr>
              <a:t>What are </a:t>
            </a:r>
            <a:r>
              <a:rPr lang="en-US" sz="2200" dirty="0">
                <a:solidFill>
                  <a:schemeClr val="tx2"/>
                </a:solidFill>
              </a:rPr>
              <a:t>three points that you want to remember </a:t>
            </a:r>
            <a:r>
              <a:rPr lang="en-US" sz="2200" b="0" dirty="0">
                <a:solidFill>
                  <a:schemeClr val="tx2"/>
                </a:solidFill>
              </a:rPr>
              <a:t>about culturally responsive-sustaining education </a:t>
            </a:r>
            <a:r>
              <a:rPr lang="en-US" sz="2200" b="0" i="1" dirty="0">
                <a:solidFill>
                  <a:schemeClr val="tx2"/>
                </a:solidFill>
              </a:rPr>
              <a:t>as related to your role as a teacher</a:t>
            </a:r>
            <a:r>
              <a:rPr lang="en-US" sz="2200" b="0" dirty="0">
                <a:solidFill>
                  <a:schemeClr val="tx2"/>
                </a:solidFill>
              </a:rPr>
              <a:t>?</a:t>
            </a:r>
          </a:p>
          <a:p>
            <a:pPr marL="457200" indent="-457200">
              <a:lnSpc>
                <a:spcPct val="100000"/>
              </a:lnSpc>
              <a:spcBef>
                <a:spcPts val="800"/>
              </a:spcBef>
              <a:buFont typeface="+mj-lt"/>
              <a:buAutoNum type="arabicPeriod" startAt="2"/>
            </a:pPr>
            <a:r>
              <a:rPr lang="en-US" sz="2200" b="0" dirty="0">
                <a:solidFill>
                  <a:schemeClr val="tx2"/>
                </a:solidFill>
              </a:rPr>
              <a:t>What are </a:t>
            </a:r>
            <a:r>
              <a:rPr lang="en-US" sz="2200" dirty="0">
                <a:solidFill>
                  <a:schemeClr val="tx2"/>
                </a:solidFill>
              </a:rPr>
              <a:t>two next steps </a:t>
            </a:r>
            <a:r>
              <a:rPr lang="en-US" sz="2200" b="0" dirty="0">
                <a:solidFill>
                  <a:schemeClr val="tx2"/>
                </a:solidFill>
              </a:rPr>
              <a:t>that you are going to take with the strategies you reviewed or with the CR-S Education Framework?</a:t>
            </a:r>
          </a:p>
          <a:p>
            <a:pPr marL="457200" indent="-457200">
              <a:lnSpc>
                <a:spcPct val="100000"/>
              </a:lnSpc>
              <a:spcBef>
                <a:spcPts val="800"/>
              </a:spcBef>
              <a:buFont typeface="+mj-lt"/>
              <a:buAutoNum type="arabicPeriod"/>
            </a:pPr>
            <a:r>
              <a:rPr lang="en-US" sz="2200" b="0" dirty="0">
                <a:solidFill>
                  <a:schemeClr val="tx2"/>
                </a:solidFill>
              </a:rPr>
              <a:t>What is </a:t>
            </a:r>
            <a:r>
              <a:rPr lang="en-US" sz="2200" dirty="0">
                <a:solidFill>
                  <a:schemeClr val="tx2"/>
                </a:solidFill>
              </a:rPr>
              <a:t>one lingering question </a:t>
            </a:r>
            <a:r>
              <a:rPr lang="en-US" sz="2200" b="0" dirty="0">
                <a:solidFill>
                  <a:schemeClr val="tx2"/>
                </a:solidFill>
              </a:rPr>
              <a:t>that you have?</a:t>
            </a:r>
          </a:p>
        </p:txBody>
      </p:sp>
      <p:pic>
        <p:nvPicPr>
          <p:cNvPr id="7" name="Content Placeholder 6">
            <a:extLst>
              <a:ext uri="{FF2B5EF4-FFF2-40B4-BE49-F238E27FC236}">
                <a16:creationId xmlns:a16="http://schemas.microsoft.com/office/drawing/2014/main" id="{35AEBB46-ED0C-7D45-AE14-F1E76AD1D328}"/>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7871666" y="3331922"/>
            <a:ext cx="1145526" cy="1341281"/>
          </a:xfrm>
          <a:prstGeom prst="rect">
            <a:avLst/>
          </a:prstGeom>
        </p:spPr>
      </p:pic>
      <p:sp>
        <p:nvSpPr>
          <p:cNvPr id="4" name="Slide Number Placeholder 3">
            <a:extLst>
              <a:ext uri="{FF2B5EF4-FFF2-40B4-BE49-F238E27FC236}">
                <a16:creationId xmlns:a16="http://schemas.microsoft.com/office/drawing/2014/main" id="{60B93F5D-90BA-4B21-947B-6D9A4D853B78}"/>
              </a:ext>
            </a:extLst>
          </p:cNvPr>
          <p:cNvSpPr>
            <a:spLocks noGrp="1"/>
          </p:cNvSpPr>
          <p:nvPr>
            <p:ph type="sldNum" sz="quarter" idx="4"/>
          </p:nvPr>
        </p:nvSpPr>
        <p:spPr/>
        <p:txBody>
          <a:bodyPr/>
          <a:lstStyle/>
          <a:p>
            <a:fld id="{B0462FEB-C181-8347-9EC4-DEDFCFCD9AD1}" type="slidenum">
              <a:rPr lang="en-US" smtClean="0"/>
              <a:pPr/>
              <a:t>33</a:t>
            </a:fld>
            <a:endParaRPr lang="en-US" dirty="0"/>
          </a:p>
        </p:txBody>
      </p:sp>
    </p:spTree>
    <p:extLst>
      <p:ext uri="{BB962C8B-B14F-4D97-AF65-F5344CB8AC3E}">
        <p14:creationId xmlns:p14="http://schemas.microsoft.com/office/powerpoint/2010/main" val="27501099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0F6CDF4C-DA1D-8940-A52C-4A6038D0685D}"/>
              </a:ext>
            </a:extLst>
          </p:cNvPr>
          <p:cNvSpPr>
            <a:spLocks noGrp="1"/>
          </p:cNvSpPr>
          <p:nvPr>
            <p:ph type="title"/>
          </p:nvPr>
        </p:nvSpPr>
        <p:spPr>
          <a:xfrm>
            <a:off x="357188" y="154405"/>
            <a:ext cx="8385482" cy="866321"/>
          </a:xfrm>
        </p:spPr>
        <p:txBody>
          <a:bodyPr/>
          <a:lstStyle/>
          <a:p>
            <a:r>
              <a:rPr lang="en-US" sz="3000" dirty="0"/>
              <a:t>Assess Your Learning and Share Feedback</a:t>
            </a:r>
          </a:p>
        </p:txBody>
      </p:sp>
      <p:sp>
        <p:nvSpPr>
          <p:cNvPr id="5" name="Content Placeholder 1">
            <a:extLst>
              <a:ext uri="{FF2B5EF4-FFF2-40B4-BE49-F238E27FC236}">
                <a16:creationId xmlns:a16="http://schemas.microsoft.com/office/drawing/2014/main" id="{8E4DEB50-2C60-9C42-8174-0632EFF0346C}"/>
              </a:ext>
            </a:extLst>
          </p:cNvPr>
          <p:cNvSpPr>
            <a:spLocks noGrp="1"/>
          </p:cNvSpPr>
          <p:nvPr>
            <p:ph idx="1"/>
          </p:nvPr>
        </p:nvSpPr>
        <p:spPr>
          <a:xfrm>
            <a:off x="357188" y="1446213"/>
            <a:ext cx="5083052" cy="3209870"/>
          </a:xfrm>
        </p:spPr>
        <p:txBody>
          <a:bodyPr/>
          <a:lstStyle/>
          <a:p>
            <a:r>
              <a:rPr lang="en-US" sz="2000" b="0" dirty="0"/>
              <a:t>Please complete the survey to help us understand how we have supported your awareness of the New York Culturally Responsive-Sustaining Education Framework!</a:t>
            </a:r>
          </a:p>
          <a:p>
            <a:endParaRPr lang="en-US" sz="200" b="0" dirty="0"/>
          </a:p>
          <a:p>
            <a:r>
              <a:rPr lang="en-US" sz="2000" b="0" dirty="0"/>
              <a:t>Your feedback helps us continue to improve our work and meet your needs. </a:t>
            </a:r>
          </a:p>
          <a:p>
            <a:r>
              <a:rPr lang="en-US" sz="2000" b="0" dirty="0"/>
              <a:t>Thank you for sharing your learning with us!</a:t>
            </a:r>
          </a:p>
        </p:txBody>
      </p:sp>
      <p:sp>
        <p:nvSpPr>
          <p:cNvPr id="4" name="Slide Number Placeholder 3">
            <a:extLst>
              <a:ext uri="{FF2B5EF4-FFF2-40B4-BE49-F238E27FC236}">
                <a16:creationId xmlns:a16="http://schemas.microsoft.com/office/drawing/2014/main" id="{107458AE-16BE-6742-8E73-766494C39D9F}"/>
              </a:ext>
            </a:extLst>
          </p:cNvPr>
          <p:cNvSpPr>
            <a:spLocks noGrp="1"/>
          </p:cNvSpPr>
          <p:nvPr>
            <p:ph type="sldNum" sz="quarter" idx="4"/>
          </p:nvPr>
        </p:nvSpPr>
        <p:spPr>
          <a:xfrm>
            <a:off x="8292266" y="4798649"/>
            <a:ext cx="450404" cy="185658"/>
          </a:xfrm>
        </p:spPr>
        <p:txBody>
          <a:bodyPr/>
          <a:lstStyle/>
          <a:p>
            <a:fld id="{B0462FEB-C181-8347-9EC4-DEDFCFCD9AD1}" type="slidenum">
              <a:rPr lang="en-US" smtClean="0"/>
              <a:pPr/>
              <a:t>34</a:t>
            </a:fld>
            <a:endParaRPr lang="en-US" dirty="0"/>
          </a:p>
        </p:txBody>
      </p:sp>
      <p:pic>
        <p:nvPicPr>
          <p:cNvPr id="6" name="Picture 5" descr="Green plant sprouts in grow carton&#10;Photo by Markus Spiske on Unsplash">
            <a:extLst>
              <a:ext uri="{FF2B5EF4-FFF2-40B4-BE49-F238E27FC236}">
                <a16:creationId xmlns:a16="http://schemas.microsoft.com/office/drawing/2014/main" id="{77D8D757-C4DD-3B4F-A4ED-C40B21F6BF60}"/>
              </a:ext>
              <a:ext uri="{C183D7F6-B498-43B3-948B-1728B52AA6E4}">
                <adec:decorative xmlns:adec="http://schemas.microsoft.com/office/drawing/2017/decorative" val="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40240" y="1499184"/>
            <a:ext cx="3302430" cy="2328234"/>
          </a:xfrm>
          <a:prstGeom prst="rect">
            <a:avLst/>
          </a:prstGeom>
        </p:spPr>
      </p:pic>
    </p:spTree>
    <p:extLst>
      <p:ext uri="{BB962C8B-B14F-4D97-AF65-F5344CB8AC3E}">
        <p14:creationId xmlns:p14="http://schemas.microsoft.com/office/powerpoint/2010/main" val="338225418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2">
            <a:extLst>
              <a:ext uri="{FF2B5EF4-FFF2-40B4-BE49-F238E27FC236}">
                <a16:creationId xmlns:a16="http://schemas.microsoft.com/office/drawing/2014/main" id="{B1829801-B549-E14D-9F51-7D65D2F9B74F}"/>
              </a:ext>
            </a:extLst>
          </p:cNvPr>
          <p:cNvSpPr>
            <a:spLocks noGrp="1"/>
          </p:cNvSpPr>
          <p:nvPr>
            <p:ph type="title"/>
          </p:nvPr>
        </p:nvSpPr>
        <p:spPr>
          <a:xfrm>
            <a:off x="378366" y="96826"/>
            <a:ext cx="4691272" cy="994129"/>
          </a:xfrm>
        </p:spPr>
        <p:txBody>
          <a:bodyPr/>
          <a:lstStyle/>
          <a:p>
            <a:r>
              <a:rPr lang="en-US" sz="3400" dirty="0"/>
              <a:t>Questions?</a:t>
            </a:r>
          </a:p>
        </p:txBody>
      </p:sp>
      <p:pic>
        <p:nvPicPr>
          <p:cNvPr id="11" name="Picture 10">
            <a:extLst>
              <a:ext uri="{FF2B5EF4-FFF2-40B4-BE49-F238E27FC236}">
                <a16:creationId xmlns:a16="http://schemas.microsoft.com/office/drawing/2014/main" id="{ADBCB59B-876B-744C-982A-2C9556341D34}"/>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916426" y="1311701"/>
            <a:ext cx="5311147" cy="3215029"/>
          </a:xfrm>
          <a:prstGeom prst="rect">
            <a:avLst/>
          </a:prstGeom>
        </p:spPr>
      </p:pic>
      <p:sp>
        <p:nvSpPr>
          <p:cNvPr id="4" name="Slide Number Placeholder 3">
            <a:extLst>
              <a:ext uri="{FF2B5EF4-FFF2-40B4-BE49-F238E27FC236}">
                <a16:creationId xmlns:a16="http://schemas.microsoft.com/office/drawing/2014/main" id="{60B93F5D-90BA-4B21-947B-6D9A4D853B78}"/>
              </a:ext>
            </a:extLst>
          </p:cNvPr>
          <p:cNvSpPr>
            <a:spLocks noGrp="1"/>
          </p:cNvSpPr>
          <p:nvPr>
            <p:ph type="sldNum" sz="quarter" idx="4"/>
          </p:nvPr>
        </p:nvSpPr>
        <p:spPr/>
        <p:txBody>
          <a:bodyPr/>
          <a:lstStyle/>
          <a:p>
            <a:fld id="{B0462FEB-C181-8347-9EC4-DEDFCFCD9AD1}" type="slidenum">
              <a:rPr lang="en-US" smtClean="0"/>
              <a:pPr/>
              <a:t>35</a:t>
            </a:fld>
            <a:endParaRPr lang="en-US" dirty="0"/>
          </a:p>
        </p:txBody>
      </p:sp>
    </p:spTree>
    <p:extLst>
      <p:ext uri="{BB962C8B-B14F-4D97-AF65-F5344CB8AC3E}">
        <p14:creationId xmlns:p14="http://schemas.microsoft.com/office/powerpoint/2010/main" val="161755476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2">
            <a:extLst>
              <a:ext uri="{FF2B5EF4-FFF2-40B4-BE49-F238E27FC236}">
                <a16:creationId xmlns:a16="http://schemas.microsoft.com/office/drawing/2014/main" id="{76CC7A79-648E-0546-A79C-FA0556263C77}"/>
              </a:ext>
            </a:extLst>
          </p:cNvPr>
          <p:cNvSpPr>
            <a:spLocks noGrp="1"/>
          </p:cNvSpPr>
          <p:nvPr>
            <p:ph type="title"/>
          </p:nvPr>
        </p:nvSpPr>
        <p:spPr>
          <a:xfrm>
            <a:off x="378366" y="96826"/>
            <a:ext cx="4691272" cy="994129"/>
          </a:xfrm>
        </p:spPr>
        <p:txBody>
          <a:bodyPr/>
          <a:lstStyle/>
          <a:p>
            <a:r>
              <a:rPr lang="en-US" sz="3400" dirty="0"/>
              <a:t>Thank you!</a:t>
            </a:r>
          </a:p>
        </p:txBody>
      </p:sp>
      <p:grpSp>
        <p:nvGrpSpPr>
          <p:cNvPr id="11" name="Group 10">
            <a:extLst>
              <a:ext uri="{FF2B5EF4-FFF2-40B4-BE49-F238E27FC236}">
                <a16:creationId xmlns:a16="http://schemas.microsoft.com/office/drawing/2014/main" id="{0D9923F7-F05E-1D4A-9772-3B9338A3F85D}"/>
              </a:ext>
              <a:ext uri="{C183D7F6-B498-43B3-948B-1728B52AA6E4}">
                <adec:decorative xmlns:adec="http://schemas.microsoft.com/office/drawing/2017/decorative" val="1"/>
              </a:ext>
            </a:extLst>
          </p:cNvPr>
          <p:cNvGrpSpPr/>
          <p:nvPr/>
        </p:nvGrpSpPr>
        <p:grpSpPr>
          <a:xfrm>
            <a:off x="616206" y="1424788"/>
            <a:ext cx="798647" cy="768995"/>
            <a:chOff x="407200" y="2571750"/>
            <a:chExt cx="798647" cy="768995"/>
          </a:xfrm>
        </p:grpSpPr>
        <p:sp>
          <p:nvSpPr>
            <p:cNvPr id="12" name="Oval 11">
              <a:extLst>
                <a:ext uri="{FF2B5EF4-FFF2-40B4-BE49-F238E27FC236}">
                  <a16:creationId xmlns:a16="http://schemas.microsoft.com/office/drawing/2014/main" id="{9B947596-CB7F-C54A-9F1D-F450FF119D27}"/>
                </a:ext>
              </a:extLst>
            </p:cNvPr>
            <p:cNvSpPr/>
            <p:nvPr/>
          </p:nvSpPr>
          <p:spPr>
            <a:xfrm>
              <a:off x="407200" y="2571750"/>
              <a:ext cx="798647" cy="768995"/>
            </a:xfrm>
            <a:prstGeom prst="ellipse">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TextBox 12">
              <a:extLst>
                <a:ext uri="{FF2B5EF4-FFF2-40B4-BE49-F238E27FC236}">
                  <a16:creationId xmlns:a16="http://schemas.microsoft.com/office/drawing/2014/main" id="{44A37211-3D10-9F42-ACD5-64B022D04E2D}"/>
                </a:ext>
              </a:extLst>
            </p:cNvPr>
            <p:cNvSpPr txBox="1"/>
            <p:nvPr/>
          </p:nvSpPr>
          <p:spPr>
            <a:xfrm>
              <a:off x="513418" y="2625254"/>
              <a:ext cx="597042" cy="592449"/>
            </a:xfrm>
            <a:prstGeom prst="rect">
              <a:avLst/>
            </a:prstGeom>
            <a:noFill/>
          </p:spPr>
          <p:txBody>
            <a:bodyPr wrap="square" rtlCol="0">
              <a:spAutoFit/>
            </a:bodyPr>
            <a:lstStyle/>
            <a:p>
              <a:r>
                <a:rPr lang="en-US" sz="3200" dirty="0">
                  <a:solidFill>
                    <a:schemeClr val="bg1"/>
                  </a:solidFill>
                </a:rPr>
                <a:t>@</a:t>
              </a:r>
            </a:p>
          </p:txBody>
        </p:sp>
      </p:grpSp>
      <p:sp>
        <p:nvSpPr>
          <p:cNvPr id="14" name="TextBox 13">
            <a:extLst>
              <a:ext uri="{FF2B5EF4-FFF2-40B4-BE49-F238E27FC236}">
                <a16:creationId xmlns:a16="http://schemas.microsoft.com/office/drawing/2014/main" id="{C2585B61-35C3-1840-8A14-91F520467AB8}"/>
              </a:ext>
            </a:extLst>
          </p:cNvPr>
          <p:cNvSpPr txBox="1"/>
          <p:nvPr/>
        </p:nvSpPr>
        <p:spPr>
          <a:xfrm>
            <a:off x="1578862" y="1593687"/>
            <a:ext cx="5510693" cy="477054"/>
          </a:xfrm>
          <a:prstGeom prst="rect">
            <a:avLst/>
          </a:prstGeom>
          <a:noFill/>
        </p:spPr>
        <p:txBody>
          <a:bodyPr wrap="square" lIns="91440" tIns="45720" rIns="91440" bIns="45720" rtlCol="0" anchor="t">
            <a:spAutoFit/>
          </a:bodyPr>
          <a:lstStyle/>
          <a:p>
            <a:r>
              <a:rPr lang="en-US" sz="2500" dirty="0">
                <a:latin typeface="+mj-lt"/>
                <a:ea typeface="+mn-lt"/>
                <a:cs typeface="Times New Roman"/>
              </a:rPr>
              <a:t>[List name and email contact]</a:t>
            </a:r>
            <a:endParaRPr lang="en-US" sz="2500" dirty="0">
              <a:latin typeface="+mj-lt"/>
              <a:cs typeface="Times New Roman"/>
              <a:hlinkClick r:id="rId3">
                <a:extLst>
                  <a:ext uri="{A12FA001-AC4F-418D-AE19-62706E023703}">
                    <ahyp:hlinkClr xmlns:ahyp="http://schemas.microsoft.com/office/drawing/2018/hyperlinkcolor" val="tx"/>
                  </a:ext>
                </a:extLst>
              </a:hlinkClick>
            </a:endParaRPr>
          </a:p>
        </p:txBody>
      </p:sp>
      <p:grpSp>
        <p:nvGrpSpPr>
          <p:cNvPr id="9" name="Group 8">
            <a:extLst>
              <a:ext uri="{FF2B5EF4-FFF2-40B4-BE49-F238E27FC236}">
                <a16:creationId xmlns:a16="http://schemas.microsoft.com/office/drawing/2014/main" id="{34BD5FE5-F592-6C49-AAB8-0703B281BDA6}"/>
              </a:ext>
              <a:ext uri="{C183D7F6-B498-43B3-948B-1728B52AA6E4}">
                <adec:decorative xmlns:adec="http://schemas.microsoft.com/office/drawing/2017/decorative" val="1"/>
              </a:ext>
            </a:extLst>
          </p:cNvPr>
          <p:cNvGrpSpPr/>
          <p:nvPr/>
        </p:nvGrpSpPr>
        <p:grpSpPr>
          <a:xfrm>
            <a:off x="616206" y="2810706"/>
            <a:ext cx="754553" cy="726540"/>
            <a:chOff x="345077" y="1587056"/>
            <a:chExt cx="754553" cy="726540"/>
          </a:xfrm>
        </p:grpSpPr>
        <p:sp>
          <p:nvSpPr>
            <p:cNvPr id="10" name="Oval 9">
              <a:extLst>
                <a:ext uri="{FF2B5EF4-FFF2-40B4-BE49-F238E27FC236}">
                  <a16:creationId xmlns:a16="http://schemas.microsoft.com/office/drawing/2014/main" id="{BCCBFC52-C8D9-3D4F-BE22-0FC8DDBB5C81}"/>
                </a:ext>
              </a:extLst>
            </p:cNvPr>
            <p:cNvSpPr/>
            <p:nvPr/>
          </p:nvSpPr>
          <p:spPr>
            <a:xfrm>
              <a:off x="345077" y="1587056"/>
              <a:ext cx="754553" cy="726540"/>
            </a:xfrm>
            <a:prstGeom prst="ellipse">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 name="Shape 5616">
              <a:extLst>
                <a:ext uri="{FF2B5EF4-FFF2-40B4-BE49-F238E27FC236}">
                  <a16:creationId xmlns:a16="http://schemas.microsoft.com/office/drawing/2014/main" id="{B5074551-060D-EE40-9571-02D1EC397EDE}"/>
                </a:ext>
              </a:extLst>
            </p:cNvPr>
            <p:cNvSpPr/>
            <p:nvPr/>
          </p:nvSpPr>
          <p:spPr>
            <a:xfrm>
              <a:off x="481499" y="1692589"/>
              <a:ext cx="498216" cy="516516"/>
            </a:xfrm>
            <a:custGeom>
              <a:avLst/>
              <a:gdLst/>
              <a:ahLst/>
              <a:cxnLst>
                <a:cxn ang="0">
                  <a:pos x="wd2" y="hd2"/>
                </a:cxn>
                <a:cxn ang="5400000">
                  <a:pos x="wd2" y="hd2"/>
                </a:cxn>
                <a:cxn ang="10800000">
                  <a:pos x="wd2" y="hd2"/>
                </a:cxn>
                <a:cxn ang="16200000">
                  <a:pos x="wd2" y="hd2"/>
                </a:cxn>
              </a:cxnLst>
              <a:rect l="0" t="0" r="r" b="b"/>
              <a:pathLst>
                <a:path w="21600" h="21600" extrusionOk="0">
                  <a:moveTo>
                    <a:pt x="19248" y="0"/>
                  </a:moveTo>
                  <a:cubicBezTo>
                    <a:pt x="2308" y="0"/>
                    <a:pt x="2308" y="0"/>
                    <a:pt x="2308" y="0"/>
                  </a:cubicBezTo>
                  <a:cubicBezTo>
                    <a:pt x="1132" y="0"/>
                    <a:pt x="0" y="846"/>
                    <a:pt x="0" y="2190"/>
                  </a:cubicBezTo>
                  <a:cubicBezTo>
                    <a:pt x="0" y="15876"/>
                    <a:pt x="0" y="15876"/>
                    <a:pt x="0" y="15876"/>
                  </a:cubicBezTo>
                  <a:cubicBezTo>
                    <a:pt x="0" y="17171"/>
                    <a:pt x="740" y="18514"/>
                    <a:pt x="1916" y="18962"/>
                  </a:cubicBezTo>
                  <a:cubicBezTo>
                    <a:pt x="6968" y="19858"/>
                    <a:pt x="6968" y="19858"/>
                    <a:pt x="6968" y="19858"/>
                  </a:cubicBezTo>
                  <a:cubicBezTo>
                    <a:pt x="6968" y="19858"/>
                    <a:pt x="2700" y="21600"/>
                    <a:pt x="5356" y="21600"/>
                  </a:cubicBezTo>
                  <a:cubicBezTo>
                    <a:pt x="16200" y="21600"/>
                    <a:pt x="16200" y="21600"/>
                    <a:pt x="16200" y="21600"/>
                  </a:cubicBezTo>
                  <a:cubicBezTo>
                    <a:pt x="18900" y="21600"/>
                    <a:pt x="14632" y="19858"/>
                    <a:pt x="14632" y="19858"/>
                  </a:cubicBezTo>
                  <a:cubicBezTo>
                    <a:pt x="19640" y="18962"/>
                    <a:pt x="19640" y="18962"/>
                    <a:pt x="19640" y="18962"/>
                  </a:cubicBezTo>
                  <a:cubicBezTo>
                    <a:pt x="20860" y="18514"/>
                    <a:pt x="21600" y="17171"/>
                    <a:pt x="21600" y="15876"/>
                  </a:cubicBezTo>
                  <a:cubicBezTo>
                    <a:pt x="21600" y="2190"/>
                    <a:pt x="21600" y="2190"/>
                    <a:pt x="21600" y="2190"/>
                  </a:cubicBezTo>
                  <a:cubicBezTo>
                    <a:pt x="21600" y="846"/>
                    <a:pt x="20468" y="0"/>
                    <a:pt x="19248" y="0"/>
                  </a:cubicBezTo>
                  <a:close/>
                  <a:moveTo>
                    <a:pt x="19248" y="15876"/>
                  </a:moveTo>
                  <a:cubicBezTo>
                    <a:pt x="2308" y="15876"/>
                    <a:pt x="2308" y="15876"/>
                    <a:pt x="2308" y="15876"/>
                  </a:cubicBezTo>
                  <a:cubicBezTo>
                    <a:pt x="2308" y="2190"/>
                    <a:pt x="2308" y="2190"/>
                    <a:pt x="2308" y="2190"/>
                  </a:cubicBezTo>
                  <a:cubicBezTo>
                    <a:pt x="19248" y="2190"/>
                    <a:pt x="19248" y="2190"/>
                    <a:pt x="19248" y="2190"/>
                  </a:cubicBezTo>
                  <a:lnTo>
                    <a:pt x="19248" y="15876"/>
                  </a:lnTo>
                  <a:close/>
                </a:path>
              </a:pathLst>
            </a:custGeom>
            <a:solidFill>
              <a:srgbClr val="FFFFFF"/>
            </a:solidFill>
            <a:ln w="12700">
              <a:miter lim="400000"/>
            </a:ln>
          </p:spPr>
          <p:txBody>
            <a:bodyPr lIns="22860" rIns="22860" anchor="ctr"/>
            <a:lstStyle/>
            <a:p>
              <a:endParaRPr sz="900" dirty="0"/>
            </a:p>
          </p:txBody>
        </p:sp>
      </p:grpSp>
      <p:sp>
        <p:nvSpPr>
          <p:cNvPr id="17" name="TextBox 16">
            <a:extLst>
              <a:ext uri="{FF2B5EF4-FFF2-40B4-BE49-F238E27FC236}">
                <a16:creationId xmlns:a16="http://schemas.microsoft.com/office/drawing/2014/main" id="{82E6A81B-BA07-7D48-B197-DB78038DDFC8}"/>
              </a:ext>
            </a:extLst>
          </p:cNvPr>
          <p:cNvSpPr txBox="1"/>
          <p:nvPr/>
        </p:nvSpPr>
        <p:spPr>
          <a:xfrm>
            <a:off x="1642985" y="2743089"/>
            <a:ext cx="4394631" cy="861774"/>
          </a:xfrm>
          <a:prstGeom prst="rect">
            <a:avLst/>
          </a:prstGeom>
          <a:noFill/>
        </p:spPr>
        <p:txBody>
          <a:bodyPr wrap="square" lIns="91440" tIns="45720" rIns="91440" bIns="45720" rtlCol="0" anchor="t">
            <a:spAutoFit/>
          </a:bodyPr>
          <a:lstStyle/>
          <a:p>
            <a:r>
              <a:rPr lang="en-US" sz="2500" dirty="0">
                <a:latin typeface="+mj-lt"/>
                <a:ea typeface="+mn-lt"/>
                <a:cs typeface="Times New Roman"/>
                <a:hlinkClick r:id="rId4"/>
              </a:rPr>
              <a:t>NY Culturally Responsive-Sustaining Education</a:t>
            </a:r>
            <a:r>
              <a:rPr lang="en-US" sz="2500" dirty="0">
                <a:latin typeface="+mj-lt"/>
                <a:ea typeface="+mn-lt"/>
                <a:cs typeface="Times New Roman"/>
              </a:rPr>
              <a:t>:</a:t>
            </a:r>
            <a:endParaRPr lang="en-US" sz="2500" dirty="0">
              <a:latin typeface="+mj-lt"/>
              <a:cs typeface="Times New Roman"/>
              <a:hlinkClick r:id="rId3">
                <a:extLst>
                  <a:ext uri="{A12FA001-AC4F-418D-AE19-62706E023703}">
                    <ahyp:hlinkClr xmlns:ahyp="http://schemas.microsoft.com/office/drawing/2018/hyperlinkcolor" val="tx"/>
                  </a:ext>
                </a:extLst>
              </a:hlinkClick>
            </a:endParaRPr>
          </a:p>
        </p:txBody>
      </p:sp>
      <p:sp>
        <p:nvSpPr>
          <p:cNvPr id="16" name="TextBox 15">
            <a:extLst>
              <a:ext uri="{FF2B5EF4-FFF2-40B4-BE49-F238E27FC236}">
                <a16:creationId xmlns:a16="http://schemas.microsoft.com/office/drawing/2014/main" id="{7B74A2F9-D465-4F44-878F-D3325DF5545B}"/>
              </a:ext>
            </a:extLst>
          </p:cNvPr>
          <p:cNvSpPr txBox="1"/>
          <p:nvPr/>
        </p:nvSpPr>
        <p:spPr>
          <a:xfrm>
            <a:off x="1642985" y="3700550"/>
            <a:ext cx="3926903" cy="477054"/>
          </a:xfrm>
          <a:prstGeom prst="rect">
            <a:avLst/>
          </a:prstGeom>
          <a:noFill/>
        </p:spPr>
        <p:txBody>
          <a:bodyPr wrap="square" lIns="91440" tIns="45720" rIns="91440" bIns="45720" rtlCol="0" anchor="t">
            <a:spAutoFit/>
          </a:bodyPr>
          <a:lstStyle/>
          <a:p>
            <a:r>
              <a:rPr lang="en-US" sz="2500" dirty="0">
                <a:latin typeface="+mj-lt"/>
                <a:cs typeface="Times New Roman"/>
              </a:rPr>
              <a:t>http://www.nysed.gov/crs</a:t>
            </a:r>
            <a:endParaRPr lang="en-US" sz="2500" dirty="0">
              <a:latin typeface="+mj-lt"/>
              <a:cs typeface="Times New Roman"/>
              <a:hlinkClick r:id="rId3">
                <a:extLst>
                  <a:ext uri="{A12FA001-AC4F-418D-AE19-62706E023703}">
                    <ahyp:hlinkClr xmlns:ahyp="http://schemas.microsoft.com/office/drawing/2018/hyperlinkcolor" val="tx"/>
                  </a:ext>
                </a:extLst>
              </a:hlinkClick>
            </a:endParaRPr>
          </a:p>
        </p:txBody>
      </p:sp>
      <p:pic>
        <p:nvPicPr>
          <p:cNvPr id="7" name="Content Placeholder 6">
            <a:extLst>
              <a:ext uri="{FF2B5EF4-FFF2-40B4-BE49-F238E27FC236}">
                <a16:creationId xmlns:a16="http://schemas.microsoft.com/office/drawing/2014/main" id="{35AEBB46-ED0C-7D45-AE14-F1E76AD1D328}"/>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6201625" y="1351831"/>
            <a:ext cx="2752295" cy="3222625"/>
          </a:xfrm>
          <a:prstGeom prst="rect">
            <a:avLst/>
          </a:prstGeom>
        </p:spPr>
      </p:pic>
      <p:sp>
        <p:nvSpPr>
          <p:cNvPr id="4" name="Slide Number Placeholder 3">
            <a:extLst>
              <a:ext uri="{FF2B5EF4-FFF2-40B4-BE49-F238E27FC236}">
                <a16:creationId xmlns:a16="http://schemas.microsoft.com/office/drawing/2014/main" id="{60B93F5D-90BA-4B21-947B-6D9A4D853B78}"/>
              </a:ext>
            </a:extLst>
          </p:cNvPr>
          <p:cNvSpPr>
            <a:spLocks noGrp="1"/>
          </p:cNvSpPr>
          <p:nvPr>
            <p:ph type="sldNum" sz="quarter" idx="4"/>
          </p:nvPr>
        </p:nvSpPr>
        <p:spPr/>
        <p:txBody>
          <a:bodyPr/>
          <a:lstStyle/>
          <a:p>
            <a:fld id="{B0462FEB-C181-8347-9EC4-DEDFCFCD9AD1}" type="slidenum">
              <a:rPr lang="en-US" smtClean="0"/>
              <a:pPr/>
              <a:t>36</a:t>
            </a:fld>
            <a:endParaRPr lang="en-US" dirty="0"/>
          </a:p>
        </p:txBody>
      </p:sp>
    </p:spTree>
    <p:extLst>
      <p:ext uri="{BB962C8B-B14F-4D97-AF65-F5344CB8AC3E}">
        <p14:creationId xmlns:p14="http://schemas.microsoft.com/office/powerpoint/2010/main" val="43803117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id="{90ED1224-A045-4A41-84A7-E3A7EA2B1F1E}"/>
              </a:ext>
            </a:extLst>
          </p:cNvPr>
          <p:cNvSpPr>
            <a:spLocks noGrp="1"/>
          </p:cNvSpPr>
          <p:nvPr>
            <p:ph type="title"/>
          </p:nvPr>
        </p:nvSpPr>
        <p:spPr/>
        <p:txBody>
          <a:bodyPr/>
          <a:lstStyle/>
          <a:p>
            <a:r>
              <a:rPr lang="en-US" dirty="0"/>
              <a:t>CR-S Education</a:t>
            </a:r>
          </a:p>
        </p:txBody>
      </p:sp>
      <p:sp>
        <p:nvSpPr>
          <p:cNvPr id="17" name="Content Placeholder 16">
            <a:extLst>
              <a:ext uri="{FF2B5EF4-FFF2-40B4-BE49-F238E27FC236}">
                <a16:creationId xmlns:a16="http://schemas.microsoft.com/office/drawing/2014/main" id="{F4114454-AB85-424D-A3D4-9E8BB9212661}"/>
              </a:ext>
            </a:extLst>
          </p:cNvPr>
          <p:cNvSpPr>
            <a:spLocks noGrp="1"/>
          </p:cNvSpPr>
          <p:nvPr>
            <p:ph idx="1"/>
          </p:nvPr>
        </p:nvSpPr>
        <p:spPr/>
        <p:txBody>
          <a:bodyPr/>
          <a:lstStyle/>
          <a:p>
            <a:endParaRPr lang="en-US" dirty="0"/>
          </a:p>
        </p:txBody>
      </p:sp>
      <p:sp>
        <p:nvSpPr>
          <p:cNvPr id="4" name="Slide Number Placeholder 3">
            <a:extLst>
              <a:ext uri="{FF2B5EF4-FFF2-40B4-BE49-F238E27FC236}">
                <a16:creationId xmlns:a16="http://schemas.microsoft.com/office/drawing/2014/main" id="{60B93F5D-90BA-4B21-947B-6D9A4D853B78}"/>
              </a:ext>
            </a:extLst>
          </p:cNvPr>
          <p:cNvSpPr>
            <a:spLocks noGrp="1"/>
          </p:cNvSpPr>
          <p:nvPr>
            <p:ph type="sldNum" sz="quarter" idx="4"/>
          </p:nvPr>
        </p:nvSpPr>
        <p:spPr>
          <a:xfrm>
            <a:off x="8292266" y="4798649"/>
            <a:ext cx="450404" cy="185658"/>
          </a:xfrm>
        </p:spPr>
        <p:txBody>
          <a:bodyPr/>
          <a:lstStyle/>
          <a:p>
            <a:fld id="{B0462FEB-C181-8347-9EC4-DEDFCFCD9AD1}" type="slidenum">
              <a:rPr lang="en-US" smtClean="0"/>
              <a:pPr/>
              <a:t>37</a:t>
            </a:fld>
            <a:endParaRPr lang="en-US" dirty="0"/>
          </a:p>
        </p:txBody>
      </p:sp>
      <p:pic>
        <p:nvPicPr>
          <p:cNvPr id="10" name="Picture 9">
            <a:extLst>
              <a:ext uri="{FF2B5EF4-FFF2-40B4-BE49-F238E27FC236}">
                <a16:creationId xmlns:a16="http://schemas.microsoft.com/office/drawing/2014/main" id="{381691E6-783F-A743-8B8D-A0EB57995809}"/>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5087" y="0"/>
            <a:ext cx="9091484" cy="5143500"/>
          </a:xfrm>
          <a:prstGeom prst="rect">
            <a:avLst/>
          </a:prstGeom>
        </p:spPr>
      </p:pic>
    </p:spTree>
    <p:extLst>
      <p:ext uri="{BB962C8B-B14F-4D97-AF65-F5344CB8AC3E}">
        <p14:creationId xmlns:p14="http://schemas.microsoft.com/office/powerpoint/2010/main" val="21807652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4">
            <a:extLst>
              <a:ext uri="{FF2B5EF4-FFF2-40B4-BE49-F238E27FC236}">
                <a16:creationId xmlns:a16="http://schemas.microsoft.com/office/drawing/2014/main" id="{E0A2E551-4586-F24F-8495-08600B2C5624}"/>
              </a:ext>
            </a:extLst>
          </p:cNvPr>
          <p:cNvSpPr>
            <a:spLocks noGrp="1"/>
          </p:cNvSpPr>
          <p:nvPr>
            <p:ph type="title"/>
          </p:nvPr>
        </p:nvSpPr>
        <p:spPr>
          <a:xfrm>
            <a:off x="463747" y="239746"/>
            <a:ext cx="7482021" cy="770020"/>
          </a:xfrm>
        </p:spPr>
        <p:txBody>
          <a:bodyPr/>
          <a:lstStyle/>
          <a:p>
            <a:r>
              <a:rPr lang="en-US" dirty="0"/>
              <a:t>Agenda</a:t>
            </a:r>
          </a:p>
        </p:txBody>
      </p:sp>
      <p:sp>
        <p:nvSpPr>
          <p:cNvPr id="2" name="Content Placeholder 1">
            <a:extLst>
              <a:ext uri="{FF2B5EF4-FFF2-40B4-BE49-F238E27FC236}">
                <a16:creationId xmlns:a16="http://schemas.microsoft.com/office/drawing/2014/main" id="{5663A171-D307-D34F-809E-FF2427F01065}"/>
              </a:ext>
            </a:extLst>
          </p:cNvPr>
          <p:cNvSpPr>
            <a:spLocks noGrp="1"/>
          </p:cNvSpPr>
          <p:nvPr>
            <p:ph idx="1"/>
          </p:nvPr>
        </p:nvSpPr>
        <p:spPr>
          <a:xfrm>
            <a:off x="378365" y="1371932"/>
            <a:ext cx="5634974" cy="3222625"/>
          </a:xfrm>
        </p:spPr>
        <p:txBody>
          <a:bodyPr/>
          <a:lstStyle/>
          <a:p>
            <a:pPr marL="285750" indent="-285750">
              <a:buFont typeface="Arial" panose="020B0604020202020204" pitchFamily="34" charset="0"/>
              <a:buChar char="•"/>
            </a:pPr>
            <a:r>
              <a:rPr lang="en-US" sz="2000" dirty="0">
                <a:solidFill>
                  <a:schemeClr val="tx2"/>
                </a:solidFill>
              </a:rPr>
              <a:t>Welcome</a:t>
            </a:r>
          </a:p>
          <a:p>
            <a:pPr marL="285750" indent="-285750">
              <a:buFont typeface="Arial" panose="020B0604020202020204" pitchFamily="34" charset="0"/>
              <a:buChar char="•"/>
            </a:pPr>
            <a:r>
              <a:rPr lang="en-US" sz="2000" dirty="0">
                <a:solidFill>
                  <a:schemeClr val="tx2"/>
                </a:solidFill>
              </a:rPr>
              <a:t>Why the New York Culturally Responsive-Sustaining (CR-S) Education Framework </a:t>
            </a:r>
          </a:p>
          <a:p>
            <a:pPr marL="285750" indent="-285750">
              <a:buFont typeface="Arial" panose="020B0604020202020204" pitchFamily="34" charset="0"/>
              <a:buChar char="•"/>
            </a:pPr>
            <a:r>
              <a:rPr lang="en-US" sz="2000" dirty="0">
                <a:solidFill>
                  <a:schemeClr val="tx2"/>
                </a:solidFill>
              </a:rPr>
              <a:t>Principles of the CR-S Education Framework and Teacher-Specific Strategies</a:t>
            </a:r>
          </a:p>
          <a:p>
            <a:pPr marL="285750" indent="-285750">
              <a:buFont typeface="Arial" panose="020B0604020202020204" pitchFamily="34" charset="0"/>
              <a:buChar char="•"/>
            </a:pPr>
            <a:r>
              <a:rPr lang="en-US" sz="2000" dirty="0">
                <a:solidFill>
                  <a:schemeClr val="tx2"/>
                </a:solidFill>
              </a:rPr>
              <a:t>Closing and Next Steps</a:t>
            </a:r>
          </a:p>
        </p:txBody>
      </p:sp>
      <p:pic>
        <p:nvPicPr>
          <p:cNvPr id="7" name="Content Placeholder 6">
            <a:extLst>
              <a:ext uri="{FF2B5EF4-FFF2-40B4-BE49-F238E27FC236}">
                <a16:creationId xmlns:a16="http://schemas.microsoft.com/office/drawing/2014/main" id="{232D176C-CCAB-9347-9632-E4870C56B250}"/>
              </a:ext>
              <a:ext uri="{C183D7F6-B498-43B3-948B-1728B52AA6E4}">
                <adec:decorative xmlns:adec="http://schemas.microsoft.com/office/drawing/2017/decorative" val="1"/>
              </a:ext>
            </a:extLst>
          </p:cNvPr>
          <p:cNvPicPr>
            <a:picLocks noGrp="1" noChangeAspect="1"/>
          </p:cNvPicPr>
          <p:nvPr>
            <p:ph idx="10"/>
          </p:nvPr>
        </p:nvPicPr>
        <p:blipFill>
          <a:blip r:embed="rId3"/>
          <a:stretch>
            <a:fillRect/>
          </a:stretch>
        </p:blipFill>
        <p:spPr>
          <a:xfrm>
            <a:off x="6013339" y="1090955"/>
            <a:ext cx="2752295" cy="3222625"/>
          </a:xfrm>
        </p:spPr>
      </p:pic>
      <p:sp>
        <p:nvSpPr>
          <p:cNvPr id="4" name="Slide Number Placeholder 3">
            <a:extLst>
              <a:ext uri="{FF2B5EF4-FFF2-40B4-BE49-F238E27FC236}">
                <a16:creationId xmlns:a16="http://schemas.microsoft.com/office/drawing/2014/main" id="{07589772-70CC-0342-B136-FA4E428742B0}"/>
              </a:ext>
            </a:extLst>
          </p:cNvPr>
          <p:cNvSpPr>
            <a:spLocks noGrp="1"/>
          </p:cNvSpPr>
          <p:nvPr>
            <p:ph type="sldNum" sz="quarter" idx="4"/>
          </p:nvPr>
        </p:nvSpPr>
        <p:spPr/>
        <p:txBody>
          <a:bodyPr/>
          <a:lstStyle/>
          <a:p>
            <a:fld id="{B0462FEB-C181-8347-9EC4-DEDFCFCD9AD1}" type="slidenum">
              <a:rPr lang="en-US" smtClean="0"/>
              <a:pPr/>
              <a:t>4</a:t>
            </a:fld>
            <a:endParaRPr lang="en-US" dirty="0"/>
          </a:p>
        </p:txBody>
      </p:sp>
    </p:spTree>
    <p:extLst>
      <p:ext uri="{BB962C8B-B14F-4D97-AF65-F5344CB8AC3E}">
        <p14:creationId xmlns:p14="http://schemas.microsoft.com/office/powerpoint/2010/main" val="7785960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4">
            <a:extLst>
              <a:ext uri="{FF2B5EF4-FFF2-40B4-BE49-F238E27FC236}">
                <a16:creationId xmlns:a16="http://schemas.microsoft.com/office/drawing/2014/main" id="{719F52EC-22EC-9A4B-8AC9-772A2732CD4D}"/>
              </a:ext>
            </a:extLst>
          </p:cNvPr>
          <p:cNvSpPr>
            <a:spLocks noGrp="1"/>
          </p:cNvSpPr>
          <p:nvPr>
            <p:ph type="title"/>
          </p:nvPr>
        </p:nvSpPr>
        <p:spPr>
          <a:xfrm>
            <a:off x="463747" y="239746"/>
            <a:ext cx="7482021" cy="770020"/>
          </a:xfrm>
        </p:spPr>
        <p:txBody>
          <a:bodyPr/>
          <a:lstStyle/>
          <a:p>
            <a:r>
              <a:rPr lang="en-US" sz="3400" dirty="0"/>
              <a:t>Objectives of this Session</a:t>
            </a:r>
          </a:p>
        </p:txBody>
      </p:sp>
      <p:sp>
        <p:nvSpPr>
          <p:cNvPr id="7" name="Content Placeholder 6">
            <a:extLst>
              <a:ext uri="{FF2B5EF4-FFF2-40B4-BE49-F238E27FC236}">
                <a16:creationId xmlns:a16="http://schemas.microsoft.com/office/drawing/2014/main" id="{DDC60217-8C93-E440-9378-69E3C207F659}"/>
              </a:ext>
            </a:extLst>
          </p:cNvPr>
          <p:cNvSpPr>
            <a:spLocks noGrp="1"/>
          </p:cNvSpPr>
          <p:nvPr>
            <p:ph idx="1"/>
          </p:nvPr>
        </p:nvSpPr>
        <p:spPr>
          <a:xfrm>
            <a:off x="357113" y="1446029"/>
            <a:ext cx="8641744" cy="890772"/>
          </a:xfrm>
        </p:spPr>
        <p:txBody>
          <a:bodyPr/>
          <a:lstStyle/>
          <a:p>
            <a:r>
              <a:rPr lang="en-US" b="0" dirty="0"/>
              <a:t>Develop our understandings of the </a:t>
            </a:r>
            <a:r>
              <a:rPr lang="en-US" i="1" dirty="0"/>
              <a:t>why, what, and where </a:t>
            </a:r>
            <a:r>
              <a:rPr lang="en-US" b="0" dirty="0"/>
              <a:t>of the </a:t>
            </a:r>
            <a:r>
              <a:rPr lang="en-US" b="0" i="1" dirty="0"/>
              <a:t>New York CR-S Education Framework </a:t>
            </a:r>
          </a:p>
          <a:p>
            <a:endParaRPr lang="en-US" dirty="0"/>
          </a:p>
        </p:txBody>
      </p:sp>
      <p:pic>
        <p:nvPicPr>
          <p:cNvPr id="17" name="Picture 16">
            <a:extLst>
              <a:ext uri="{FF2B5EF4-FFF2-40B4-BE49-F238E27FC236}">
                <a16:creationId xmlns:a16="http://schemas.microsoft.com/office/drawing/2014/main" id="{862756F1-DA2A-6341-8137-16141E48A6AA}"/>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168400" y="2098530"/>
            <a:ext cx="6807200" cy="1460500"/>
          </a:xfrm>
          <a:prstGeom prst="rect">
            <a:avLst/>
          </a:prstGeom>
        </p:spPr>
      </p:pic>
      <p:sp>
        <p:nvSpPr>
          <p:cNvPr id="13" name="Content Placeholder 12">
            <a:extLst>
              <a:ext uri="{FF2B5EF4-FFF2-40B4-BE49-F238E27FC236}">
                <a16:creationId xmlns:a16="http://schemas.microsoft.com/office/drawing/2014/main" id="{08516F5D-D598-D54D-B056-2E8FCBCA860D}"/>
              </a:ext>
            </a:extLst>
          </p:cNvPr>
          <p:cNvSpPr>
            <a:spLocks noGrp="1"/>
          </p:cNvSpPr>
          <p:nvPr>
            <p:ph idx="15"/>
          </p:nvPr>
        </p:nvSpPr>
        <p:spPr>
          <a:xfrm>
            <a:off x="331896" y="3694692"/>
            <a:ext cx="3032262" cy="679527"/>
          </a:xfrm>
        </p:spPr>
        <p:txBody>
          <a:bodyPr/>
          <a:lstStyle/>
          <a:p>
            <a:pPr marL="174625" indent="-174625">
              <a:spcBef>
                <a:spcPts val="0"/>
              </a:spcBef>
              <a:buFont typeface="Arial" panose="020B0604020202020204" pitchFamily="34" charset="0"/>
              <a:buChar char="•"/>
            </a:pPr>
            <a:r>
              <a:rPr lang="en-US" sz="1500" b="0" dirty="0"/>
              <a:t>Why the CR-S Education Framework?</a:t>
            </a:r>
          </a:p>
          <a:p>
            <a:pPr marL="174625" indent="-174625">
              <a:spcBef>
                <a:spcPts val="0"/>
              </a:spcBef>
              <a:buFont typeface="Arial" panose="020B0604020202020204" pitchFamily="34" charset="0"/>
              <a:buChar char="•"/>
            </a:pPr>
            <a:r>
              <a:rPr lang="en-US" sz="1500" b="0" dirty="0"/>
              <a:t>How can CR-S support students? </a:t>
            </a:r>
          </a:p>
        </p:txBody>
      </p:sp>
      <p:sp>
        <p:nvSpPr>
          <p:cNvPr id="14" name="Content Placeholder 13">
            <a:extLst>
              <a:ext uri="{FF2B5EF4-FFF2-40B4-BE49-F238E27FC236}">
                <a16:creationId xmlns:a16="http://schemas.microsoft.com/office/drawing/2014/main" id="{BF2BE812-060F-0845-A203-31E664A74D30}"/>
              </a:ext>
            </a:extLst>
          </p:cNvPr>
          <p:cNvSpPr>
            <a:spLocks noGrp="1"/>
          </p:cNvSpPr>
          <p:nvPr>
            <p:ph idx="16"/>
          </p:nvPr>
        </p:nvSpPr>
        <p:spPr>
          <a:xfrm>
            <a:off x="3161854" y="3694692"/>
            <a:ext cx="3032262" cy="679527"/>
          </a:xfrm>
        </p:spPr>
        <p:txBody>
          <a:bodyPr/>
          <a:lstStyle/>
          <a:p>
            <a:pPr marL="174625" indent="-174625">
              <a:buFont typeface="Arial" panose="020B0604020202020204" pitchFamily="34" charset="0"/>
              <a:buChar char="•"/>
            </a:pPr>
            <a:r>
              <a:rPr lang="en-US" sz="1500" b="0" dirty="0"/>
              <a:t>What are the principles of the CR-S Education Framework and the strategies specific to teachers?</a:t>
            </a:r>
          </a:p>
        </p:txBody>
      </p:sp>
      <p:sp>
        <p:nvSpPr>
          <p:cNvPr id="15" name="Content Placeholder 14">
            <a:extLst>
              <a:ext uri="{FF2B5EF4-FFF2-40B4-BE49-F238E27FC236}">
                <a16:creationId xmlns:a16="http://schemas.microsoft.com/office/drawing/2014/main" id="{C833283C-55E5-7F40-A3E7-44775A6D5212}"/>
              </a:ext>
            </a:extLst>
          </p:cNvPr>
          <p:cNvSpPr>
            <a:spLocks noGrp="1"/>
          </p:cNvSpPr>
          <p:nvPr>
            <p:ph idx="17"/>
          </p:nvPr>
        </p:nvSpPr>
        <p:spPr>
          <a:xfrm>
            <a:off x="6343967" y="3694691"/>
            <a:ext cx="3032262" cy="679527"/>
          </a:xfrm>
        </p:spPr>
        <p:txBody>
          <a:bodyPr/>
          <a:lstStyle/>
          <a:p>
            <a:pPr marL="174625" indent="-174625">
              <a:spcBef>
                <a:spcPts val="0"/>
              </a:spcBef>
              <a:buFont typeface="Arial" panose="020B0604020202020204" pitchFamily="34" charset="0"/>
              <a:buChar char="•"/>
            </a:pPr>
            <a:r>
              <a:rPr lang="en-US" sz="1500" b="0" dirty="0"/>
              <a:t>Where can I find out more?</a:t>
            </a:r>
          </a:p>
          <a:p>
            <a:pPr marL="174625" indent="-174625">
              <a:spcBef>
                <a:spcPts val="0"/>
              </a:spcBef>
              <a:buFont typeface="Arial" panose="020B0604020202020204" pitchFamily="34" charset="0"/>
              <a:buChar char="•"/>
            </a:pPr>
            <a:r>
              <a:rPr lang="en-US" sz="1500" b="0" dirty="0"/>
              <a:t>Where do I go next?</a:t>
            </a:r>
          </a:p>
        </p:txBody>
      </p:sp>
      <p:sp>
        <p:nvSpPr>
          <p:cNvPr id="3" name="Slide Number Placeholder 2">
            <a:extLst>
              <a:ext uri="{FF2B5EF4-FFF2-40B4-BE49-F238E27FC236}">
                <a16:creationId xmlns:a16="http://schemas.microsoft.com/office/drawing/2014/main" id="{676B5400-3E78-984F-AFC6-B1FCFD9AC802}"/>
              </a:ext>
            </a:extLst>
          </p:cNvPr>
          <p:cNvSpPr>
            <a:spLocks noGrp="1"/>
          </p:cNvSpPr>
          <p:nvPr>
            <p:ph type="sldNum" sz="quarter" idx="4"/>
          </p:nvPr>
        </p:nvSpPr>
        <p:spPr/>
        <p:txBody>
          <a:bodyPr/>
          <a:lstStyle/>
          <a:p>
            <a:fld id="{B0462FEB-C181-8347-9EC4-DEDFCFCD9AD1}" type="slidenum">
              <a:rPr lang="en-US" smtClean="0"/>
              <a:pPr/>
              <a:t>5</a:t>
            </a:fld>
            <a:endParaRPr lang="en-US" dirty="0"/>
          </a:p>
        </p:txBody>
      </p:sp>
    </p:spTree>
    <p:extLst>
      <p:ext uri="{BB962C8B-B14F-4D97-AF65-F5344CB8AC3E}">
        <p14:creationId xmlns:p14="http://schemas.microsoft.com/office/powerpoint/2010/main" val="24324421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4">
            <a:extLst>
              <a:ext uri="{FF2B5EF4-FFF2-40B4-BE49-F238E27FC236}">
                <a16:creationId xmlns:a16="http://schemas.microsoft.com/office/drawing/2014/main" id="{719F52EC-22EC-9A4B-8AC9-772A2732CD4D}"/>
              </a:ext>
            </a:extLst>
          </p:cNvPr>
          <p:cNvSpPr>
            <a:spLocks noGrp="1"/>
          </p:cNvSpPr>
          <p:nvPr>
            <p:ph type="title"/>
          </p:nvPr>
        </p:nvSpPr>
        <p:spPr>
          <a:xfrm>
            <a:off x="463747" y="239746"/>
            <a:ext cx="7482021" cy="770020"/>
          </a:xfrm>
        </p:spPr>
        <p:txBody>
          <a:bodyPr/>
          <a:lstStyle/>
          <a:p>
            <a:r>
              <a:rPr lang="en-US" sz="3400" dirty="0"/>
              <a:t>Building Community</a:t>
            </a:r>
          </a:p>
        </p:txBody>
      </p:sp>
      <p:sp>
        <p:nvSpPr>
          <p:cNvPr id="19" name="Content Placeholder 1">
            <a:extLst>
              <a:ext uri="{FF2B5EF4-FFF2-40B4-BE49-F238E27FC236}">
                <a16:creationId xmlns:a16="http://schemas.microsoft.com/office/drawing/2014/main" id="{8F430BAD-9022-0A4D-8738-F2E4CBD84A40}"/>
              </a:ext>
            </a:extLst>
          </p:cNvPr>
          <p:cNvSpPr txBox="1">
            <a:spLocks/>
          </p:cNvSpPr>
          <p:nvPr/>
        </p:nvSpPr>
        <p:spPr>
          <a:xfrm>
            <a:off x="378365" y="1371932"/>
            <a:ext cx="8301888" cy="997721"/>
          </a:xfrm>
          <a:prstGeom prst="rect">
            <a:avLst/>
          </a:prstGeom>
        </p:spPr>
        <p:txBody>
          <a:bodyPr vert="horz" lIns="0" tIns="0" rIns="182880" bIns="0" rtlCol="0">
            <a:noAutofit/>
          </a:bodyPr>
          <a:lstStyle>
            <a:lvl1pPr marL="0" marR="0" indent="0" algn="l" defTabSz="457189" rtl="0" eaLnBrk="1" fontAlgn="auto" latinLnBrk="0" hangingPunct="1">
              <a:lnSpc>
                <a:spcPct val="95000"/>
              </a:lnSpc>
              <a:spcBef>
                <a:spcPct val="20000"/>
              </a:spcBef>
              <a:spcAft>
                <a:spcPts val="0"/>
              </a:spcAft>
              <a:buClrTx/>
              <a:buSzTx/>
              <a:buFont typeface="Arial"/>
              <a:buNone/>
              <a:tabLst/>
              <a:defRPr sz="2000" b="1" kern="1200" baseline="0">
                <a:solidFill>
                  <a:srgbClr val="1C4578"/>
                </a:solidFill>
                <a:latin typeface="Arial" panose="020B0604020202020204" pitchFamily="34" charset="0"/>
                <a:ea typeface="Helvetica" pitchFamily="2" charset="0"/>
                <a:cs typeface="Arial" panose="020B0604020202020204" pitchFamily="34" charset="0"/>
              </a:defRPr>
            </a:lvl1pPr>
            <a:lvl2pPr marL="457189" marR="0" indent="0" algn="ctr" defTabSz="457189" rtl="0" eaLnBrk="1" fontAlgn="auto" latinLnBrk="0" hangingPunct="1">
              <a:lnSpc>
                <a:spcPct val="95000"/>
              </a:lnSpc>
              <a:spcBef>
                <a:spcPct val="20000"/>
              </a:spcBef>
              <a:spcAft>
                <a:spcPts val="0"/>
              </a:spcAft>
              <a:buClr>
                <a:srgbClr val="00AEE4"/>
              </a:buClr>
              <a:buSzTx/>
              <a:buFont typeface="Arial" panose="020B0604020202020204" pitchFamily="34" charset="0"/>
              <a:buNone/>
              <a:tabLst/>
              <a:defRPr sz="1400" b="0" kern="1200">
                <a:solidFill>
                  <a:schemeClr val="tx1">
                    <a:tint val="75000"/>
                  </a:schemeClr>
                </a:solidFill>
                <a:latin typeface="+mn-lt"/>
                <a:ea typeface="+mn-ea"/>
                <a:cs typeface="Arial" panose="020B0604020202020204" pitchFamily="34" charset="0"/>
              </a:defRPr>
            </a:lvl2pPr>
            <a:lvl3pPr marL="914377" marR="0" indent="0" algn="ctr" defTabSz="457189" rtl="0" eaLnBrk="1" fontAlgn="auto" latinLnBrk="0" hangingPunct="1">
              <a:lnSpc>
                <a:spcPct val="95000"/>
              </a:lnSpc>
              <a:spcBef>
                <a:spcPct val="20000"/>
              </a:spcBef>
              <a:spcAft>
                <a:spcPts val="0"/>
              </a:spcAft>
              <a:buClr>
                <a:srgbClr val="00AEE4"/>
              </a:buClr>
              <a:buSzPct val="80000"/>
              <a:buFont typeface="Courier New" panose="02070309020205020404" pitchFamily="49" charset="0"/>
              <a:buNone/>
              <a:tabLst/>
              <a:defRPr sz="1200" kern="1200">
                <a:solidFill>
                  <a:schemeClr val="tx1">
                    <a:tint val="75000"/>
                  </a:schemeClr>
                </a:solidFill>
                <a:latin typeface="+mn-lt"/>
                <a:ea typeface="Corbel" charset="0"/>
                <a:cs typeface="Arial" panose="020B0604020202020204" pitchFamily="34" charset="0"/>
              </a:defRPr>
            </a:lvl3pPr>
            <a:lvl4pPr marL="1371566" marR="0" indent="0" algn="ctr" defTabSz="457189" rtl="0" eaLnBrk="1" fontAlgn="auto" latinLnBrk="0" hangingPunct="1">
              <a:lnSpc>
                <a:spcPct val="95000"/>
              </a:lnSpc>
              <a:spcBef>
                <a:spcPct val="20000"/>
              </a:spcBef>
              <a:spcAft>
                <a:spcPts val="0"/>
              </a:spcAft>
              <a:buClr>
                <a:srgbClr val="00AEE4"/>
              </a:buClr>
              <a:buSzTx/>
              <a:buFont typeface="Arial"/>
              <a:buNone/>
              <a:tabLst/>
              <a:defRPr sz="1200" kern="1200">
                <a:solidFill>
                  <a:schemeClr val="tx1">
                    <a:tint val="75000"/>
                  </a:schemeClr>
                </a:solidFill>
                <a:latin typeface="+mn-lt"/>
                <a:ea typeface="+mn-ea"/>
                <a:cs typeface="Arial" panose="020B0604020202020204" pitchFamily="34" charset="0"/>
              </a:defRPr>
            </a:lvl4pPr>
            <a:lvl5pPr marL="1828754" marR="0" indent="0" algn="ctr" defTabSz="457189" rtl="0" eaLnBrk="1" fontAlgn="auto" latinLnBrk="0" hangingPunct="1">
              <a:lnSpc>
                <a:spcPct val="95000"/>
              </a:lnSpc>
              <a:spcBef>
                <a:spcPct val="20000"/>
              </a:spcBef>
              <a:spcAft>
                <a:spcPts val="0"/>
              </a:spcAft>
              <a:buClr>
                <a:srgbClr val="00AEE4"/>
              </a:buClr>
              <a:buSzTx/>
              <a:buFont typeface="Arial"/>
              <a:buNone/>
              <a:tabLst/>
              <a:defRPr sz="1200" kern="1200">
                <a:solidFill>
                  <a:schemeClr val="tx1">
                    <a:tint val="75000"/>
                  </a:schemeClr>
                </a:solidFill>
                <a:latin typeface="+mn-lt"/>
                <a:ea typeface="+mn-ea"/>
                <a:cs typeface="Arial" panose="020B0604020202020204" pitchFamily="34" charset="0"/>
              </a:defRPr>
            </a:lvl5pPr>
            <a:lvl6pPr marL="2285943" indent="0" algn="ctr" defTabSz="457189"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131" indent="0" algn="ctr" defTabSz="457189"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320" indent="0" algn="ctr" defTabSz="457189"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509" indent="0" algn="ctr" defTabSz="457189"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sz="2400" b="0" dirty="0">
                <a:solidFill>
                  <a:schemeClr val="tx2"/>
                </a:solidFill>
              </a:rPr>
              <a:t>We will use the principles of the New York CR-S Education Framework to guide our learning today:</a:t>
            </a:r>
          </a:p>
          <a:p>
            <a:endParaRPr lang="en-US" sz="1600" b="0" dirty="0">
              <a:solidFill>
                <a:schemeClr val="tx2"/>
              </a:solidFill>
            </a:endParaRPr>
          </a:p>
        </p:txBody>
      </p:sp>
      <p:pic>
        <p:nvPicPr>
          <p:cNvPr id="18" name="Picture 17" descr="Welcoming and affirmating environment, high expectations and rigorous instruction, inclusive curriculum and assessment, ongoing professional learning.">
            <a:extLst>
              <a:ext uri="{FF2B5EF4-FFF2-40B4-BE49-F238E27FC236}">
                <a16:creationId xmlns:a16="http://schemas.microsoft.com/office/drawing/2014/main" id="{2454AB1E-EC64-8B49-85D2-3A0778CD5082}"/>
              </a:ext>
            </a:extLst>
          </p:cNvPr>
          <p:cNvPicPr>
            <a:picLocks noChangeAspect="1"/>
          </p:cNvPicPr>
          <p:nvPr/>
        </p:nvPicPr>
        <p:blipFill>
          <a:blip r:embed="rId3"/>
          <a:stretch>
            <a:fillRect/>
          </a:stretch>
        </p:blipFill>
        <p:spPr>
          <a:xfrm>
            <a:off x="789140" y="2369653"/>
            <a:ext cx="7284687" cy="1861444"/>
          </a:xfrm>
          <a:prstGeom prst="rect">
            <a:avLst/>
          </a:prstGeom>
        </p:spPr>
      </p:pic>
      <p:sp>
        <p:nvSpPr>
          <p:cNvPr id="3" name="Slide Number Placeholder 2">
            <a:extLst>
              <a:ext uri="{FF2B5EF4-FFF2-40B4-BE49-F238E27FC236}">
                <a16:creationId xmlns:a16="http://schemas.microsoft.com/office/drawing/2014/main" id="{676B5400-3E78-984F-AFC6-B1FCFD9AC802}"/>
              </a:ext>
            </a:extLst>
          </p:cNvPr>
          <p:cNvSpPr>
            <a:spLocks noGrp="1"/>
          </p:cNvSpPr>
          <p:nvPr>
            <p:ph type="sldNum" sz="quarter" idx="4"/>
          </p:nvPr>
        </p:nvSpPr>
        <p:spPr/>
        <p:txBody>
          <a:bodyPr/>
          <a:lstStyle/>
          <a:p>
            <a:fld id="{B0462FEB-C181-8347-9EC4-DEDFCFCD9AD1}" type="slidenum">
              <a:rPr lang="en-US" smtClean="0"/>
              <a:pPr/>
              <a:t>6</a:t>
            </a:fld>
            <a:endParaRPr lang="en-US" dirty="0"/>
          </a:p>
        </p:txBody>
      </p:sp>
    </p:spTree>
    <p:extLst>
      <p:ext uri="{BB962C8B-B14F-4D97-AF65-F5344CB8AC3E}">
        <p14:creationId xmlns:p14="http://schemas.microsoft.com/office/powerpoint/2010/main" val="5939960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4">
            <a:extLst>
              <a:ext uri="{FF2B5EF4-FFF2-40B4-BE49-F238E27FC236}">
                <a16:creationId xmlns:a16="http://schemas.microsoft.com/office/drawing/2014/main" id="{24546D2F-3862-3341-8623-B3B0B264D854}"/>
              </a:ext>
            </a:extLst>
          </p:cNvPr>
          <p:cNvSpPr>
            <a:spLocks noGrp="1"/>
          </p:cNvSpPr>
          <p:nvPr>
            <p:ph type="title"/>
          </p:nvPr>
        </p:nvSpPr>
        <p:spPr>
          <a:xfrm>
            <a:off x="463747" y="239746"/>
            <a:ext cx="7482021" cy="770020"/>
          </a:xfrm>
        </p:spPr>
        <p:txBody>
          <a:bodyPr/>
          <a:lstStyle/>
          <a:p>
            <a:r>
              <a:rPr lang="en-US" dirty="0"/>
              <a:t>Getting Ready</a:t>
            </a:r>
          </a:p>
        </p:txBody>
      </p:sp>
      <p:sp>
        <p:nvSpPr>
          <p:cNvPr id="9" name="Content Placeholder 1">
            <a:extLst>
              <a:ext uri="{FF2B5EF4-FFF2-40B4-BE49-F238E27FC236}">
                <a16:creationId xmlns:a16="http://schemas.microsoft.com/office/drawing/2014/main" id="{F928C8CC-8DB6-5E46-A400-E304DE03EB5B}"/>
              </a:ext>
            </a:extLst>
          </p:cNvPr>
          <p:cNvSpPr txBox="1">
            <a:spLocks/>
          </p:cNvSpPr>
          <p:nvPr/>
        </p:nvSpPr>
        <p:spPr>
          <a:xfrm>
            <a:off x="378365" y="1371932"/>
            <a:ext cx="7024517" cy="2937601"/>
          </a:xfrm>
          <a:prstGeom prst="rect">
            <a:avLst/>
          </a:prstGeom>
        </p:spPr>
        <p:txBody>
          <a:bodyPr vert="horz" lIns="0" tIns="0" rIns="182880" bIns="0" rtlCol="0">
            <a:noAutofit/>
          </a:bodyPr>
          <a:lstStyle>
            <a:lvl1pPr marL="0" marR="0" indent="0" algn="l" defTabSz="457189" rtl="0" eaLnBrk="1" fontAlgn="auto" latinLnBrk="0" hangingPunct="1">
              <a:lnSpc>
                <a:spcPct val="95000"/>
              </a:lnSpc>
              <a:spcBef>
                <a:spcPct val="20000"/>
              </a:spcBef>
              <a:spcAft>
                <a:spcPts val="0"/>
              </a:spcAft>
              <a:buClrTx/>
              <a:buSzTx/>
              <a:buFont typeface="Arial"/>
              <a:buNone/>
              <a:tabLst/>
              <a:defRPr sz="2000" b="1" kern="1200" baseline="0">
                <a:solidFill>
                  <a:srgbClr val="1C4578"/>
                </a:solidFill>
                <a:latin typeface="Arial" panose="020B0604020202020204" pitchFamily="34" charset="0"/>
                <a:ea typeface="Helvetica" pitchFamily="2" charset="0"/>
                <a:cs typeface="Arial" panose="020B0604020202020204" pitchFamily="34" charset="0"/>
              </a:defRPr>
            </a:lvl1pPr>
            <a:lvl2pPr marL="457189" marR="0" indent="0" algn="ctr" defTabSz="457189" rtl="0" eaLnBrk="1" fontAlgn="auto" latinLnBrk="0" hangingPunct="1">
              <a:lnSpc>
                <a:spcPct val="95000"/>
              </a:lnSpc>
              <a:spcBef>
                <a:spcPct val="20000"/>
              </a:spcBef>
              <a:spcAft>
                <a:spcPts val="0"/>
              </a:spcAft>
              <a:buClr>
                <a:srgbClr val="00AEE4"/>
              </a:buClr>
              <a:buSzTx/>
              <a:buFont typeface="Arial" panose="020B0604020202020204" pitchFamily="34" charset="0"/>
              <a:buNone/>
              <a:tabLst/>
              <a:defRPr sz="1400" b="0" kern="1200">
                <a:solidFill>
                  <a:schemeClr val="tx1">
                    <a:tint val="75000"/>
                  </a:schemeClr>
                </a:solidFill>
                <a:latin typeface="+mn-lt"/>
                <a:ea typeface="+mn-ea"/>
                <a:cs typeface="Arial" panose="020B0604020202020204" pitchFamily="34" charset="0"/>
              </a:defRPr>
            </a:lvl2pPr>
            <a:lvl3pPr marL="914377" marR="0" indent="0" algn="ctr" defTabSz="457189" rtl="0" eaLnBrk="1" fontAlgn="auto" latinLnBrk="0" hangingPunct="1">
              <a:lnSpc>
                <a:spcPct val="95000"/>
              </a:lnSpc>
              <a:spcBef>
                <a:spcPct val="20000"/>
              </a:spcBef>
              <a:spcAft>
                <a:spcPts val="0"/>
              </a:spcAft>
              <a:buClr>
                <a:srgbClr val="00AEE4"/>
              </a:buClr>
              <a:buSzPct val="80000"/>
              <a:buFont typeface="Courier New" panose="02070309020205020404" pitchFamily="49" charset="0"/>
              <a:buNone/>
              <a:tabLst/>
              <a:defRPr sz="1200" kern="1200">
                <a:solidFill>
                  <a:schemeClr val="tx1">
                    <a:tint val="75000"/>
                  </a:schemeClr>
                </a:solidFill>
                <a:latin typeface="+mn-lt"/>
                <a:ea typeface="Corbel" charset="0"/>
                <a:cs typeface="Arial" panose="020B0604020202020204" pitchFamily="34" charset="0"/>
              </a:defRPr>
            </a:lvl3pPr>
            <a:lvl4pPr marL="1371566" marR="0" indent="0" algn="ctr" defTabSz="457189" rtl="0" eaLnBrk="1" fontAlgn="auto" latinLnBrk="0" hangingPunct="1">
              <a:lnSpc>
                <a:spcPct val="95000"/>
              </a:lnSpc>
              <a:spcBef>
                <a:spcPct val="20000"/>
              </a:spcBef>
              <a:spcAft>
                <a:spcPts val="0"/>
              </a:spcAft>
              <a:buClr>
                <a:srgbClr val="00AEE4"/>
              </a:buClr>
              <a:buSzTx/>
              <a:buFont typeface="Arial"/>
              <a:buNone/>
              <a:tabLst/>
              <a:defRPr sz="1200" kern="1200">
                <a:solidFill>
                  <a:schemeClr val="tx1">
                    <a:tint val="75000"/>
                  </a:schemeClr>
                </a:solidFill>
                <a:latin typeface="+mn-lt"/>
                <a:ea typeface="+mn-ea"/>
                <a:cs typeface="Arial" panose="020B0604020202020204" pitchFamily="34" charset="0"/>
              </a:defRPr>
            </a:lvl4pPr>
            <a:lvl5pPr marL="1828754" marR="0" indent="0" algn="ctr" defTabSz="457189" rtl="0" eaLnBrk="1" fontAlgn="auto" latinLnBrk="0" hangingPunct="1">
              <a:lnSpc>
                <a:spcPct val="95000"/>
              </a:lnSpc>
              <a:spcBef>
                <a:spcPct val="20000"/>
              </a:spcBef>
              <a:spcAft>
                <a:spcPts val="0"/>
              </a:spcAft>
              <a:buClr>
                <a:srgbClr val="00AEE4"/>
              </a:buClr>
              <a:buSzTx/>
              <a:buFont typeface="Arial"/>
              <a:buNone/>
              <a:tabLst/>
              <a:defRPr sz="1200" kern="1200">
                <a:solidFill>
                  <a:schemeClr val="tx1">
                    <a:tint val="75000"/>
                  </a:schemeClr>
                </a:solidFill>
                <a:latin typeface="+mn-lt"/>
                <a:ea typeface="+mn-ea"/>
                <a:cs typeface="Arial" panose="020B0604020202020204" pitchFamily="34" charset="0"/>
              </a:defRPr>
            </a:lvl5pPr>
            <a:lvl6pPr marL="2285943" indent="0" algn="ctr" defTabSz="457189"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131" indent="0" algn="ctr" defTabSz="457189"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320" indent="0" algn="ctr" defTabSz="457189"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509" indent="0" algn="ctr" defTabSz="457189" rtl="0" eaLnBrk="1" latinLnBrk="0" hangingPunct="1">
              <a:spcBef>
                <a:spcPct val="20000"/>
              </a:spcBef>
              <a:buFont typeface="Arial"/>
              <a:buNone/>
              <a:defRPr sz="2000" kern="1200">
                <a:solidFill>
                  <a:schemeClr val="tx1">
                    <a:tint val="75000"/>
                  </a:schemeClr>
                </a:solidFill>
                <a:latin typeface="+mn-lt"/>
                <a:ea typeface="+mn-ea"/>
                <a:cs typeface="+mn-cs"/>
              </a:defRPr>
            </a:lvl9pPr>
          </a:lstStyle>
          <a:p>
            <a:endParaRPr lang="en-US" sz="2400" dirty="0">
              <a:solidFill>
                <a:schemeClr val="tx2"/>
              </a:solidFill>
              <a:latin typeface="Noteworthy" panose="02000400000000000000" pitchFamily="2" charset="77"/>
              <a:ea typeface="Noteworthy" panose="02000400000000000000" pitchFamily="2" charset="77"/>
              <a:cs typeface="Big Caslon Medium" panose="02000603090000020003" pitchFamily="2" charset="-79"/>
            </a:endParaRPr>
          </a:p>
          <a:p>
            <a:r>
              <a:rPr lang="en-US" sz="2400" b="0" dirty="0">
                <a:solidFill>
                  <a:schemeClr val="tx2"/>
                </a:solidFill>
                <a:ea typeface="Noteworthy" panose="02000400000000000000" pitchFamily="2" charset="77"/>
              </a:rPr>
              <a:t>During this session on the </a:t>
            </a:r>
            <a:r>
              <a:rPr lang="en-US" sz="2400" dirty="0">
                <a:solidFill>
                  <a:schemeClr val="tx2"/>
                </a:solidFill>
                <a:ea typeface="Noteworthy" panose="02000400000000000000" pitchFamily="2" charset="77"/>
              </a:rPr>
              <a:t>New York CR-S Education Framework </a:t>
            </a:r>
            <a:r>
              <a:rPr lang="en-US" sz="2400" b="0" dirty="0">
                <a:solidFill>
                  <a:schemeClr val="tx2"/>
                </a:solidFill>
                <a:ea typeface="Noteworthy" panose="02000400000000000000" pitchFamily="2" charset="77"/>
              </a:rPr>
              <a:t>and the strategies specific to </a:t>
            </a:r>
            <a:r>
              <a:rPr lang="en-US" sz="2400" dirty="0">
                <a:solidFill>
                  <a:schemeClr val="tx2"/>
                </a:solidFill>
                <a:ea typeface="Noteworthy" panose="02000400000000000000" pitchFamily="2" charset="77"/>
              </a:rPr>
              <a:t>teachers</a:t>
            </a:r>
            <a:r>
              <a:rPr lang="en-US" sz="2400" b="0" dirty="0">
                <a:solidFill>
                  <a:schemeClr val="tx2"/>
                </a:solidFill>
                <a:ea typeface="Noteworthy" panose="02000400000000000000" pitchFamily="2" charset="77"/>
              </a:rPr>
              <a:t>, </a:t>
            </a:r>
          </a:p>
          <a:p>
            <a:endParaRPr lang="en-US" sz="2400" b="0" dirty="0">
              <a:solidFill>
                <a:schemeClr val="tx2"/>
              </a:solidFill>
              <a:ea typeface="Noteworthy" panose="02000400000000000000" pitchFamily="2" charset="77"/>
            </a:endParaRPr>
          </a:p>
          <a:p>
            <a:r>
              <a:rPr lang="en-US" sz="2400" i="1" dirty="0">
                <a:solidFill>
                  <a:schemeClr val="tx2"/>
                </a:solidFill>
                <a:ea typeface="Noteworthy" panose="02000400000000000000" pitchFamily="2" charset="77"/>
              </a:rPr>
              <a:t>I hope to learn about . . .</a:t>
            </a:r>
            <a:endParaRPr lang="en-US" sz="1600" i="1" dirty="0">
              <a:solidFill>
                <a:schemeClr val="tx2"/>
              </a:solidFill>
            </a:endParaRPr>
          </a:p>
          <a:p>
            <a:pPr marL="342900" indent="-342900">
              <a:buFont typeface="Arial" panose="020B0604020202020204" pitchFamily="34" charset="0"/>
              <a:buChar char="•"/>
            </a:pPr>
            <a:endParaRPr lang="en-US" sz="1600" b="0" dirty="0">
              <a:solidFill>
                <a:schemeClr val="tx2"/>
              </a:solidFill>
            </a:endParaRPr>
          </a:p>
          <a:p>
            <a:endParaRPr lang="en-US" sz="1600" b="0" dirty="0">
              <a:solidFill>
                <a:schemeClr val="tx2"/>
              </a:solidFill>
            </a:endParaRPr>
          </a:p>
          <a:p>
            <a:endParaRPr lang="en-US" sz="2400" dirty="0">
              <a:solidFill>
                <a:schemeClr val="tx2"/>
              </a:solidFill>
            </a:endParaRPr>
          </a:p>
        </p:txBody>
      </p:sp>
      <p:pic>
        <p:nvPicPr>
          <p:cNvPr id="6" name="Content Placeholder 6">
            <a:extLst>
              <a:ext uri="{FF2B5EF4-FFF2-40B4-BE49-F238E27FC236}">
                <a16:creationId xmlns:a16="http://schemas.microsoft.com/office/drawing/2014/main" id="{08884737-B8FB-DE40-81F5-840E2BC7D0F9}"/>
              </a:ext>
              <a:ext uri="{C183D7F6-B498-43B3-948B-1728B52AA6E4}">
                <adec:decorative xmlns:adec="http://schemas.microsoft.com/office/drawing/2017/decorative" val="1"/>
              </a:ext>
            </a:extLst>
          </p:cNvPr>
          <p:cNvPicPr>
            <a:picLocks noGrp="1" noChangeAspect="1"/>
          </p:cNvPicPr>
          <p:nvPr>
            <p:ph idx="10"/>
          </p:nvPr>
        </p:nvPicPr>
        <p:blipFill>
          <a:blip r:embed="rId3"/>
          <a:stretch>
            <a:fillRect/>
          </a:stretch>
        </p:blipFill>
        <p:spPr>
          <a:xfrm>
            <a:off x="7246961" y="2455281"/>
            <a:ext cx="1832109" cy="2145192"/>
          </a:xfrm>
        </p:spPr>
      </p:pic>
      <p:sp>
        <p:nvSpPr>
          <p:cNvPr id="4" name="Slide Number Placeholder 3">
            <a:extLst>
              <a:ext uri="{FF2B5EF4-FFF2-40B4-BE49-F238E27FC236}">
                <a16:creationId xmlns:a16="http://schemas.microsoft.com/office/drawing/2014/main" id="{5D6FD62A-F7CC-C74A-8468-6D5952D4951E}"/>
              </a:ext>
            </a:extLst>
          </p:cNvPr>
          <p:cNvSpPr>
            <a:spLocks noGrp="1"/>
          </p:cNvSpPr>
          <p:nvPr>
            <p:ph type="sldNum" sz="quarter" idx="4"/>
          </p:nvPr>
        </p:nvSpPr>
        <p:spPr/>
        <p:txBody>
          <a:bodyPr/>
          <a:lstStyle/>
          <a:p>
            <a:fld id="{B0462FEB-C181-8347-9EC4-DEDFCFCD9AD1}" type="slidenum">
              <a:rPr lang="en-US" smtClean="0"/>
              <a:pPr/>
              <a:t>7</a:t>
            </a:fld>
            <a:endParaRPr lang="en-US" dirty="0"/>
          </a:p>
        </p:txBody>
      </p:sp>
    </p:spTree>
    <p:extLst>
      <p:ext uri="{BB962C8B-B14F-4D97-AF65-F5344CB8AC3E}">
        <p14:creationId xmlns:p14="http://schemas.microsoft.com/office/powerpoint/2010/main" val="15498479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4">
            <a:extLst>
              <a:ext uri="{FF2B5EF4-FFF2-40B4-BE49-F238E27FC236}">
                <a16:creationId xmlns:a16="http://schemas.microsoft.com/office/drawing/2014/main" id="{56300F4A-75A5-B64C-8381-CC59F5054D93}"/>
              </a:ext>
            </a:extLst>
          </p:cNvPr>
          <p:cNvSpPr>
            <a:spLocks noGrp="1"/>
          </p:cNvSpPr>
          <p:nvPr>
            <p:ph type="title"/>
          </p:nvPr>
        </p:nvSpPr>
        <p:spPr>
          <a:xfrm>
            <a:off x="4835190" y="1569493"/>
            <a:ext cx="3707600" cy="2361062"/>
          </a:xfrm>
        </p:spPr>
        <p:txBody>
          <a:bodyPr/>
          <a:lstStyle/>
          <a:p>
            <a:pPr algn="ctr"/>
            <a:r>
              <a:rPr lang="en-US" sz="3400" dirty="0"/>
              <a:t>Any </a:t>
            </a:r>
            <a:r>
              <a:rPr lang="en-US" sz="3400" dirty="0">
                <a:solidFill>
                  <a:schemeClr val="tx2"/>
                </a:solidFill>
              </a:rPr>
              <a:t>questions about the session agenda or objectives?</a:t>
            </a:r>
            <a:br>
              <a:rPr lang="en-US" sz="3400" dirty="0">
                <a:solidFill>
                  <a:schemeClr val="tx2"/>
                </a:solidFill>
              </a:rPr>
            </a:br>
            <a:endParaRPr lang="en-US" sz="3400" dirty="0"/>
          </a:p>
        </p:txBody>
      </p:sp>
      <p:pic>
        <p:nvPicPr>
          <p:cNvPr id="7" name="Content Placeholder 6">
            <a:extLst>
              <a:ext uri="{FF2B5EF4-FFF2-40B4-BE49-F238E27FC236}">
                <a16:creationId xmlns:a16="http://schemas.microsoft.com/office/drawing/2014/main" id="{232D176C-CCAB-9347-9632-E4870C56B250}"/>
              </a:ext>
              <a:ext uri="{C183D7F6-B498-43B3-948B-1728B52AA6E4}">
                <adec:decorative xmlns:adec="http://schemas.microsoft.com/office/drawing/2017/decorative" val="1"/>
              </a:ext>
            </a:extLst>
          </p:cNvPr>
          <p:cNvPicPr>
            <a:picLocks noGrp="1" noChangeAspect="1"/>
          </p:cNvPicPr>
          <p:nvPr>
            <p:ph idx="1"/>
          </p:nvPr>
        </p:nvPicPr>
        <p:blipFill>
          <a:blip r:embed="rId3"/>
          <a:stretch>
            <a:fillRect/>
          </a:stretch>
        </p:blipFill>
        <p:spPr>
          <a:xfrm>
            <a:off x="687843" y="220663"/>
            <a:ext cx="3637639" cy="4259262"/>
          </a:xfrm>
        </p:spPr>
      </p:pic>
      <p:sp>
        <p:nvSpPr>
          <p:cNvPr id="4" name="Slide Number Placeholder 3">
            <a:extLst>
              <a:ext uri="{FF2B5EF4-FFF2-40B4-BE49-F238E27FC236}">
                <a16:creationId xmlns:a16="http://schemas.microsoft.com/office/drawing/2014/main" id="{07589772-70CC-0342-B136-FA4E428742B0}"/>
              </a:ext>
            </a:extLst>
          </p:cNvPr>
          <p:cNvSpPr>
            <a:spLocks noGrp="1"/>
          </p:cNvSpPr>
          <p:nvPr>
            <p:ph type="sldNum" sz="quarter" idx="4"/>
          </p:nvPr>
        </p:nvSpPr>
        <p:spPr/>
        <p:txBody>
          <a:bodyPr/>
          <a:lstStyle/>
          <a:p>
            <a:fld id="{B0462FEB-C181-8347-9EC4-DEDFCFCD9AD1}" type="slidenum">
              <a:rPr lang="en-US" smtClean="0"/>
              <a:pPr/>
              <a:t>8</a:t>
            </a:fld>
            <a:endParaRPr lang="en-US" dirty="0"/>
          </a:p>
        </p:txBody>
      </p:sp>
    </p:spTree>
    <p:extLst>
      <p:ext uri="{BB962C8B-B14F-4D97-AF65-F5344CB8AC3E}">
        <p14:creationId xmlns:p14="http://schemas.microsoft.com/office/powerpoint/2010/main" val="10584405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7">
            <a:extLst>
              <a:ext uri="{FF2B5EF4-FFF2-40B4-BE49-F238E27FC236}">
                <a16:creationId xmlns:a16="http://schemas.microsoft.com/office/drawing/2014/main" id="{A9AEBC74-6485-BE42-BD30-E7F1114A721F}"/>
              </a:ext>
            </a:extLst>
          </p:cNvPr>
          <p:cNvSpPr>
            <a:spLocks noGrp="1"/>
          </p:cNvSpPr>
          <p:nvPr>
            <p:ph type="title"/>
          </p:nvPr>
        </p:nvSpPr>
        <p:spPr>
          <a:xfrm>
            <a:off x="433138" y="207694"/>
            <a:ext cx="7332871" cy="770020"/>
          </a:xfrm>
        </p:spPr>
        <p:txBody>
          <a:bodyPr/>
          <a:lstStyle/>
          <a:p>
            <a:r>
              <a:rPr lang="en-US" dirty="0"/>
              <a:t>Getting Ready: Introductions</a:t>
            </a:r>
          </a:p>
        </p:txBody>
      </p:sp>
      <p:sp>
        <p:nvSpPr>
          <p:cNvPr id="6" name="Content Placeholder 19">
            <a:extLst>
              <a:ext uri="{FF2B5EF4-FFF2-40B4-BE49-F238E27FC236}">
                <a16:creationId xmlns:a16="http://schemas.microsoft.com/office/drawing/2014/main" id="{4798CEC2-140B-2348-B1F9-8A93872CB629}"/>
              </a:ext>
            </a:extLst>
          </p:cNvPr>
          <p:cNvSpPr txBox="1">
            <a:spLocks/>
          </p:cNvSpPr>
          <p:nvPr/>
        </p:nvSpPr>
        <p:spPr>
          <a:xfrm>
            <a:off x="329635" y="1370215"/>
            <a:ext cx="8639553" cy="3378320"/>
          </a:xfrm>
          <a:prstGeom prst="rect">
            <a:avLst/>
          </a:prstGeom>
        </p:spPr>
        <p:txBody>
          <a:bodyPr/>
          <a:lstStyle>
            <a:lvl1pPr marL="0" marR="0" indent="0" algn="l" defTabSz="457189" rtl="0" eaLnBrk="1" fontAlgn="auto" latinLnBrk="0" hangingPunct="1">
              <a:lnSpc>
                <a:spcPct val="95000"/>
              </a:lnSpc>
              <a:spcBef>
                <a:spcPct val="20000"/>
              </a:spcBef>
              <a:spcAft>
                <a:spcPts val="0"/>
              </a:spcAft>
              <a:buClrTx/>
              <a:buSzTx/>
              <a:buFont typeface="Arial"/>
              <a:buNone/>
              <a:tabLst/>
              <a:defRPr sz="1800" b="1" kern="1200">
                <a:solidFill>
                  <a:srgbClr val="1C4578"/>
                </a:solidFill>
                <a:latin typeface="+mn-lt"/>
                <a:ea typeface="Helvetica" pitchFamily="2" charset="0"/>
                <a:cs typeface="Arial" panose="020B0604020202020204" pitchFamily="34" charset="0"/>
              </a:defRPr>
            </a:lvl1pPr>
            <a:lvl2pPr marL="465138" marR="0" indent="-177800" algn="l" defTabSz="457189" rtl="0" eaLnBrk="1" fontAlgn="auto" latinLnBrk="0" hangingPunct="1">
              <a:lnSpc>
                <a:spcPct val="95000"/>
              </a:lnSpc>
              <a:spcBef>
                <a:spcPct val="20000"/>
              </a:spcBef>
              <a:spcAft>
                <a:spcPts val="0"/>
              </a:spcAft>
              <a:buClr>
                <a:srgbClr val="00AEE4"/>
              </a:buClr>
              <a:buSzTx/>
              <a:buFont typeface="Arial" panose="020B0604020202020204" pitchFamily="34" charset="0"/>
              <a:buChar char="•"/>
              <a:tabLst/>
              <a:defRPr sz="1400" b="0" kern="1200">
                <a:solidFill>
                  <a:srgbClr val="3C4F59"/>
                </a:solidFill>
                <a:latin typeface="+mn-lt"/>
                <a:ea typeface="+mn-ea"/>
                <a:cs typeface="Arial" panose="020B0604020202020204" pitchFamily="34" charset="0"/>
              </a:defRPr>
            </a:lvl2pPr>
            <a:lvl3pPr marL="693738" marR="0" indent="-119063" algn="l" defTabSz="457189" rtl="0" eaLnBrk="1" fontAlgn="auto" latinLnBrk="0" hangingPunct="1">
              <a:lnSpc>
                <a:spcPct val="95000"/>
              </a:lnSpc>
              <a:spcBef>
                <a:spcPct val="20000"/>
              </a:spcBef>
              <a:spcAft>
                <a:spcPts val="0"/>
              </a:spcAft>
              <a:buClr>
                <a:srgbClr val="00AEE4"/>
              </a:buClr>
              <a:buSzPct val="80000"/>
              <a:buFont typeface="Courier New" panose="02070309020205020404" pitchFamily="49" charset="0"/>
              <a:buChar char="o"/>
              <a:tabLst/>
              <a:defRPr sz="1200" kern="1200">
                <a:solidFill>
                  <a:srgbClr val="3C4F59"/>
                </a:solidFill>
                <a:latin typeface="+mn-lt"/>
                <a:ea typeface="Corbel" charset="0"/>
                <a:cs typeface="Arial" panose="020B0604020202020204" pitchFamily="34" charset="0"/>
              </a:defRPr>
            </a:lvl3pPr>
            <a:lvl4pPr marL="973138" marR="0" indent="-169863" algn="l" defTabSz="457189" rtl="0" eaLnBrk="1" fontAlgn="auto" latinLnBrk="0" hangingPunct="1">
              <a:lnSpc>
                <a:spcPct val="95000"/>
              </a:lnSpc>
              <a:spcBef>
                <a:spcPct val="20000"/>
              </a:spcBef>
              <a:spcAft>
                <a:spcPts val="0"/>
              </a:spcAft>
              <a:buClr>
                <a:srgbClr val="00AEE4"/>
              </a:buClr>
              <a:buSzTx/>
              <a:buFont typeface="Arial"/>
              <a:buChar char="–"/>
              <a:tabLst/>
              <a:defRPr sz="1200" kern="1200">
                <a:solidFill>
                  <a:srgbClr val="3C4F59"/>
                </a:solidFill>
                <a:latin typeface="+mn-lt"/>
                <a:ea typeface="+mn-ea"/>
                <a:cs typeface="Arial" panose="020B0604020202020204" pitchFamily="34" charset="0"/>
              </a:defRPr>
            </a:lvl4pPr>
            <a:lvl5pPr marL="1430338" marR="0" indent="-169863" algn="l" defTabSz="457189" rtl="0" eaLnBrk="1" fontAlgn="auto" latinLnBrk="0" hangingPunct="1">
              <a:lnSpc>
                <a:spcPct val="95000"/>
              </a:lnSpc>
              <a:spcBef>
                <a:spcPct val="20000"/>
              </a:spcBef>
              <a:spcAft>
                <a:spcPts val="0"/>
              </a:spcAft>
              <a:buClr>
                <a:srgbClr val="00AEE4"/>
              </a:buClr>
              <a:buSzTx/>
              <a:buFont typeface="Arial"/>
              <a:buChar char="»"/>
              <a:tabLst/>
              <a:defRPr sz="1200" kern="1200">
                <a:solidFill>
                  <a:srgbClr val="3C4F59"/>
                </a:solidFill>
                <a:latin typeface="+mn-lt"/>
                <a:ea typeface="+mn-ea"/>
                <a:cs typeface="Arial" panose="020B0604020202020204" pitchFamily="34" charset="0"/>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r>
              <a:rPr lang="en-US" sz="2200" dirty="0">
                <a:solidFill>
                  <a:schemeClr val="tx2"/>
                </a:solidFill>
              </a:rPr>
              <a:t>Please record your responses to the following prompts. </a:t>
            </a:r>
            <a:r>
              <a:rPr lang="en-US" sz="2200" b="0" dirty="0">
                <a:solidFill>
                  <a:schemeClr val="tx2"/>
                </a:solidFill>
              </a:rPr>
              <a:t>Be prepared to share your responses with a partner or in a small group.</a:t>
            </a:r>
          </a:p>
          <a:p>
            <a:endParaRPr lang="en-US" sz="1000" dirty="0">
              <a:solidFill>
                <a:schemeClr val="tx2"/>
              </a:solidFill>
            </a:endParaRPr>
          </a:p>
          <a:p>
            <a:pPr marL="342900" lvl="0" indent="-342900">
              <a:lnSpc>
                <a:spcPct val="100000"/>
              </a:lnSpc>
              <a:spcBef>
                <a:spcPts val="600"/>
              </a:spcBef>
              <a:spcAft>
                <a:spcPts val="600"/>
              </a:spcAft>
              <a:buFont typeface="+mj-lt"/>
              <a:buAutoNum type="arabicPeriod"/>
            </a:pPr>
            <a:r>
              <a:rPr lang="en-US" sz="2000" b="0" dirty="0"/>
              <a:t>What is your full name?</a:t>
            </a:r>
          </a:p>
          <a:p>
            <a:pPr marL="342900" lvl="0" indent="-342900">
              <a:lnSpc>
                <a:spcPct val="100000"/>
              </a:lnSpc>
              <a:spcBef>
                <a:spcPts val="600"/>
              </a:spcBef>
              <a:spcAft>
                <a:spcPts val="600"/>
              </a:spcAft>
              <a:buFont typeface="+mj-lt"/>
              <a:buAutoNum type="arabicPeriod"/>
            </a:pPr>
            <a:r>
              <a:rPr lang="en-US" sz="2000" b="0" dirty="0"/>
              <a:t>Do you know who chose it or why it was chosen for you?</a:t>
            </a:r>
          </a:p>
          <a:p>
            <a:pPr marL="342900" lvl="0" indent="-342900">
              <a:lnSpc>
                <a:spcPct val="100000"/>
              </a:lnSpc>
              <a:spcBef>
                <a:spcPts val="600"/>
              </a:spcBef>
              <a:spcAft>
                <a:spcPts val="600"/>
              </a:spcAft>
              <a:buFont typeface="+mj-lt"/>
              <a:buAutoNum type="arabicPeriod"/>
            </a:pPr>
            <a:r>
              <a:rPr lang="en-US" sz="2000" b="0" dirty="0"/>
              <a:t>Is there any family or ethnic significance to your name?</a:t>
            </a:r>
          </a:p>
        </p:txBody>
      </p:sp>
      <p:pic>
        <p:nvPicPr>
          <p:cNvPr id="5" name="Picture 4">
            <a:extLst>
              <a:ext uri="{FF2B5EF4-FFF2-40B4-BE49-F238E27FC236}">
                <a16:creationId xmlns:a16="http://schemas.microsoft.com/office/drawing/2014/main" id="{6E16D023-947D-7945-A96B-2E8E9AA958D7}"/>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7563394" y="2925238"/>
            <a:ext cx="1580606" cy="1823297"/>
          </a:xfrm>
          <a:prstGeom prst="rect">
            <a:avLst/>
          </a:prstGeom>
        </p:spPr>
      </p:pic>
      <p:sp>
        <p:nvSpPr>
          <p:cNvPr id="4" name="Slide Number Placeholder 3">
            <a:extLst>
              <a:ext uri="{FF2B5EF4-FFF2-40B4-BE49-F238E27FC236}">
                <a16:creationId xmlns:a16="http://schemas.microsoft.com/office/drawing/2014/main" id="{D735F3CA-6813-4AF6-AF42-3280F2E30D26}"/>
              </a:ext>
            </a:extLst>
          </p:cNvPr>
          <p:cNvSpPr>
            <a:spLocks noGrp="1"/>
          </p:cNvSpPr>
          <p:nvPr>
            <p:ph type="sldNum" sz="quarter" idx="4"/>
          </p:nvPr>
        </p:nvSpPr>
        <p:spPr/>
        <p:txBody>
          <a:bodyPr/>
          <a:lstStyle/>
          <a:p>
            <a:fld id="{B0462FEB-C181-8347-9EC4-DEDFCFCD9AD1}" type="slidenum">
              <a:rPr lang="en-US" smtClean="0"/>
              <a:pPr/>
              <a:t>9</a:t>
            </a:fld>
            <a:endParaRPr lang="en-US" dirty="0"/>
          </a:p>
        </p:txBody>
      </p:sp>
    </p:spTree>
    <p:extLst>
      <p:ext uri="{BB962C8B-B14F-4D97-AF65-F5344CB8AC3E}">
        <p14:creationId xmlns:p14="http://schemas.microsoft.com/office/powerpoint/2010/main" val="1133713825"/>
      </p:ext>
    </p:extLst>
  </p:cSld>
  <p:clrMapOvr>
    <a:masterClrMapping/>
  </p:clrMapOvr>
</p:sld>
</file>

<file path=ppt/theme/theme1.xml><?xml version="1.0" encoding="utf-8"?>
<a:theme xmlns:a="http://schemas.openxmlformats.org/drawingml/2006/main" name="Office Theme">
  <a:themeElements>
    <a:clrScheme name="NYSED PPT">
      <a:dk1>
        <a:srgbClr val="1C4578"/>
      </a:dk1>
      <a:lt1>
        <a:srgbClr val="FFFFFF"/>
      </a:lt1>
      <a:dk2>
        <a:srgbClr val="1C4578"/>
      </a:dk2>
      <a:lt2>
        <a:srgbClr val="DCDBDE"/>
      </a:lt2>
      <a:accent1>
        <a:srgbClr val="00AEE4"/>
      </a:accent1>
      <a:accent2>
        <a:srgbClr val="662C6A"/>
      </a:accent2>
      <a:accent3>
        <a:srgbClr val="0073B4"/>
      </a:accent3>
      <a:accent4>
        <a:srgbClr val="38969F"/>
      </a:accent4>
      <a:accent5>
        <a:srgbClr val="0E7542"/>
      </a:accent5>
      <a:accent6>
        <a:srgbClr val="B966BF"/>
      </a:accent6>
      <a:hlink>
        <a:srgbClr val="00AEE4"/>
      </a:hlink>
      <a:folHlink>
        <a:srgbClr val="3C4F59"/>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NCSI_Template_2017Update" id="{37E7A85D-27CC-F247-BB4F-218933F7AE4D}" vid="{7FCA293E-E324-9847-AC1B-3C53364AE22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NCSI_Template_2017Update</Template>
  <TotalTime>13749</TotalTime>
  <Words>4640</Words>
  <Application>Microsoft Office PowerPoint</Application>
  <PresentationFormat>On-screen Show (16:9)</PresentationFormat>
  <Paragraphs>441</Paragraphs>
  <Slides>37</Slides>
  <Notes>37</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37</vt:i4>
      </vt:variant>
    </vt:vector>
  </HeadingPairs>
  <TitlesOfParts>
    <vt:vector size="43" baseType="lpstr">
      <vt:lpstr>Arial</vt:lpstr>
      <vt:lpstr>Calibri</vt:lpstr>
      <vt:lpstr>Courier New</vt:lpstr>
      <vt:lpstr>Noteworthy</vt:lpstr>
      <vt:lpstr>Wingdings</vt:lpstr>
      <vt:lpstr>Office Theme</vt:lpstr>
      <vt:lpstr>New York Culturally Responsive-Sustaining Education Framework </vt:lpstr>
      <vt:lpstr>Introductions</vt:lpstr>
      <vt:lpstr>Welcome</vt:lpstr>
      <vt:lpstr>Agenda</vt:lpstr>
      <vt:lpstr>Objectives of this Session</vt:lpstr>
      <vt:lpstr>Building Community</vt:lpstr>
      <vt:lpstr>Getting Ready</vt:lpstr>
      <vt:lpstr>Any questions about the session agenda or objectives? </vt:lpstr>
      <vt:lpstr>Getting Ready: Introductions</vt:lpstr>
      <vt:lpstr>Introductions: Partner/Group Work</vt:lpstr>
      <vt:lpstr>Introductions: Full Group Discussion</vt:lpstr>
      <vt:lpstr>Introductions: Debrief</vt:lpstr>
      <vt:lpstr>Why the New York Culturally Responsive-Sustaining Education Framework</vt:lpstr>
      <vt:lpstr>Defining Culturally  Responsive-Sustaining Education</vt:lpstr>
      <vt:lpstr>What is culture?</vt:lpstr>
      <vt:lpstr>Culture in School Communities</vt:lpstr>
      <vt:lpstr>Our students’ cultures can be positioned as strengths  and as the foundation of empowering, rigorous, and innovative learning. </vt:lpstr>
      <vt:lpstr>Culturally Responsive-Sustaining Education in Practice</vt:lpstr>
      <vt:lpstr>Culturally Responsive-Sustaining Education Framework</vt:lpstr>
      <vt:lpstr>Why: Learn more!</vt:lpstr>
      <vt:lpstr>Principles of the CR-S Education Framework and Teacher-Specific Strategies</vt:lpstr>
      <vt:lpstr>Principles of CR-S Education Framework</vt:lpstr>
      <vt:lpstr>Who is involved?</vt:lpstr>
      <vt:lpstr>Teacher-Specific Strategies</vt:lpstr>
      <vt:lpstr>Example Teacher-Specific Strategies</vt:lpstr>
      <vt:lpstr>Share Initial Impressions and Questions</vt:lpstr>
      <vt:lpstr>Example Strategies for Teachers  Activity Instructions</vt:lpstr>
      <vt:lpstr>Example Strategies for Teachers  Activity: Full Group Share</vt:lpstr>
      <vt:lpstr>Closing and Next Steps</vt:lpstr>
      <vt:lpstr>Learn more!</vt:lpstr>
      <vt:lpstr>Culturally Responsive-Sustaining (CR-S) Education Roadmap</vt:lpstr>
      <vt:lpstr>Reflect on the Session</vt:lpstr>
      <vt:lpstr>Reflect on the Session: Share</vt:lpstr>
      <vt:lpstr>Assess Your Learning and Share Feedback</vt:lpstr>
      <vt:lpstr>Questions?</vt:lpstr>
      <vt:lpstr>Thank you!</vt:lpstr>
      <vt:lpstr>CR-S Education</vt:lpstr>
    </vt:vector>
  </TitlesOfParts>
  <Company>WestEd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Marcelina Contreras</dc:creator>
  <cp:lastModifiedBy>Author</cp:lastModifiedBy>
  <cp:revision>251</cp:revision>
  <cp:lastPrinted>2021-07-15T15:30:33Z</cp:lastPrinted>
  <dcterms:created xsi:type="dcterms:W3CDTF">2017-07-20T17:57:32Z</dcterms:created>
  <dcterms:modified xsi:type="dcterms:W3CDTF">2021-11-04T19:32:20Z</dcterms:modified>
</cp:coreProperties>
</file>