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82" r:id="rId4"/>
    <p:sldId id="259" r:id="rId5"/>
    <p:sldId id="264" r:id="rId6"/>
    <p:sldId id="278" r:id="rId7"/>
    <p:sldId id="261" r:id="rId8"/>
    <p:sldId id="262" r:id="rId9"/>
    <p:sldId id="277" r:id="rId10"/>
    <p:sldId id="263" r:id="rId11"/>
    <p:sldId id="274" r:id="rId12"/>
    <p:sldId id="275" r:id="rId13"/>
    <p:sldId id="272" r:id="rId14"/>
    <p:sldId id="279" r:id="rId15"/>
    <p:sldId id="280" r:id="rId16"/>
    <p:sldId id="281" r:id="rId17"/>
    <p:sldId id="270" r:id="rId18"/>
    <p:sldId id="276" r:id="rId19"/>
    <p:sldId id="273" r:id="rId20"/>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p:scale>
          <a:sx n="94" d="100"/>
          <a:sy n="94" d="100"/>
        </p:scale>
        <p:origin x="-96"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234416-BC2F-405F-B48D-505AF51B9FE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90F84B6-7863-41C0-87D2-9A8FD2739CC1}">
      <dgm:prSet phldrT="[Text]"/>
      <dgm:spPr/>
      <dgm:t>
        <a:bodyPr/>
        <a:lstStyle/>
        <a:p>
          <a:r>
            <a:rPr lang="en-US" dirty="0"/>
            <a:t>What is ascertained?</a:t>
          </a:r>
        </a:p>
      </dgm:t>
    </dgm:pt>
    <dgm:pt modelId="{14B2CE01-09BA-4EB4-BF6B-E4CC87D6221F}" type="parTrans" cxnId="{B88C2D27-AB8D-4121-BFD2-D3A4E71BD347}">
      <dgm:prSet/>
      <dgm:spPr/>
      <dgm:t>
        <a:bodyPr/>
        <a:lstStyle/>
        <a:p>
          <a:endParaRPr lang="en-US"/>
        </a:p>
      </dgm:t>
    </dgm:pt>
    <dgm:pt modelId="{AB78AB56-2435-4DEC-AA50-0D09639D626A}" type="sibTrans" cxnId="{B88C2D27-AB8D-4121-BFD2-D3A4E71BD347}">
      <dgm:prSet/>
      <dgm:spPr/>
      <dgm:t>
        <a:bodyPr/>
        <a:lstStyle/>
        <a:p>
          <a:endParaRPr lang="en-US"/>
        </a:p>
      </dgm:t>
    </dgm:pt>
    <dgm:pt modelId="{599134DA-2F91-40C0-9A97-F57029CFA04F}">
      <dgm:prSet phldrT="[Text]"/>
      <dgm:spPr/>
      <dgm:t>
        <a:bodyPr/>
        <a:lstStyle/>
        <a:p>
          <a:r>
            <a:rPr lang="en-US" dirty="0"/>
            <a:t>Leadership skills and indicators</a:t>
          </a:r>
        </a:p>
      </dgm:t>
    </dgm:pt>
    <dgm:pt modelId="{60D7D803-5190-46B9-9542-926A6B6F11DB}" type="parTrans" cxnId="{EE8DFF86-AA6C-4211-8DDD-2D6702B9FBF8}">
      <dgm:prSet/>
      <dgm:spPr/>
      <dgm:t>
        <a:bodyPr/>
        <a:lstStyle/>
        <a:p>
          <a:endParaRPr lang="en-US"/>
        </a:p>
      </dgm:t>
    </dgm:pt>
    <dgm:pt modelId="{1843FF2B-CD59-4658-A433-C9AB14B6E97E}" type="sibTrans" cxnId="{EE8DFF86-AA6C-4211-8DDD-2D6702B9FBF8}">
      <dgm:prSet/>
      <dgm:spPr/>
      <dgm:t>
        <a:bodyPr/>
        <a:lstStyle/>
        <a:p>
          <a:endParaRPr lang="en-US"/>
        </a:p>
      </dgm:t>
    </dgm:pt>
    <dgm:pt modelId="{91A45B28-6862-4DB4-9D77-0592204F103A}">
      <dgm:prSet phldrT="[Text]"/>
      <dgm:spPr/>
      <dgm:t>
        <a:bodyPr/>
        <a:lstStyle/>
        <a:p>
          <a:r>
            <a:rPr lang="en-US" dirty="0"/>
            <a:t>Skill level of initial leaders</a:t>
          </a:r>
        </a:p>
      </dgm:t>
    </dgm:pt>
    <dgm:pt modelId="{A9591C20-7B82-4B48-9C25-C06C4604A503}" type="parTrans" cxnId="{D460DB81-A332-4119-9C0E-F0FF2F5CDE12}">
      <dgm:prSet/>
      <dgm:spPr/>
      <dgm:t>
        <a:bodyPr/>
        <a:lstStyle/>
        <a:p>
          <a:endParaRPr lang="en-US"/>
        </a:p>
      </dgm:t>
    </dgm:pt>
    <dgm:pt modelId="{C9DE53E7-BB1C-440D-952F-F9376F5248B2}" type="sibTrans" cxnId="{D460DB81-A332-4119-9C0E-F0FF2F5CDE12}">
      <dgm:prSet/>
      <dgm:spPr/>
      <dgm:t>
        <a:bodyPr/>
        <a:lstStyle/>
        <a:p>
          <a:endParaRPr lang="en-US"/>
        </a:p>
      </dgm:t>
    </dgm:pt>
    <dgm:pt modelId="{18A0BCD3-1FE6-488F-9D3B-E9DB53441879}">
      <dgm:prSet phldrT="[Text]"/>
      <dgm:spPr/>
      <dgm:t>
        <a:bodyPr/>
        <a:lstStyle/>
        <a:p>
          <a:r>
            <a:rPr lang="en-US" dirty="0"/>
            <a:t>How candidates demonstrate skills?</a:t>
          </a:r>
        </a:p>
      </dgm:t>
    </dgm:pt>
    <dgm:pt modelId="{BA0E8FEE-C92C-48C9-8D5C-6F90C438C30C}" type="parTrans" cxnId="{27C82AF4-EF4C-4FBF-B16F-668B8D85CC68}">
      <dgm:prSet/>
      <dgm:spPr/>
      <dgm:t>
        <a:bodyPr/>
        <a:lstStyle/>
        <a:p>
          <a:endParaRPr lang="en-US"/>
        </a:p>
      </dgm:t>
    </dgm:pt>
    <dgm:pt modelId="{92AABF35-DC47-4B05-955F-21E5D82526B3}" type="sibTrans" cxnId="{27C82AF4-EF4C-4FBF-B16F-668B8D85CC68}">
      <dgm:prSet/>
      <dgm:spPr/>
      <dgm:t>
        <a:bodyPr/>
        <a:lstStyle/>
        <a:p>
          <a:endParaRPr lang="en-US"/>
        </a:p>
      </dgm:t>
    </dgm:pt>
    <dgm:pt modelId="{9492B8DB-E66D-43BB-98C7-2771A9DF37F2}">
      <dgm:prSet phldrT="[Text]"/>
      <dgm:spPr/>
      <dgm:t>
        <a:bodyPr/>
        <a:lstStyle/>
        <a:p>
          <a:r>
            <a:rPr lang="en-US" dirty="0"/>
            <a:t>Authentic work</a:t>
          </a:r>
        </a:p>
      </dgm:t>
    </dgm:pt>
    <dgm:pt modelId="{CDD2ECE8-0669-4810-AA4A-99C25558D8BF}" type="parTrans" cxnId="{BDC67DC4-E027-48AF-BE3E-0A746C2AFF8D}">
      <dgm:prSet/>
      <dgm:spPr/>
      <dgm:t>
        <a:bodyPr/>
        <a:lstStyle/>
        <a:p>
          <a:endParaRPr lang="en-US"/>
        </a:p>
      </dgm:t>
    </dgm:pt>
    <dgm:pt modelId="{CAB9DDEF-B97E-499F-BFBA-1C3D027458C5}" type="sibTrans" cxnId="{BDC67DC4-E027-48AF-BE3E-0A746C2AFF8D}">
      <dgm:prSet/>
      <dgm:spPr/>
      <dgm:t>
        <a:bodyPr/>
        <a:lstStyle/>
        <a:p>
          <a:endParaRPr lang="en-US"/>
        </a:p>
      </dgm:t>
    </dgm:pt>
    <dgm:pt modelId="{673A325A-C71A-488F-AB39-AE17025ACC8B}">
      <dgm:prSet phldrT="[Text]"/>
      <dgm:spPr/>
      <dgm:t>
        <a:bodyPr/>
        <a:lstStyle/>
        <a:p>
          <a:r>
            <a:rPr lang="en-US" dirty="0" err="1"/>
            <a:t>Scoreable</a:t>
          </a:r>
          <a:r>
            <a:rPr lang="en-US" dirty="0"/>
            <a:t> work products</a:t>
          </a:r>
        </a:p>
      </dgm:t>
    </dgm:pt>
    <dgm:pt modelId="{D30C03FC-D314-452D-8A71-9A51C1BE8DCD}" type="parTrans" cxnId="{EB1041FF-9F19-46FD-9E4C-9E4702447436}">
      <dgm:prSet/>
      <dgm:spPr/>
      <dgm:t>
        <a:bodyPr/>
        <a:lstStyle/>
        <a:p>
          <a:endParaRPr lang="en-US"/>
        </a:p>
      </dgm:t>
    </dgm:pt>
    <dgm:pt modelId="{0A9001A2-2B27-40C7-A287-0A22626BDCB0}" type="sibTrans" cxnId="{EB1041FF-9F19-46FD-9E4C-9E4702447436}">
      <dgm:prSet/>
      <dgm:spPr/>
      <dgm:t>
        <a:bodyPr/>
        <a:lstStyle/>
        <a:p>
          <a:endParaRPr lang="en-US"/>
        </a:p>
      </dgm:t>
    </dgm:pt>
    <dgm:pt modelId="{12A228B9-27F1-4DA6-83A4-85B966CCBCE2}">
      <dgm:prSet phldrT="[Text]"/>
      <dgm:spPr/>
      <dgm:t>
        <a:bodyPr/>
        <a:lstStyle/>
        <a:p>
          <a:r>
            <a:rPr lang="en-US" dirty="0"/>
            <a:t>How skills are evaluated?</a:t>
          </a:r>
        </a:p>
      </dgm:t>
    </dgm:pt>
    <dgm:pt modelId="{556D005C-FFD3-41E0-9513-A67EC61DBD4D}" type="parTrans" cxnId="{6BF230C5-B1DB-49ED-9BA8-0371F0D4383B}">
      <dgm:prSet/>
      <dgm:spPr/>
      <dgm:t>
        <a:bodyPr/>
        <a:lstStyle/>
        <a:p>
          <a:endParaRPr lang="en-US"/>
        </a:p>
      </dgm:t>
    </dgm:pt>
    <dgm:pt modelId="{BC4B77B1-500A-432A-86B5-D1D40FE3E51D}" type="sibTrans" cxnId="{6BF230C5-B1DB-49ED-9BA8-0371F0D4383B}">
      <dgm:prSet/>
      <dgm:spPr/>
      <dgm:t>
        <a:bodyPr/>
        <a:lstStyle/>
        <a:p>
          <a:endParaRPr lang="en-US"/>
        </a:p>
      </dgm:t>
    </dgm:pt>
    <dgm:pt modelId="{DA49F818-A7E7-454B-BE57-D67400103E02}">
      <dgm:prSet phldrT="[Text]"/>
      <dgm:spPr/>
      <dgm:t>
        <a:bodyPr/>
        <a:lstStyle/>
        <a:p>
          <a:r>
            <a:rPr lang="en-US" dirty="0"/>
            <a:t>Rubrics and scoring systems</a:t>
          </a:r>
        </a:p>
      </dgm:t>
    </dgm:pt>
    <dgm:pt modelId="{080FDB01-F83F-47FE-A703-1ECF140CA686}" type="parTrans" cxnId="{D5435AE1-6C30-4CFA-A52E-A9783B51224F}">
      <dgm:prSet/>
      <dgm:spPr/>
      <dgm:t>
        <a:bodyPr/>
        <a:lstStyle/>
        <a:p>
          <a:endParaRPr lang="en-US"/>
        </a:p>
      </dgm:t>
    </dgm:pt>
    <dgm:pt modelId="{162B0858-CDC6-4B39-8647-2C3808CBF428}" type="sibTrans" cxnId="{D5435AE1-6C30-4CFA-A52E-A9783B51224F}">
      <dgm:prSet/>
      <dgm:spPr/>
      <dgm:t>
        <a:bodyPr/>
        <a:lstStyle/>
        <a:p>
          <a:endParaRPr lang="en-US"/>
        </a:p>
      </dgm:t>
    </dgm:pt>
    <dgm:pt modelId="{3AB8813B-475A-44FB-B652-BB2116465C30}">
      <dgm:prSet phldrT="[Text]"/>
      <dgm:spPr/>
      <dgm:t>
        <a:bodyPr/>
        <a:lstStyle/>
        <a:p>
          <a:r>
            <a:rPr lang="en-US" dirty="0"/>
            <a:t>Trained, reliable skilled scorers</a:t>
          </a:r>
        </a:p>
      </dgm:t>
    </dgm:pt>
    <dgm:pt modelId="{1D9ACEF7-AE46-4A59-96F0-E0F624115EC4}" type="parTrans" cxnId="{1CD88BB7-CFA3-433F-BAA8-9A6890DAB1A6}">
      <dgm:prSet/>
      <dgm:spPr/>
      <dgm:t>
        <a:bodyPr/>
        <a:lstStyle/>
        <a:p>
          <a:endParaRPr lang="en-US"/>
        </a:p>
      </dgm:t>
    </dgm:pt>
    <dgm:pt modelId="{4508EB61-FA18-4EFD-8927-0425ED4336B7}" type="sibTrans" cxnId="{1CD88BB7-CFA3-433F-BAA8-9A6890DAB1A6}">
      <dgm:prSet/>
      <dgm:spPr/>
      <dgm:t>
        <a:bodyPr/>
        <a:lstStyle/>
        <a:p>
          <a:endParaRPr lang="en-US"/>
        </a:p>
      </dgm:t>
    </dgm:pt>
    <dgm:pt modelId="{EBB929DF-243A-4BF8-B4F1-9C361DC1D408}" type="pres">
      <dgm:prSet presAssocID="{D4234416-BC2F-405F-B48D-505AF51B9FEA}" presName="Name0" presStyleCnt="0">
        <dgm:presLayoutVars>
          <dgm:dir/>
          <dgm:animLvl val="lvl"/>
          <dgm:resizeHandles val="exact"/>
        </dgm:presLayoutVars>
      </dgm:prSet>
      <dgm:spPr/>
      <dgm:t>
        <a:bodyPr/>
        <a:lstStyle/>
        <a:p>
          <a:endParaRPr lang="en-US"/>
        </a:p>
      </dgm:t>
    </dgm:pt>
    <dgm:pt modelId="{1F25C9BA-8143-47E5-9A9F-B5B2507CC641}" type="pres">
      <dgm:prSet presAssocID="{C90F84B6-7863-41C0-87D2-9A8FD2739CC1}" presName="linNode" presStyleCnt="0"/>
      <dgm:spPr/>
    </dgm:pt>
    <dgm:pt modelId="{B369C029-5BE9-43D6-BFA4-9A24CE11BA2E}" type="pres">
      <dgm:prSet presAssocID="{C90F84B6-7863-41C0-87D2-9A8FD2739CC1}" presName="parentText" presStyleLbl="node1" presStyleIdx="0" presStyleCnt="3">
        <dgm:presLayoutVars>
          <dgm:chMax val="1"/>
          <dgm:bulletEnabled val="1"/>
        </dgm:presLayoutVars>
      </dgm:prSet>
      <dgm:spPr/>
      <dgm:t>
        <a:bodyPr/>
        <a:lstStyle/>
        <a:p>
          <a:endParaRPr lang="en-US"/>
        </a:p>
      </dgm:t>
    </dgm:pt>
    <dgm:pt modelId="{66F5772E-1D74-4DF7-957B-D81D4922F12C}" type="pres">
      <dgm:prSet presAssocID="{C90F84B6-7863-41C0-87D2-9A8FD2739CC1}" presName="descendantText" presStyleLbl="alignAccFollowNode1" presStyleIdx="0" presStyleCnt="3">
        <dgm:presLayoutVars>
          <dgm:bulletEnabled val="1"/>
        </dgm:presLayoutVars>
      </dgm:prSet>
      <dgm:spPr/>
      <dgm:t>
        <a:bodyPr/>
        <a:lstStyle/>
        <a:p>
          <a:endParaRPr lang="en-US"/>
        </a:p>
      </dgm:t>
    </dgm:pt>
    <dgm:pt modelId="{6AC182E2-F21C-45DD-AAD4-DDA281C42F4E}" type="pres">
      <dgm:prSet presAssocID="{AB78AB56-2435-4DEC-AA50-0D09639D626A}" presName="sp" presStyleCnt="0"/>
      <dgm:spPr/>
    </dgm:pt>
    <dgm:pt modelId="{ABEBB501-FE20-42D2-96C9-16B3CBF23006}" type="pres">
      <dgm:prSet presAssocID="{18A0BCD3-1FE6-488F-9D3B-E9DB53441879}" presName="linNode" presStyleCnt="0"/>
      <dgm:spPr/>
    </dgm:pt>
    <dgm:pt modelId="{B062B18A-83DA-424B-93E8-2A51BC22BF7C}" type="pres">
      <dgm:prSet presAssocID="{18A0BCD3-1FE6-488F-9D3B-E9DB53441879}" presName="parentText" presStyleLbl="node1" presStyleIdx="1" presStyleCnt="3">
        <dgm:presLayoutVars>
          <dgm:chMax val="1"/>
          <dgm:bulletEnabled val="1"/>
        </dgm:presLayoutVars>
      </dgm:prSet>
      <dgm:spPr/>
      <dgm:t>
        <a:bodyPr/>
        <a:lstStyle/>
        <a:p>
          <a:endParaRPr lang="en-US"/>
        </a:p>
      </dgm:t>
    </dgm:pt>
    <dgm:pt modelId="{B9643AD3-CF3C-48BB-A9CF-1A39E46E1451}" type="pres">
      <dgm:prSet presAssocID="{18A0BCD3-1FE6-488F-9D3B-E9DB53441879}" presName="descendantText" presStyleLbl="alignAccFollowNode1" presStyleIdx="1" presStyleCnt="3">
        <dgm:presLayoutVars>
          <dgm:bulletEnabled val="1"/>
        </dgm:presLayoutVars>
      </dgm:prSet>
      <dgm:spPr/>
      <dgm:t>
        <a:bodyPr/>
        <a:lstStyle/>
        <a:p>
          <a:endParaRPr lang="en-US"/>
        </a:p>
      </dgm:t>
    </dgm:pt>
    <dgm:pt modelId="{03504CB9-FAA3-48A8-9972-450D83AE037C}" type="pres">
      <dgm:prSet presAssocID="{92AABF35-DC47-4B05-955F-21E5D82526B3}" presName="sp" presStyleCnt="0"/>
      <dgm:spPr/>
    </dgm:pt>
    <dgm:pt modelId="{3086F304-CDD1-43B7-A13F-AD684C9186BB}" type="pres">
      <dgm:prSet presAssocID="{12A228B9-27F1-4DA6-83A4-85B966CCBCE2}" presName="linNode" presStyleCnt="0"/>
      <dgm:spPr/>
    </dgm:pt>
    <dgm:pt modelId="{9CD87226-D297-4A2B-A6AF-B0E715A1C68D}" type="pres">
      <dgm:prSet presAssocID="{12A228B9-27F1-4DA6-83A4-85B966CCBCE2}" presName="parentText" presStyleLbl="node1" presStyleIdx="2" presStyleCnt="3">
        <dgm:presLayoutVars>
          <dgm:chMax val="1"/>
          <dgm:bulletEnabled val="1"/>
        </dgm:presLayoutVars>
      </dgm:prSet>
      <dgm:spPr/>
      <dgm:t>
        <a:bodyPr/>
        <a:lstStyle/>
        <a:p>
          <a:endParaRPr lang="en-US"/>
        </a:p>
      </dgm:t>
    </dgm:pt>
    <dgm:pt modelId="{B8E464AE-06B0-4257-A81C-D3DE320FE4A7}" type="pres">
      <dgm:prSet presAssocID="{12A228B9-27F1-4DA6-83A4-85B966CCBCE2}" presName="descendantText" presStyleLbl="alignAccFollowNode1" presStyleIdx="2" presStyleCnt="3" custLinFactNeighborY="0">
        <dgm:presLayoutVars>
          <dgm:bulletEnabled val="1"/>
        </dgm:presLayoutVars>
      </dgm:prSet>
      <dgm:spPr/>
      <dgm:t>
        <a:bodyPr/>
        <a:lstStyle/>
        <a:p>
          <a:endParaRPr lang="en-US"/>
        </a:p>
      </dgm:t>
    </dgm:pt>
  </dgm:ptLst>
  <dgm:cxnLst>
    <dgm:cxn modelId="{BDC67DC4-E027-48AF-BE3E-0A746C2AFF8D}" srcId="{18A0BCD3-1FE6-488F-9D3B-E9DB53441879}" destId="{9492B8DB-E66D-43BB-98C7-2771A9DF37F2}" srcOrd="0" destOrd="0" parTransId="{CDD2ECE8-0669-4810-AA4A-99C25558D8BF}" sibTransId="{CAB9DDEF-B97E-499F-BFBA-1C3D027458C5}"/>
    <dgm:cxn modelId="{27C82AF4-EF4C-4FBF-B16F-668B8D85CC68}" srcId="{D4234416-BC2F-405F-B48D-505AF51B9FEA}" destId="{18A0BCD3-1FE6-488F-9D3B-E9DB53441879}" srcOrd="1" destOrd="0" parTransId="{BA0E8FEE-C92C-48C9-8D5C-6F90C438C30C}" sibTransId="{92AABF35-DC47-4B05-955F-21E5D82526B3}"/>
    <dgm:cxn modelId="{EE8DFF86-AA6C-4211-8DDD-2D6702B9FBF8}" srcId="{C90F84B6-7863-41C0-87D2-9A8FD2739CC1}" destId="{599134DA-2F91-40C0-9A97-F57029CFA04F}" srcOrd="0" destOrd="0" parTransId="{60D7D803-5190-46B9-9542-926A6B6F11DB}" sibTransId="{1843FF2B-CD59-4658-A433-C9AB14B6E97E}"/>
    <dgm:cxn modelId="{352573D9-A123-4A4F-9E0E-52F2B4EF406E}" type="presOf" srcId="{3AB8813B-475A-44FB-B652-BB2116465C30}" destId="{B8E464AE-06B0-4257-A81C-D3DE320FE4A7}" srcOrd="0" destOrd="1" presId="urn:microsoft.com/office/officeart/2005/8/layout/vList5"/>
    <dgm:cxn modelId="{D460DB81-A332-4119-9C0E-F0FF2F5CDE12}" srcId="{C90F84B6-7863-41C0-87D2-9A8FD2739CC1}" destId="{91A45B28-6862-4DB4-9D77-0592204F103A}" srcOrd="1" destOrd="0" parTransId="{A9591C20-7B82-4B48-9C25-C06C4604A503}" sibTransId="{C9DE53E7-BB1C-440D-952F-F9376F5248B2}"/>
    <dgm:cxn modelId="{1F5C5A4A-3F98-4C8B-A0D8-60ECF730C34D}" type="presOf" srcId="{18A0BCD3-1FE6-488F-9D3B-E9DB53441879}" destId="{B062B18A-83DA-424B-93E8-2A51BC22BF7C}" srcOrd="0" destOrd="0" presId="urn:microsoft.com/office/officeart/2005/8/layout/vList5"/>
    <dgm:cxn modelId="{82BCB10C-9D84-43CD-BAA8-8D2C7A75CA17}" type="presOf" srcId="{599134DA-2F91-40C0-9A97-F57029CFA04F}" destId="{66F5772E-1D74-4DF7-957B-D81D4922F12C}" srcOrd="0" destOrd="0" presId="urn:microsoft.com/office/officeart/2005/8/layout/vList5"/>
    <dgm:cxn modelId="{2747D782-E6AB-4EF5-BDAE-BF58BCAA4692}" type="presOf" srcId="{C90F84B6-7863-41C0-87D2-9A8FD2739CC1}" destId="{B369C029-5BE9-43D6-BFA4-9A24CE11BA2E}" srcOrd="0" destOrd="0" presId="urn:microsoft.com/office/officeart/2005/8/layout/vList5"/>
    <dgm:cxn modelId="{1325BA06-8767-4FA0-874A-C9FF5D4C46FC}" type="presOf" srcId="{91A45B28-6862-4DB4-9D77-0592204F103A}" destId="{66F5772E-1D74-4DF7-957B-D81D4922F12C}" srcOrd="0" destOrd="1" presId="urn:microsoft.com/office/officeart/2005/8/layout/vList5"/>
    <dgm:cxn modelId="{E68D6CDD-6772-4CA3-AA14-F53AF43E2B71}" type="presOf" srcId="{12A228B9-27F1-4DA6-83A4-85B966CCBCE2}" destId="{9CD87226-D297-4A2B-A6AF-B0E715A1C68D}" srcOrd="0" destOrd="0" presId="urn:microsoft.com/office/officeart/2005/8/layout/vList5"/>
    <dgm:cxn modelId="{B88C2D27-AB8D-4121-BFD2-D3A4E71BD347}" srcId="{D4234416-BC2F-405F-B48D-505AF51B9FEA}" destId="{C90F84B6-7863-41C0-87D2-9A8FD2739CC1}" srcOrd="0" destOrd="0" parTransId="{14B2CE01-09BA-4EB4-BF6B-E4CC87D6221F}" sibTransId="{AB78AB56-2435-4DEC-AA50-0D09639D626A}"/>
    <dgm:cxn modelId="{D5435AE1-6C30-4CFA-A52E-A9783B51224F}" srcId="{12A228B9-27F1-4DA6-83A4-85B966CCBCE2}" destId="{DA49F818-A7E7-454B-BE57-D67400103E02}" srcOrd="0" destOrd="0" parTransId="{080FDB01-F83F-47FE-A703-1ECF140CA686}" sibTransId="{162B0858-CDC6-4B39-8647-2C3808CBF428}"/>
    <dgm:cxn modelId="{EB1041FF-9F19-46FD-9E4C-9E4702447436}" srcId="{18A0BCD3-1FE6-488F-9D3B-E9DB53441879}" destId="{673A325A-C71A-488F-AB39-AE17025ACC8B}" srcOrd="1" destOrd="0" parTransId="{D30C03FC-D314-452D-8A71-9A51C1BE8DCD}" sibTransId="{0A9001A2-2B27-40C7-A287-0A22626BDCB0}"/>
    <dgm:cxn modelId="{1CD88BB7-CFA3-433F-BAA8-9A6890DAB1A6}" srcId="{12A228B9-27F1-4DA6-83A4-85B966CCBCE2}" destId="{3AB8813B-475A-44FB-B652-BB2116465C30}" srcOrd="1" destOrd="0" parTransId="{1D9ACEF7-AE46-4A59-96F0-E0F624115EC4}" sibTransId="{4508EB61-FA18-4EFD-8927-0425ED4336B7}"/>
    <dgm:cxn modelId="{1B188B58-CEB7-49C3-8CFC-FF293FEA89DF}" type="presOf" srcId="{673A325A-C71A-488F-AB39-AE17025ACC8B}" destId="{B9643AD3-CF3C-48BB-A9CF-1A39E46E1451}" srcOrd="0" destOrd="1" presId="urn:microsoft.com/office/officeart/2005/8/layout/vList5"/>
    <dgm:cxn modelId="{DC9D11D5-85E9-4FC2-BF4D-6465050494A5}" type="presOf" srcId="{D4234416-BC2F-405F-B48D-505AF51B9FEA}" destId="{EBB929DF-243A-4BF8-B4F1-9C361DC1D408}" srcOrd="0" destOrd="0" presId="urn:microsoft.com/office/officeart/2005/8/layout/vList5"/>
    <dgm:cxn modelId="{0D19DB88-A897-40A3-B56C-190C884C7BC6}" type="presOf" srcId="{9492B8DB-E66D-43BB-98C7-2771A9DF37F2}" destId="{B9643AD3-CF3C-48BB-A9CF-1A39E46E1451}" srcOrd="0" destOrd="0" presId="urn:microsoft.com/office/officeart/2005/8/layout/vList5"/>
    <dgm:cxn modelId="{74B1B20F-28C3-4038-B47F-65D724EEE927}" type="presOf" srcId="{DA49F818-A7E7-454B-BE57-D67400103E02}" destId="{B8E464AE-06B0-4257-A81C-D3DE320FE4A7}" srcOrd="0" destOrd="0" presId="urn:microsoft.com/office/officeart/2005/8/layout/vList5"/>
    <dgm:cxn modelId="{6BF230C5-B1DB-49ED-9BA8-0371F0D4383B}" srcId="{D4234416-BC2F-405F-B48D-505AF51B9FEA}" destId="{12A228B9-27F1-4DA6-83A4-85B966CCBCE2}" srcOrd="2" destOrd="0" parTransId="{556D005C-FFD3-41E0-9513-A67EC61DBD4D}" sibTransId="{BC4B77B1-500A-432A-86B5-D1D40FE3E51D}"/>
    <dgm:cxn modelId="{138309CF-FD9B-4171-BC17-A9A9F83F5D7E}" type="presParOf" srcId="{EBB929DF-243A-4BF8-B4F1-9C361DC1D408}" destId="{1F25C9BA-8143-47E5-9A9F-B5B2507CC641}" srcOrd="0" destOrd="0" presId="urn:microsoft.com/office/officeart/2005/8/layout/vList5"/>
    <dgm:cxn modelId="{F818DC6D-209B-434C-8362-A371230C46C6}" type="presParOf" srcId="{1F25C9BA-8143-47E5-9A9F-B5B2507CC641}" destId="{B369C029-5BE9-43D6-BFA4-9A24CE11BA2E}" srcOrd="0" destOrd="0" presId="urn:microsoft.com/office/officeart/2005/8/layout/vList5"/>
    <dgm:cxn modelId="{FCA462C2-9FEA-47AB-A54E-D9A4A552E64F}" type="presParOf" srcId="{1F25C9BA-8143-47E5-9A9F-B5B2507CC641}" destId="{66F5772E-1D74-4DF7-957B-D81D4922F12C}" srcOrd="1" destOrd="0" presId="urn:microsoft.com/office/officeart/2005/8/layout/vList5"/>
    <dgm:cxn modelId="{C9A0E0E5-1FE8-4117-9A97-F76DA5C5865C}" type="presParOf" srcId="{EBB929DF-243A-4BF8-B4F1-9C361DC1D408}" destId="{6AC182E2-F21C-45DD-AAD4-DDA281C42F4E}" srcOrd="1" destOrd="0" presId="urn:microsoft.com/office/officeart/2005/8/layout/vList5"/>
    <dgm:cxn modelId="{4929AFAD-13DB-4E96-BBF1-A3A8BD4D4E31}" type="presParOf" srcId="{EBB929DF-243A-4BF8-B4F1-9C361DC1D408}" destId="{ABEBB501-FE20-42D2-96C9-16B3CBF23006}" srcOrd="2" destOrd="0" presId="urn:microsoft.com/office/officeart/2005/8/layout/vList5"/>
    <dgm:cxn modelId="{5001652A-8374-40BF-86BB-DE41C4FA8795}" type="presParOf" srcId="{ABEBB501-FE20-42D2-96C9-16B3CBF23006}" destId="{B062B18A-83DA-424B-93E8-2A51BC22BF7C}" srcOrd="0" destOrd="0" presId="urn:microsoft.com/office/officeart/2005/8/layout/vList5"/>
    <dgm:cxn modelId="{4B3570D6-8DFE-4A88-BA47-209EA75BDDDC}" type="presParOf" srcId="{ABEBB501-FE20-42D2-96C9-16B3CBF23006}" destId="{B9643AD3-CF3C-48BB-A9CF-1A39E46E1451}" srcOrd="1" destOrd="0" presId="urn:microsoft.com/office/officeart/2005/8/layout/vList5"/>
    <dgm:cxn modelId="{0EF0D069-C29C-4598-A152-68D058BBEFB1}" type="presParOf" srcId="{EBB929DF-243A-4BF8-B4F1-9C361DC1D408}" destId="{03504CB9-FAA3-48A8-9972-450D83AE037C}" srcOrd="3" destOrd="0" presId="urn:microsoft.com/office/officeart/2005/8/layout/vList5"/>
    <dgm:cxn modelId="{6F94ACF4-FF90-485E-83BD-62E2A201235B}" type="presParOf" srcId="{EBB929DF-243A-4BF8-B4F1-9C361DC1D408}" destId="{3086F304-CDD1-43B7-A13F-AD684C9186BB}" srcOrd="4" destOrd="0" presId="urn:microsoft.com/office/officeart/2005/8/layout/vList5"/>
    <dgm:cxn modelId="{98F13EE8-290E-4DFE-808A-3B145CE0AD7A}" type="presParOf" srcId="{3086F304-CDD1-43B7-A13F-AD684C9186BB}" destId="{9CD87226-D297-4A2B-A6AF-B0E715A1C68D}" srcOrd="0" destOrd="0" presId="urn:microsoft.com/office/officeart/2005/8/layout/vList5"/>
    <dgm:cxn modelId="{F6CB4D46-D699-478B-BDF6-FD99D001A433}" type="presParOf" srcId="{3086F304-CDD1-43B7-A13F-AD684C9186BB}" destId="{B8E464AE-06B0-4257-A81C-D3DE320FE4A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58A827-BEE3-4BBA-8E86-2BF5ACD8E2F4}"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FA8E67A0-3D81-4609-B66A-4710DA8F9F09}">
      <dgm:prSet phldrT="[Text]"/>
      <dgm:spPr/>
      <dgm:t>
        <a:bodyPr/>
        <a:lstStyle/>
        <a:p>
          <a:r>
            <a:rPr lang="en-US" dirty="0"/>
            <a:t>Design</a:t>
          </a:r>
        </a:p>
      </dgm:t>
    </dgm:pt>
    <dgm:pt modelId="{93EB598F-8ACB-4506-A604-5F7DA6E1E71D}" type="parTrans" cxnId="{7481BD1E-E4F8-44E5-9B98-DEC70E133AAB}">
      <dgm:prSet/>
      <dgm:spPr/>
      <dgm:t>
        <a:bodyPr/>
        <a:lstStyle/>
        <a:p>
          <a:endParaRPr lang="en-US"/>
        </a:p>
      </dgm:t>
    </dgm:pt>
    <dgm:pt modelId="{673B20AF-1FBB-4F85-A227-543E2EB252BF}" type="sibTrans" cxnId="{7481BD1E-E4F8-44E5-9B98-DEC70E133AAB}">
      <dgm:prSet/>
      <dgm:spPr/>
      <dgm:t>
        <a:bodyPr/>
        <a:lstStyle/>
        <a:p>
          <a:endParaRPr lang="en-US"/>
        </a:p>
      </dgm:t>
    </dgm:pt>
    <dgm:pt modelId="{36B94477-636B-4FCE-AFA9-A792C1767D52}">
      <dgm:prSet phldrT="[Text]"/>
      <dgm:spPr/>
      <dgm:t>
        <a:bodyPr/>
        <a:lstStyle/>
        <a:p>
          <a:r>
            <a:rPr lang="en-US" dirty="0"/>
            <a:t>Development and readiness</a:t>
          </a:r>
        </a:p>
      </dgm:t>
    </dgm:pt>
    <dgm:pt modelId="{2103D932-2339-452C-BBD1-42ACA90A047B}" type="parTrans" cxnId="{20F1A68B-4A9E-4F2C-A3D6-BCE853B653AB}">
      <dgm:prSet/>
      <dgm:spPr/>
      <dgm:t>
        <a:bodyPr/>
        <a:lstStyle/>
        <a:p>
          <a:endParaRPr lang="en-US"/>
        </a:p>
      </dgm:t>
    </dgm:pt>
    <dgm:pt modelId="{91AFA38D-6C73-410B-BD8B-654B6137E151}" type="sibTrans" cxnId="{20F1A68B-4A9E-4F2C-A3D6-BCE853B653AB}">
      <dgm:prSet/>
      <dgm:spPr/>
      <dgm:t>
        <a:bodyPr/>
        <a:lstStyle/>
        <a:p>
          <a:endParaRPr lang="en-US"/>
        </a:p>
      </dgm:t>
    </dgm:pt>
    <dgm:pt modelId="{210F16C1-2AE9-4652-A982-34E5685B1784}">
      <dgm:prSet phldrT="[Text]"/>
      <dgm:spPr/>
      <dgm:t>
        <a:bodyPr/>
        <a:lstStyle/>
        <a:p>
          <a:r>
            <a:rPr lang="en-US" dirty="0"/>
            <a:t>Fall and spring pilot</a:t>
          </a:r>
        </a:p>
      </dgm:t>
    </dgm:pt>
    <dgm:pt modelId="{F8C74407-2564-43D4-B559-A4C8B3243D2A}" type="parTrans" cxnId="{A2B2C7D8-EF15-4220-BC40-85A4E045B3BB}">
      <dgm:prSet/>
      <dgm:spPr/>
      <dgm:t>
        <a:bodyPr/>
        <a:lstStyle/>
        <a:p>
          <a:endParaRPr lang="en-US"/>
        </a:p>
      </dgm:t>
    </dgm:pt>
    <dgm:pt modelId="{3D6FD0BD-F2B8-4D27-B94D-2BBA3519179D}" type="sibTrans" cxnId="{A2B2C7D8-EF15-4220-BC40-85A4E045B3BB}">
      <dgm:prSet/>
      <dgm:spPr/>
      <dgm:t>
        <a:bodyPr/>
        <a:lstStyle/>
        <a:p>
          <a:endParaRPr lang="en-US"/>
        </a:p>
      </dgm:t>
    </dgm:pt>
    <dgm:pt modelId="{CC5DDCAD-F963-4444-8AF8-ABA6409FB2BA}">
      <dgm:prSet phldrT="[Text]"/>
      <dgm:spPr/>
      <dgm:t>
        <a:bodyPr/>
        <a:lstStyle/>
        <a:p>
          <a:r>
            <a:rPr lang="en-US" dirty="0"/>
            <a:t>Field trial</a:t>
          </a:r>
        </a:p>
      </dgm:t>
    </dgm:pt>
    <dgm:pt modelId="{A6CD4D9D-810F-47AD-BC46-B63C0EDFC1FF}" type="parTrans" cxnId="{DC23F946-47DA-4D4D-81C1-FF411ABD1272}">
      <dgm:prSet/>
      <dgm:spPr/>
      <dgm:t>
        <a:bodyPr/>
        <a:lstStyle/>
        <a:p>
          <a:endParaRPr lang="en-US"/>
        </a:p>
      </dgm:t>
    </dgm:pt>
    <dgm:pt modelId="{31CD0AAB-4A93-40A9-A9BC-D05F4F0EBD28}" type="sibTrans" cxnId="{DC23F946-47DA-4D4D-81C1-FF411ABD1272}">
      <dgm:prSet/>
      <dgm:spPr/>
      <dgm:t>
        <a:bodyPr/>
        <a:lstStyle/>
        <a:p>
          <a:endParaRPr lang="en-US"/>
        </a:p>
      </dgm:t>
    </dgm:pt>
    <dgm:pt modelId="{5EFC90F3-D6B9-4BEF-BB3A-1523AF30E7D6}">
      <dgm:prSet phldrT="[Text]"/>
      <dgm:spPr/>
      <dgm:t>
        <a:bodyPr/>
        <a:lstStyle/>
        <a:p>
          <a:r>
            <a:rPr lang="en-US" dirty="0"/>
            <a:t>Implementation and standards setting</a:t>
          </a:r>
        </a:p>
      </dgm:t>
    </dgm:pt>
    <dgm:pt modelId="{D098CE91-6C65-4CBF-BD63-3DA283AB735A}" type="parTrans" cxnId="{1A9D37F3-24B9-43E8-9F66-85EB38FE50E6}">
      <dgm:prSet/>
      <dgm:spPr/>
      <dgm:t>
        <a:bodyPr/>
        <a:lstStyle/>
        <a:p>
          <a:endParaRPr lang="en-US"/>
        </a:p>
      </dgm:t>
    </dgm:pt>
    <dgm:pt modelId="{1A0B0951-BA83-4E26-8016-75EEEA67E782}" type="sibTrans" cxnId="{1A9D37F3-24B9-43E8-9F66-85EB38FE50E6}">
      <dgm:prSet/>
      <dgm:spPr/>
      <dgm:t>
        <a:bodyPr/>
        <a:lstStyle/>
        <a:p>
          <a:endParaRPr lang="en-US"/>
        </a:p>
      </dgm:t>
    </dgm:pt>
    <dgm:pt modelId="{ACFA5E18-7AD9-4E17-B37A-AE2582E2747C}" type="pres">
      <dgm:prSet presAssocID="{6858A827-BEE3-4BBA-8E86-2BF5ACD8E2F4}" presName="Name0" presStyleCnt="0">
        <dgm:presLayoutVars>
          <dgm:dir/>
          <dgm:resizeHandles val="exact"/>
        </dgm:presLayoutVars>
      </dgm:prSet>
      <dgm:spPr/>
      <dgm:t>
        <a:bodyPr/>
        <a:lstStyle/>
        <a:p>
          <a:endParaRPr lang="en-US"/>
        </a:p>
      </dgm:t>
    </dgm:pt>
    <dgm:pt modelId="{C45C4367-8C20-4BF4-8148-8EDE7D0BFFC2}" type="pres">
      <dgm:prSet presAssocID="{6858A827-BEE3-4BBA-8E86-2BF5ACD8E2F4}" presName="cycle" presStyleCnt="0"/>
      <dgm:spPr/>
    </dgm:pt>
    <dgm:pt modelId="{86926701-B46C-4601-A0D9-39BBEDA7313C}" type="pres">
      <dgm:prSet presAssocID="{FA8E67A0-3D81-4609-B66A-4710DA8F9F09}" presName="nodeFirstNode" presStyleLbl="node1" presStyleIdx="0" presStyleCnt="5">
        <dgm:presLayoutVars>
          <dgm:bulletEnabled val="1"/>
        </dgm:presLayoutVars>
      </dgm:prSet>
      <dgm:spPr/>
      <dgm:t>
        <a:bodyPr/>
        <a:lstStyle/>
        <a:p>
          <a:endParaRPr lang="en-US"/>
        </a:p>
      </dgm:t>
    </dgm:pt>
    <dgm:pt modelId="{B61BAEB7-B1FC-4682-BB38-4864CB568892}" type="pres">
      <dgm:prSet presAssocID="{673B20AF-1FBB-4F85-A227-543E2EB252BF}" presName="sibTransFirstNode" presStyleLbl="bgShp" presStyleIdx="0" presStyleCnt="1"/>
      <dgm:spPr/>
      <dgm:t>
        <a:bodyPr/>
        <a:lstStyle/>
        <a:p>
          <a:endParaRPr lang="en-US"/>
        </a:p>
      </dgm:t>
    </dgm:pt>
    <dgm:pt modelId="{3675BA79-FA33-4A39-8270-418EE047F63B}" type="pres">
      <dgm:prSet presAssocID="{36B94477-636B-4FCE-AFA9-A792C1767D52}" presName="nodeFollowingNodes" presStyleLbl="node1" presStyleIdx="1" presStyleCnt="5">
        <dgm:presLayoutVars>
          <dgm:bulletEnabled val="1"/>
        </dgm:presLayoutVars>
      </dgm:prSet>
      <dgm:spPr/>
      <dgm:t>
        <a:bodyPr/>
        <a:lstStyle/>
        <a:p>
          <a:endParaRPr lang="en-US"/>
        </a:p>
      </dgm:t>
    </dgm:pt>
    <dgm:pt modelId="{82F2F2D2-BFCE-4367-B07A-2BD15EE7D47E}" type="pres">
      <dgm:prSet presAssocID="{210F16C1-2AE9-4652-A982-34E5685B1784}" presName="nodeFollowingNodes" presStyleLbl="node1" presStyleIdx="2" presStyleCnt="5">
        <dgm:presLayoutVars>
          <dgm:bulletEnabled val="1"/>
        </dgm:presLayoutVars>
      </dgm:prSet>
      <dgm:spPr/>
      <dgm:t>
        <a:bodyPr/>
        <a:lstStyle/>
        <a:p>
          <a:endParaRPr lang="en-US"/>
        </a:p>
      </dgm:t>
    </dgm:pt>
    <dgm:pt modelId="{8D4FEF9C-6B16-4B2D-AC59-409E54F0FDFD}" type="pres">
      <dgm:prSet presAssocID="{CC5DDCAD-F963-4444-8AF8-ABA6409FB2BA}" presName="nodeFollowingNodes" presStyleLbl="node1" presStyleIdx="3" presStyleCnt="5">
        <dgm:presLayoutVars>
          <dgm:bulletEnabled val="1"/>
        </dgm:presLayoutVars>
      </dgm:prSet>
      <dgm:spPr/>
      <dgm:t>
        <a:bodyPr/>
        <a:lstStyle/>
        <a:p>
          <a:endParaRPr lang="en-US"/>
        </a:p>
      </dgm:t>
    </dgm:pt>
    <dgm:pt modelId="{E3479865-2E92-420F-B5EF-EF661CD3CA93}" type="pres">
      <dgm:prSet presAssocID="{5EFC90F3-D6B9-4BEF-BB3A-1523AF30E7D6}" presName="nodeFollowingNodes" presStyleLbl="node1" presStyleIdx="4" presStyleCnt="5">
        <dgm:presLayoutVars>
          <dgm:bulletEnabled val="1"/>
        </dgm:presLayoutVars>
      </dgm:prSet>
      <dgm:spPr/>
      <dgm:t>
        <a:bodyPr/>
        <a:lstStyle/>
        <a:p>
          <a:endParaRPr lang="en-US"/>
        </a:p>
      </dgm:t>
    </dgm:pt>
  </dgm:ptLst>
  <dgm:cxnLst>
    <dgm:cxn modelId="{20F1A68B-4A9E-4F2C-A3D6-BCE853B653AB}" srcId="{6858A827-BEE3-4BBA-8E86-2BF5ACD8E2F4}" destId="{36B94477-636B-4FCE-AFA9-A792C1767D52}" srcOrd="1" destOrd="0" parTransId="{2103D932-2339-452C-BBD1-42ACA90A047B}" sibTransId="{91AFA38D-6C73-410B-BD8B-654B6137E151}"/>
    <dgm:cxn modelId="{B80CDC89-CD19-45F6-8121-DB29A4D76DCD}" type="presOf" srcId="{210F16C1-2AE9-4652-A982-34E5685B1784}" destId="{82F2F2D2-BFCE-4367-B07A-2BD15EE7D47E}" srcOrd="0" destOrd="0" presId="urn:microsoft.com/office/officeart/2005/8/layout/cycle3"/>
    <dgm:cxn modelId="{1A9D37F3-24B9-43E8-9F66-85EB38FE50E6}" srcId="{6858A827-BEE3-4BBA-8E86-2BF5ACD8E2F4}" destId="{5EFC90F3-D6B9-4BEF-BB3A-1523AF30E7D6}" srcOrd="4" destOrd="0" parTransId="{D098CE91-6C65-4CBF-BD63-3DA283AB735A}" sibTransId="{1A0B0951-BA83-4E26-8016-75EEEA67E782}"/>
    <dgm:cxn modelId="{9F40C580-CEBA-4C8A-8704-966197F75D13}" type="presOf" srcId="{5EFC90F3-D6B9-4BEF-BB3A-1523AF30E7D6}" destId="{E3479865-2E92-420F-B5EF-EF661CD3CA93}" srcOrd="0" destOrd="0" presId="urn:microsoft.com/office/officeart/2005/8/layout/cycle3"/>
    <dgm:cxn modelId="{A2B2C7D8-EF15-4220-BC40-85A4E045B3BB}" srcId="{6858A827-BEE3-4BBA-8E86-2BF5ACD8E2F4}" destId="{210F16C1-2AE9-4652-A982-34E5685B1784}" srcOrd="2" destOrd="0" parTransId="{F8C74407-2564-43D4-B559-A4C8B3243D2A}" sibTransId="{3D6FD0BD-F2B8-4D27-B94D-2BBA3519179D}"/>
    <dgm:cxn modelId="{DC23F946-47DA-4D4D-81C1-FF411ABD1272}" srcId="{6858A827-BEE3-4BBA-8E86-2BF5ACD8E2F4}" destId="{CC5DDCAD-F963-4444-8AF8-ABA6409FB2BA}" srcOrd="3" destOrd="0" parTransId="{A6CD4D9D-810F-47AD-BC46-B63C0EDFC1FF}" sibTransId="{31CD0AAB-4A93-40A9-A9BC-D05F4F0EBD28}"/>
    <dgm:cxn modelId="{7481BD1E-E4F8-44E5-9B98-DEC70E133AAB}" srcId="{6858A827-BEE3-4BBA-8E86-2BF5ACD8E2F4}" destId="{FA8E67A0-3D81-4609-B66A-4710DA8F9F09}" srcOrd="0" destOrd="0" parTransId="{93EB598F-8ACB-4506-A604-5F7DA6E1E71D}" sibTransId="{673B20AF-1FBB-4F85-A227-543E2EB252BF}"/>
    <dgm:cxn modelId="{A5048DA7-F232-4585-A9B5-1BDA0BA7ECC8}" type="presOf" srcId="{6858A827-BEE3-4BBA-8E86-2BF5ACD8E2F4}" destId="{ACFA5E18-7AD9-4E17-B37A-AE2582E2747C}" srcOrd="0" destOrd="0" presId="urn:microsoft.com/office/officeart/2005/8/layout/cycle3"/>
    <dgm:cxn modelId="{45F84DA2-493E-425E-9B63-296334728C97}" type="presOf" srcId="{CC5DDCAD-F963-4444-8AF8-ABA6409FB2BA}" destId="{8D4FEF9C-6B16-4B2D-AC59-409E54F0FDFD}" srcOrd="0" destOrd="0" presId="urn:microsoft.com/office/officeart/2005/8/layout/cycle3"/>
    <dgm:cxn modelId="{2E35F95D-B1FC-4D8F-8D1E-A074830AEB60}" type="presOf" srcId="{FA8E67A0-3D81-4609-B66A-4710DA8F9F09}" destId="{86926701-B46C-4601-A0D9-39BBEDA7313C}" srcOrd="0" destOrd="0" presId="urn:microsoft.com/office/officeart/2005/8/layout/cycle3"/>
    <dgm:cxn modelId="{ACD7B8A3-36D5-41FA-B6E4-0A7DEFB2A6A6}" type="presOf" srcId="{36B94477-636B-4FCE-AFA9-A792C1767D52}" destId="{3675BA79-FA33-4A39-8270-418EE047F63B}" srcOrd="0" destOrd="0" presId="urn:microsoft.com/office/officeart/2005/8/layout/cycle3"/>
    <dgm:cxn modelId="{D96DC7A1-2F05-4B73-A1B1-1F8B34BAC2D8}" type="presOf" srcId="{673B20AF-1FBB-4F85-A227-543E2EB252BF}" destId="{B61BAEB7-B1FC-4682-BB38-4864CB568892}" srcOrd="0" destOrd="0" presId="urn:microsoft.com/office/officeart/2005/8/layout/cycle3"/>
    <dgm:cxn modelId="{BC13E7E0-137D-4779-A34C-A38D039DE121}" type="presParOf" srcId="{ACFA5E18-7AD9-4E17-B37A-AE2582E2747C}" destId="{C45C4367-8C20-4BF4-8148-8EDE7D0BFFC2}" srcOrd="0" destOrd="0" presId="urn:microsoft.com/office/officeart/2005/8/layout/cycle3"/>
    <dgm:cxn modelId="{F5690972-224A-40EE-8A7B-7ED66E072595}" type="presParOf" srcId="{C45C4367-8C20-4BF4-8148-8EDE7D0BFFC2}" destId="{86926701-B46C-4601-A0D9-39BBEDA7313C}" srcOrd="0" destOrd="0" presId="urn:microsoft.com/office/officeart/2005/8/layout/cycle3"/>
    <dgm:cxn modelId="{21197292-E08F-437E-AD91-D0A9B6431A82}" type="presParOf" srcId="{C45C4367-8C20-4BF4-8148-8EDE7D0BFFC2}" destId="{B61BAEB7-B1FC-4682-BB38-4864CB568892}" srcOrd="1" destOrd="0" presId="urn:microsoft.com/office/officeart/2005/8/layout/cycle3"/>
    <dgm:cxn modelId="{7EE5EC04-C1C4-4502-85A3-5A5E01013B28}" type="presParOf" srcId="{C45C4367-8C20-4BF4-8148-8EDE7D0BFFC2}" destId="{3675BA79-FA33-4A39-8270-418EE047F63B}" srcOrd="2" destOrd="0" presId="urn:microsoft.com/office/officeart/2005/8/layout/cycle3"/>
    <dgm:cxn modelId="{AC19D25B-E082-47BB-B6AB-1206B1F09AA1}" type="presParOf" srcId="{C45C4367-8C20-4BF4-8148-8EDE7D0BFFC2}" destId="{82F2F2D2-BFCE-4367-B07A-2BD15EE7D47E}" srcOrd="3" destOrd="0" presId="urn:microsoft.com/office/officeart/2005/8/layout/cycle3"/>
    <dgm:cxn modelId="{BC1E9939-CB46-4F39-98C3-9CA73512FABD}" type="presParOf" srcId="{C45C4367-8C20-4BF4-8148-8EDE7D0BFFC2}" destId="{8D4FEF9C-6B16-4B2D-AC59-409E54F0FDFD}" srcOrd="4" destOrd="0" presId="urn:microsoft.com/office/officeart/2005/8/layout/cycle3"/>
    <dgm:cxn modelId="{41BCD66F-A7AC-43E5-8EDA-EDCC8567356C}" type="presParOf" srcId="{C45C4367-8C20-4BF4-8148-8EDE7D0BFFC2}" destId="{E3479865-2E92-420F-B5EF-EF661CD3CA93}"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0C101E6-E4B5-4AC9-BD03-B63B1A7A1CC8}"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CAFF5405-DB9B-43B6-B728-D12E7E05D295}">
      <dgm:prSet phldrT="[Text]"/>
      <dgm:spPr/>
      <dgm:t>
        <a:bodyPr/>
        <a:lstStyle/>
        <a:p>
          <a:r>
            <a:rPr lang="en-US"/>
            <a:t>Investigate</a:t>
          </a:r>
        </a:p>
      </dgm:t>
    </dgm:pt>
    <dgm:pt modelId="{AD12C921-F9DD-41FA-9B73-50FD62C53CD9}" type="parTrans" cxnId="{C58E9964-0E53-4B5C-8F77-D0C1B78A7D15}">
      <dgm:prSet/>
      <dgm:spPr/>
      <dgm:t>
        <a:bodyPr/>
        <a:lstStyle/>
        <a:p>
          <a:endParaRPr lang="en-US"/>
        </a:p>
      </dgm:t>
    </dgm:pt>
    <dgm:pt modelId="{3502A203-0231-45FF-9E6B-469935503057}" type="sibTrans" cxnId="{C58E9964-0E53-4B5C-8F77-D0C1B78A7D15}">
      <dgm:prSet/>
      <dgm:spPr/>
      <dgm:t>
        <a:bodyPr/>
        <a:lstStyle/>
        <a:p>
          <a:endParaRPr lang="en-US"/>
        </a:p>
      </dgm:t>
    </dgm:pt>
    <dgm:pt modelId="{95F8EEDA-9A4E-4785-A4AF-AD6860C11FF7}">
      <dgm:prSet phldrT="[Text]"/>
      <dgm:spPr/>
      <dgm:t>
        <a:bodyPr/>
        <a:lstStyle/>
        <a:p>
          <a:r>
            <a:rPr lang="en-US"/>
            <a:t>Prepare</a:t>
          </a:r>
        </a:p>
      </dgm:t>
    </dgm:pt>
    <dgm:pt modelId="{17F0107F-A6CF-49A0-B491-8B4F4F754007}" type="parTrans" cxnId="{9737EC67-CBB0-4A2B-AF8A-C600BF39D66E}">
      <dgm:prSet/>
      <dgm:spPr/>
      <dgm:t>
        <a:bodyPr/>
        <a:lstStyle/>
        <a:p>
          <a:endParaRPr lang="en-US"/>
        </a:p>
      </dgm:t>
    </dgm:pt>
    <dgm:pt modelId="{E35822E4-7F5B-41C0-ABC1-C06FC1C58599}" type="sibTrans" cxnId="{9737EC67-CBB0-4A2B-AF8A-C600BF39D66E}">
      <dgm:prSet/>
      <dgm:spPr/>
      <dgm:t>
        <a:bodyPr/>
        <a:lstStyle/>
        <a:p>
          <a:endParaRPr lang="en-US"/>
        </a:p>
      </dgm:t>
    </dgm:pt>
    <dgm:pt modelId="{3FB5B15A-3793-43CD-A1D8-9ACBCACE6CA3}">
      <dgm:prSet phldrT="[Text]"/>
      <dgm:spPr/>
      <dgm:t>
        <a:bodyPr/>
        <a:lstStyle/>
        <a:p>
          <a:r>
            <a:rPr lang="en-US"/>
            <a:t>Act</a:t>
          </a:r>
        </a:p>
      </dgm:t>
    </dgm:pt>
    <dgm:pt modelId="{A8AC34AA-69DF-4327-A52B-AB5173014B67}" type="parTrans" cxnId="{E95B7321-9393-426D-982F-AD2CD522217B}">
      <dgm:prSet/>
      <dgm:spPr/>
      <dgm:t>
        <a:bodyPr/>
        <a:lstStyle/>
        <a:p>
          <a:endParaRPr lang="en-US"/>
        </a:p>
      </dgm:t>
    </dgm:pt>
    <dgm:pt modelId="{EF70DF29-62EF-4D68-A77B-F79E17AB2932}" type="sibTrans" cxnId="{E95B7321-9393-426D-982F-AD2CD522217B}">
      <dgm:prSet/>
      <dgm:spPr/>
      <dgm:t>
        <a:bodyPr/>
        <a:lstStyle/>
        <a:p>
          <a:endParaRPr lang="en-US"/>
        </a:p>
      </dgm:t>
    </dgm:pt>
    <dgm:pt modelId="{6932027E-82DD-401F-BA51-561BD2A2F74F}">
      <dgm:prSet phldrT="[Text]"/>
      <dgm:spPr/>
      <dgm:t>
        <a:bodyPr/>
        <a:lstStyle/>
        <a:p>
          <a:r>
            <a:rPr lang="en-US"/>
            <a:t>Assess</a:t>
          </a:r>
        </a:p>
      </dgm:t>
    </dgm:pt>
    <dgm:pt modelId="{016CD833-AD3B-4D1F-94C1-109A501C832E}" type="parTrans" cxnId="{3F0C4358-DFA3-4984-8F10-843F9DBD0491}">
      <dgm:prSet/>
      <dgm:spPr/>
      <dgm:t>
        <a:bodyPr/>
        <a:lstStyle/>
        <a:p>
          <a:endParaRPr lang="en-US"/>
        </a:p>
      </dgm:t>
    </dgm:pt>
    <dgm:pt modelId="{4332D7F3-FECE-4053-99B0-A4824CFFC5BC}" type="sibTrans" cxnId="{3F0C4358-DFA3-4984-8F10-843F9DBD0491}">
      <dgm:prSet/>
      <dgm:spPr/>
      <dgm:t>
        <a:bodyPr/>
        <a:lstStyle/>
        <a:p>
          <a:endParaRPr lang="en-US"/>
        </a:p>
      </dgm:t>
    </dgm:pt>
    <dgm:pt modelId="{BCB7494F-56E0-4F4B-87AB-DD3F852AC7C8}" type="pres">
      <dgm:prSet presAssocID="{D0C101E6-E4B5-4AC9-BD03-B63B1A7A1CC8}" presName="cycle" presStyleCnt="0">
        <dgm:presLayoutVars>
          <dgm:dir/>
          <dgm:resizeHandles val="exact"/>
        </dgm:presLayoutVars>
      </dgm:prSet>
      <dgm:spPr/>
      <dgm:t>
        <a:bodyPr/>
        <a:lstStyle/>
        <a:p>
          <a:endParaRPr lang="en-US"/>
        </a:p>
      </dgm:t>
    </dgm:pt>
    <dgm:pt modelId="{19EDF1BC-442D-4257-8FA0-2E3270C64AC6}" type="pres">
      <dgm:prSet presAssocID="{CAFF5405-DB9B-43B6-B728-D12E7E05D295}" presName="node" presStyleLbl="node1" presStyleIdx="0" presStyleCnt="4">
        <dgm:presLayoutVars>
          <dgm:bulletEnabled val="1"/>
        </dgm:presLayoutVars>
      </dgm:prSet>
      <dgm:spPr/>
      <dgm:t>
        <a:bodyPr/>
        <a:lstStyle/>
        <a:p>
          <a:endParaRPr lang="en-US"/>
        </a:p>
      </dgm:t>
    </dgm:pt>
    <dgm:pt modelId="{B2061614-B0E6-42E2-B552-4103423D6BEE}" type="pres">
      <dgm:prSet presAssocID="{3502A203-0231-45FF-9E6B-469935503057}" presName="sibTrans" presStyleLbl="sibTrans2D1" presStyleIdx="0" presStyleCnt="4"/>
      <dgm:spPr/>
      <dgm:t>
        <a:bodyPr/>
        <a:lstStyle/>
        <a:p>
          <a:endParaRPr lang="en-US"/>
        </a:p>
      </dgm:t>
    </dgm:pt>
    <dgm:pt modelId="{FE3BF116-DEF9-49C5-B726-7358505B2CF0}" type="pres">
      <dgm:prSet presAssocID="{3502A203-0231-45FF-9E6B-469935503057}" presName="connectorText" presStyleLbl="sibTrans2D1" presStyleIdx="0" presStyleCnt="4"/>
      <dgm:spPr/>
      <dgm:t>
        <a:bodyPr/>
        <a:lstStyle/>
        <a:p>
          <a:endParaRPr lang="en-US"/>
        </a:p>
      </dgm:t>
    </dgm:pt>
    <dgm:pt modelId="{00AB0962-A967-4FEA-90E3-5C9BCDBCB381}" type="pres">
      <dgm:prSet presAssocID="{95F8EEDA-9A4E-4785-A4AF-AD6860C11FF7}" presName="node" presStyleLbl="node1" presStyleIdx="1" presStyleCnt="4">
        <dgm:presLayoutVars>
          <dgm:bulletEnabled val="1"/>
        </dgm:presLayoutVars>
      </dgm:prSet>
      <dgm:spPr/>
      <dgm:t>
        <a:bodyPr/>
        <a:lstStyle/>
        <a:p>
          <a:endParaRPr lang="en-US"/>
        </a:p>
      </dgm:t>
    </dgm:pt>
    <dgm:pt modelId="{9424208E-9127-4CE3-A90D-E47590AC9C07}" type="pres">
      <dgm:prSet presAssocID="{E35822E4-7F5B-41C0-ABC1-C06FC1C58599}" presName="sibTrans" presStyleLbl="sibTrans2D1" presStyleIdx="1" presStyleCnt="4"/>
      <dgm:spPr/>
      <dgm:t>
        <a:bodyPr/>
        <a:lstStyle/>
        <a:p>
          <a:endParaRPr lang="en-US"/>
        </a:p>
      </dgm:t>
    </dgm:pt>
    <dgm:pt modelId="{655601E3-C1C5-4B9F-A9B8-932F9B5F2BB4}" type="pres">
      <dgm:prSet presAssocID="{E35822E4-7F5B-41C0-ABC1-C06FC1C58599}" presName="connectorText" presStyleLbl="sibTrans2D1" presStyleIdx="1" presStyleCnt="4"/>
      <dgm:spPr/>
      <dgm:t>
        <a:bodyPr/>
        <a:lstStyle/>
        <a:p>
          <a:endParaRPr lang="en-US"/>
        </a:p>
      </dgm:t>
    </dgm:pt>
    <dgm:pt modelId="{727FC5F4-5CDB-4D7D-BC0D-188646E00BBD}" type="pres">
      <dgm:prSet presAssocID="{3FB5B15A-3793-43CD-A1D8-9ACBCACE6CA3}" presName="node" presStyleLbl="node1" presStyleIdx="2" presStyleCnt="4">
        <dgm:presLayoutVars>
          <dgm:bulletEnabled val="1"/>
        </dgm:presLayoutVars>
      </dgm:prSet>
      <dgm:spPr/>
      <dgm:t>
        <a:bodyPr/>
        <a:lstStyle/>
        <a:p>
          <a:endParaRPr lang="en-US"/>
        </a:p>
      </dgm:t>
    </dgm:pt>
    <dgm:pt modelId="{2D4A6469-872A-4EBB-9387-AEA2CE0653C7}" type="pres">
      <dgm:prSet presAssocID="{EF70DF29-62EF-4D68-A77B-F79E17AB2932}" presName="sibTrans" presStyleLbl="sibTrans2D1" presStyleIdx="2" presStyleCnt="4"/>
      <dgm:spPr/>
      <dgm:t>
        <a:bodyPr/>
        <a:lstStyle/>
        <a:p>
          <a:endParaRPr lang="en-US"/>
        </a:p>
      </dgm:t>
    </dgm:pt>
    <dgm:pt modelId="{E63EFAAF-DD29-43B5-8D92-926D8B9DCA86}" type="pres">
      <dgm:prSet presAssocID="{EF70DF29-62EF-4D68-A77B-F79E17AB2932}" presName="connectorText" presStyleLbl="sibTrans2D1" presStyleIdx="2" presStyleCnt="4"/>
      <dgm:spPr/>
      <dgm:t>
        <a:bodyPr/>
        <a:lstStyle/>
        <a:p>
          <a:endParaRPr lang="en-US"/>
        </a:p>
      </dgm:t>
    </dgm:pt>
    <dgm:pt modelId="{510F623A-B2C3-449F-B0B0-B8EB36D8DBA9}" type="pres">
      <dgm:prSet presAssocID="{6932027E-82DD-401F-BA51-561BD2A2F74F}" presName="node" presStyleLbl="node1" presStyleIdx="3" presStyleCnt="4">
        <dgm:presLayoutVars>
          <dgm:bulletEnabled val="1"/>
        </dgm:presLayoutVars>
      </dgm:prSet>
      <dgm:spPr/>
      <dgm:t>
        <a:bodyPr/>
        <a:lstStyle/>
        <a:p>
          <a:endParaRPr lang="en-US"/>
        </a:p>
      </dgm:t>
    </dgm:pt>
    <dgm:pt modelId="{83E308A6-B60F-4F5E-B1E2-959AE423E2EC}" type="pres">
      <dgm:prSet presAssocID="{4332D7F3-FECE-4053-99B0-A4824CFFC5BC}" presName="sibTrans" presStyleLbl="sibTrans2D1" presStyleIdx="3" presStyleCnt="4"/>
      <dgm:spPr/>
      <dgm:t>
        <a:bodyPr/>
        <a:lstStyle/>
        <a:p>
          <a:endParaRPr lang="en-US"/>
        </a:p>
      </dgm:t>
    </dgm:pt>
    <dgm:pt modelId="{58F9A62D-3AF8-4EB1-B1AC-CF7EEBF9AC33}" type="pres">
      <dgm:prSet presAssocID="{4332D7F3-FECE-4053-99B0-A4824CFFC5BC}" presName="connectorText" presStyleLbl="sibTrans2D1" presStyleIdx="3" presStyleCnt="4"/>
      <dgm:spPr/>
      <dgm:t>
        <a:bodyPr/>
        <a:lstStyle/>
        <a:p>
          <a:endParaRPr lang="en-US"/>
        </a:p>
      </dgm:t>
    </dgm:pt>
  </dgm:ptLst>
  <dgm:cxnLst>
    <dgm:cxn modelId="{4AE4EB45-6529-43AC-8782-69E844706076}" type="presOf" srcId="{3502A203-0231-45FF-9E6B-469935503057}" destId="{B2061614-B0E6-42E2-B552-4103423D6BEE}" srcOrd="0" destOrd="0" presId="urn:microsoft.com/office/officeart/2005/8/layout/cycle2"/>
    <dgm:cxn modelId="{3F0C4358-DFA3-4984-8F10-843F9DBD0491}" srcId="{D0C101E6-E4B5-4AC9-BD03-B63B1A7A1CC8}" destId="{6932027E-82DD-401F-BA51-561BD2A2F74F}" srcOrd="3" destOrd="0" parTransId="{016CD833-AD3B-4D1F-94C1-109A501C832E}" sibTransId="{4332D7F3-FECE-4053-99B0-A4824CFFC5BC}"/>
    <dgm:cxn modelId="{545C0034-B383-491D-A363-74B3F38E3DC1}" type="presOf" srcId="{D0C101E6-E4B5-4AC9-BD03-B63B1A7A1CC8}" destId="{BCB7494F-56E0-4F4B-87AB-DD3F852AC7C8}" srcOrd="0" destOrd="0" presId="urn:microsoft.com/office/officeart/2005/8/layout/cycle2"/>
    <dgm:cxn modelId="{C58E9964-0E53-4B5C-8F77-D0C1B78A7D15}" srcId="{D0C101E6-E4B5-4AC9-BD03-B63B1A7A1CC8}" destId="{CAFF5405-DB9B-43B6-B728-D12E7E05D295}" srcOrd="0" destOrd="0" parTransId="{AD12C921-F9DD-41FA-9B73-50FD62C53CD9}" sibTransId="{3502A203-0231-45FF-9E6B-469935503057}"/>
    <dgm:cxn modelId="{DE8825AE-69C1-4E24-91B3-92975D8E8762}" type="presOf" srcId="{4332D7F3-FECE-4053-99B0-A4824CFFC5BC}" destId="{58F9A62D-3AF8-4EB1-B1AC-CF7EEBF9AC33}" srcOrd="1" destOrd="0" presId="urn:microsoft.com/office/officeart/2005/8/layout/cycle2"/>
    <dgm:cxn modelId="{E95B7321-9393-426D-982F-AD2CD522217B}" srcId="{D0C101E6-E4B5-4AC9-BD03-B63B1A7A1CC8}" destId="{3FB5B15A-3793-43CD-A1D8-9ACBCACE6CA3}" srcOrd="2" destOrd="0" parTransId="{A8AC34AA-69DF-4327-A52B-AB5173014B67}" sibTransId="{EF70DF29-62EF-4D68-A77B-F79E17AB2932}"/>
    <dgm:cxn modelId="{D35A5D62-6B2A-49AE-91B1-D108349B4E2A}" type="presOf" srcId="{3FB5B15A-3793-43CD-A1D8-9ACBCACE6CA3}" destId="{727FC5F4-5CDB-4D7D-BC0D-188646E00BBD}" srcOrd="0" destOrd="0" presId="urn:microsoft.com/office/officeart/2005/8/layout/cycle2"/>
    <dgm:cxn modelId="{97E61127-3F36-49D7-BCB1-3D719647914E}" type="presOf" srcId="{4332D7F3-FECE-4053-99B0-A4824CFFC5BC}" destId="{83E308A6-B60F-4F5E-B1E2-959AE423E2EC}" srcOrd="0" destOrd="0" presId="urn:microsoft.com/office/officeart/2005/8/layout/cycle2"/>
    <dgm:cxn modelId="{FC7BD6D9-72C7-49FB-A97E-68490BD8CDEC}" type="presOf" srcId="{CAFF5405-DB9B-43B6-B728-D12E7E05D295}" destId="{19EDF1BC-442D-4257-8FA0-2E3270C64AC6}" srcOrd="0" destOrd="0" presId="urn:microsoft.com/office/officeart/2005/8/layout/cycle2"/>
    <dgm:cxn modelId="{7B99054B-C519-4155-AE86-756B62E3A631}" type="presOf" srcId="{E35822E4-7F5B-41C0-ABC1-C06FC1C58599}" destId="{655601E3-C1C5-4B9F-A9B8-932F9B5F2BB4}" srcOrd="1" destOrd="0" presId="urn:microsoft.com/office/officeart/2005/8/layout/cycle2"/>
    <dgm:cxn modelId="{EB50C0E5-2D04-4416-9B2B-C57F70147044}" type="presOf" srcId="{3502A203-0231-45FF-9E6B-469935503057}" destId="{FE3BF116-DEF9-49C5-B726-7358505B2CF0}" srcOrd="1" destOrd="0" presId="urn:microsoft.com/office/officeart/2005/8/layout/cycle2"/>
    <dgm:cxn modelId="{9E3671BE-548A-4BA3-9C85-7BFAB37020D0}" type="presOf" srcId="{95F8EEDA-9A4E-4785-A4AF-AD6860C11FF7}" destId="{00AB0962-A967-4FEA-90E3-5C9BCDBCB381}" srcOrd="0" destOrd="0" presId="urn:microsoft.com/office/officeart/2005/8/layout/cycle2"/>
    <dgm:cxn modelId="{E3744F08-BE2A-4CAD-9B0D-4A45D231A02B}" type="presOf" srcId="{EF70DF29-62EF-4D68-A77B-F79E17AB2932}" destId="{2D4A6469-872A-4EBB-9387-AEA2CE0653C7}" srcOrd="0" destOrd="0" presId="urn:microsoft.com/office/officeart/2005/8/layout/cycle2"/>
    <dgm:cxn modelId="{F7E26E4C-3861-43F1-A5C0-8C131CE1D305}" type="presOf" srcId="{6932027E-82DD-401F-BA51-561BD2A2F74F}" destId="{510F623A-B2C3-449F-B0B0-B8EB36D8DBA9}" srcOrd="0" destOrd="0" presId="urn:microsoft.com/office/officeart/2005/8/layout/cycle2"/>
    <dgm:cxn modelId="{53BA97CD-BB42-4B9F-9EBA-89EAEED851A8}" type="presOf" srcId="{E35822E4-7F5B-41C0-ABC1-C06FC1C58599}" destId="{9424208E-9127-4CE3-A90D-E47590AC9C07}" srcOrd="0" destOrd="0" presId="urn:microsoft.com/office/officeart/2005/8/layout/cycle2"/>
    <dgm:cxn modelId="{9737EC67-CBB0-4A2B-AF8A-C600BF39D66E}" srcId="{D0C101E6-E4B5-4AC9-BD03-B63B1A7A1CC8}" destId="{95F8EEDA-9A4E-4785-A4AF-AD6860C11FF7}" srcOrd="1" destOrd="0" parTransId="{17F0107F-A6CF-49A0-B491-8B4F4F754007}" sibTransId="{E35822E4-7F5B-41C0-ABC1-C06FC1C58599}"/>
    <dgm:cxn modelId="{246853AF-388E-4484-B094-B6D3A60B8CD5}" type="presOf" srcId="{EF70DF29-62EF-4D68-A77B-F79E17AB2932}" destId="{E63EFAAF-DD29-43B5-8D92-926D8B9DCA86}" srcOrd="1" destOrd="0" presId="urn:microsoft.com/office/officeart/2005/8/layout/cycle2"/>
    <dgm:cxn modelId="{8C188601-9AA0-4C53-9F71-62FB1D71B390}" type="presParOf" srcId="{BCB7494F-56E0-4F4B-87AB-DD3F852AC7C8}" destId="{19EDF1BC-442D-4257-8FA0-2E3270C64AC6}" srcOrd="0" destOrd="0" presId="urn:microsoft.com/office/officeart/2005/8/layout/cycle2"/>
    <dgm:cxn modelId="{BA732EA6-FFDE-4C33-AE42-E2E0233BEB31}" type="presParOf" srcId="{BCB7494F-56E0-4F4B-87AB-DD3F852AC7C8}" destId="{B2061614-B0E6-42E2-B552-4103423D6BEE}" srcOrd="1" destOrd="0" presId="urn:microsoft.com/office/officeart/2005/8/layout/cycle2"/>
    <dgm:cxn modelId="{77676FCC-7C1D-49BC-9FD2-0F3BDA951885}" type="presParOf" srcId="{B2061614-B0E6-42E2-B552-4103423D6BEE}" destId="{FE3BF116-DEF9-49C5-B726-7358505B2CF0}" srcOrd="0" destOrd="0" presId="urn:microsoft.com/office/officeart/2005/8/layout/cycle2"/>
    <dgm:cxn modelId="{A31ABE3E-5E24-4004-BE1F-419C3D7549C4}" type="presParOf" srcId="{BCB7494F-56E0-4F4B-87AB-DD3F852AC7C8}" destId="{00AB0962-A967-4FEA-90E3-5C9BCDBCB381}" srcOrd="2" destOrd="0" presId="urn:microsoft.com/office/officeart/2005/8/layout/cycle2"/>
    <dgm:cxn modelId="{C17AAE7B-D3E8-43B7-B71B-73818702C4F1}" type="presParOf" srcId="{BCB7494F-56E0-4F4B-87AB-DD3F852AC7C8}" destId="{9424208E-9127-4CE3-A90D-E47590AC9C07}" srcOrd="3" destOrd="0" presId="urn:microsoft.com/office/officeart/2005/8/layout/cycle2"/>
    <dgm:cxn modelId="{59F45BD1-3F3A-4D79-98A6-32428E48E313}" type="presParOf" srcId="{9424208E-9127-4CE3-A90D-E47590AC9C07}" destId="{655601E3-C1C5-4B9F-A9B8-932F9B5F2BB4}" srcOrd="0" destOrd="0" presId="urn:microsoft.com/office/officeart/2005/8/layout/cycle2"/>
    <dgm:cxn modelId="{DDE9E47E-3D19-463B-A1BF-206E7A29FA8C}" type="presParOf" srcId="{BCB7494F-56E0-4F4B-87AB-DD3F852AC7C8}" destId="{727FC5F4-5CDB-4D7D-BC0D-188646E00BBD}" srcOrd="4" destOrd="0" presId="urn:microsoft.com/office/officeart/2005/8/layout/cycle2"/>
    <dgm:cxn modelId="{F77ABC25-8982-434F-BDB3-48BA8FBBE115}" type="presParOf" srcId="{BCB7494F-56E0-4F4B-87AB-DD3F852AC7C8}" destId="{2D4A6469-872A-4EBB-9387-AEA2CE0653C7}" srcOrd="5" destOrd="0" presId="urn:microsoft.com/office/officeart/2005/8/layout/cycle2"/>
    <dgm:cxn modelId="{841A0A9D-4D95-4580-B6B2-8592FF72EF03}" type="presParOf" srcId="{2D4A6469-872A-4EBB-9387-AEA2CE0653C7}" destId="{E63EFAAF-DD29-43B5-8D92-926D8B9DCA86}" srcOrd="0" destOrd="0" presId="urn:microsoft.com/office/officeart/2005/8/layout/cycle2"/>
    <dgm:cxn modelId="{421DAE23-2232-4355-9B7A-3B5A044EF440}" type="presParOf" srcId="{BCB7494F-56E0-4F4B-87AB-DD3F852AC7C8}" destId="{510F623A-B2C3-449F-B0B0-B8EB36D8DBA9}" srcOrd="6" destOrd="0" presId="urn:microsoft.com/office/officeart/2005/8/layout/cycle2"/>
    <dgm:cxn modelId="{D50702A0-8D39-423C-99FB-C793F4529F12}" type="presParOf" srcId="{BCB7494F-56E0-4F4B-87AB-DD3F852AC7C8}" destId="{83E308A6-B60F-4F5E-B1E2-959AE423E2EC}" srcOrd="7" destOrd="0" presId="urn:microsoft.com/office/officeart/2005/8/layout/cycle2"/>
    <dgm:cxn modelId="{FA709161-6E96-4061-8305-59D9B1A6ACB9}" type="presParOf" srcId="{83E308A6-B60F-4F5E-B1E2-959AE423E2EC}" destId="{58F9A62D-3AF8-4EB1-B1AC-CF7EEBF9AC3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F5772E-1D74-4DF7-957B-D81D4922F12C}">
      <dsp:nvSpPr>
        <dsp:cNvPr id="0" name=""/>
        <dsp:cNvSpPr/>
      </dsp:nvSpPr>
      <dsp:spPr>
        <a:xfrm rot="5400000">
          <a:off x="6589693" y="-2661723"/>
          <a:ext cx="112182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t>Leadership skills and indicators</a:t>
          </a:r>
        </a:p>
        <a:p>
          <a:pPr marL="285750" lvl="1" indent="-285750" algn="l" defTabSz="1289050">
            <a:lnSpc>
              <a:spcPct val="90000"/>
            </a:lnSpc>
            <a:spcBef>
              <a:spcPct val="0"/>
            </a:spcBef>
            <a:spcAft>
              <a:spcPct val="15000"/>
            </a:spcAft>
            <a:buChar char="••"/>
          </a:pPr>
          <a:r>
            <a:rPr lang="en-US" sz="2900" kern="1200" dirty="0"/>
            <a:t>Skill level of initial leaders</a:t>
          </a:r>
        </a:p>
      </dsp:txBody>
      <dsp:txXfrm rot="-5400000">
        <a:off x="3785616" y="197117"/>
        <a:ext cx="6675221" cy="1012303"/>
      </dsp:txXfrm>
    </dsp:sp>
    <dsp:sp modelId="{B369C029-5BE9-43D6-BFA4-9A24CE11BA2E}">
      <dsp:nvSpPr>
        <dsp:cNvPr id="0" name=""/>
        <dsp:cNvSpPr/>
      </dsp:nvSpPr>
      <dsp:spPr>
        <a:xfrm>
          <a:off x="0" y="2124"/>
          <a:ext cx="3785616" cy="14022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US" sz="3400" kern="1200" dirty="0"/>
            <a:t>What is ascertained?</a:t>
          </a:r>
        </a:p>
      </dsp:txBody>
      <dsp:txXfrm>
        <a:off x="68454" y="70578"/>
        <a:ext cx="3648708" cy="1265378"/>
      </dsp:txXfrm>
    </dsp:sp>
    <dsp:sp modelId="{B9643AD3-CF3C-48BB-A9CF-1A39E46E1451}">
      <dsp:nvSpPr>
        <dsp:cNvPr id="0" name=""/>
        <dsp:cNvSpPr/>
      </dsp:nvSpPr>
      <dsp:spPr>
        <a:xfrm rot="5400000">
          <a:off x="6589693" y="-1189323"/>
          <a:ext cx="112182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t>Authentic work</a:t>
          </a:r>
        </a:p>
        <a:p>
          <a:pPr marL="285750" lvl="1" indent="-285750" algn="l" defTabSz="1289050">
            <a:lnSpc>
              <a:spcPct val="90000"/>
            </a:lnSpc>
            <a:spcBef>
              <a:spcPct val="0"/>
            </a:spcBef>
            <a:spcAft>
              <a:spcPct val="15000"/>
            </a:spcAft>
            <a:buChar char="••"/>
          </a:pPr>
          <a:r>
            <a:rPr lang="en-US" sz="2900" kern="1200" dirty="0" err="1"/>
            <a:t>Scoreable</a:t>
          </a:r>
          <a:r>
            <a:rPr lang="en-US" sz="2900" kern="1200" dirty="0"/>
            <a:t> work products</a:t>
          </a:r>
        </a:p>
      </dsp:txBody>
      <dsp:txXfrm rot="-5400000">
        <a:off x="3785616" y="1669517"/>
        <a:ext cx="6675221" cy="1012303"/>
      </dsp:txXfrm>
    </dsp:sp>
    <dsp:sp modelId="{B062B18A-83DA-424B-93E8-2A51BC22BF7C}">
      <dsp:nvSpPr>
        <dsp:cNvPr id="0" name=""/>
        <dsp:cNvSpPr/>
      </dsp:nvSpPr>
      <dsp:spPr>
        <a:xfrm>
          <a:off x="0" y="1474525"/>
          <a:ext cx="3785616" cy="14022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US" sz="3400" kern="1200" dirty="0"/>
            <a:t>How candidates demonstrate skills?</a:t>
          </a:r>
        </a:p>
      </dsp:txBody>
      <dsp:txXfrm>
        <a:off x="68454" y="1542979"/>
        <a:ext cx="3648708" cy="1265378"/>
      </dsp:txXfrm>
    </dsp:sp>
    <dsp:sp modelId="{B8E464AE-06B0-4257-A81C-D3DE320FE4A7}">
      <dsp:nvSpPr>
        <dsp:cNvPr id="0" name=""/>
        <dsp:cNvSpPr/>
      </dsp:nvSpPr>
      <dsp:spPr>
        <a:xfrm rot="5400000">
          <a:off x="6589693" y="283077"/>
          <a:ext cx="1121829"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t>Rubrics and scoring systems</a:t>
          </a:r>
        </a:p>
        <a:p>
          <a:pPr marL="285750" lvl="1" indent="-285750" algn="l" defTabSz="1289050">
            <a:lnSpc>
              <a:spcPct val="90000"/>
            </a:lnSpc>
            <a:spcBef>
              <a:spcPct val="0"/>
            </a:spcBef>
            <a:spcAft>
              <a:spcPct val="15000"/>
            </a:spcAft>
            <a:buChar char="••"/>
          </a:pPr>
          <a:r>
            <a:rPr lang="en-US" sz="2900" kern="1200" dirty="0"/>
            <a:t>Trained, reliable skilled scorers</a:t>
          </a:r>
        </a:p>
      </dsp:txBody>
      <dsp:txXfrm rot="-5400000">
        <a:off x="3785616" y="3141918"/>
        <a:ext cx="6675221" cy="1012303"/>
      </dsp:txXfrm>
    </dsp:sp>
    <dsp:sp modelId="{9CD87226-D297-4A2B-A6AF-B0E715A1C68D}">
      <dsp:nvSpPr>
        <dsp:cNvPr id="0" name=""/>
        <dsp:cNvSpPr/>
      </dsp:nvSpPr>
      <dsp:spPr>
        <a:xfrm>
          <a:off x="0" y="2946926"/>
          <a:ext cx="3785616" cy="14022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US" sz="3400" kern="1200" dirty="0"/>
            <a:t>How skills are evaluated?</a:t>
          </a:r>
        </a:p>
      </dsp:txBody>
      <dsp:txXfrm>
        <a:off x="68454" y="3015380"/>
        <a:ext cx="3648708" cy="12653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1BAEB7-B1FC-4682-BB38-4864CB568892}">
      <dsp:nvSpPr>
        <dsp:cNvPr id="0" name=""/>
        <dsp:cNvSpPr/>
      </dsp:nvSpPr>
      <dsp:spPr>
        <a:xfrm>
          <a:off x="1867779" y="-27638"/>
          <a:ext cx="4494040" cy="4494040"/>
        </a:xfrm>
        <a:prstGeom prst="circularArrow">
          <a:avLst>
            <a:gd name="adj1" fmla="val 5544"/>
            <a:gd name="adj2" fmla="val 330680"/>
            <a:gd name="adj3" fmla="val 13765712"/>
            <a:gd name="adj4" fmla="val 17392183"/>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926701-B46C-4601-A0D9-39BBEDA7313C}">
      <dsp:nvSpPr>
        <dsp:cNvPr id="0" name=""/>
        <dsp:cNvSpPr/>
      </dsp:nvSpPr>
      <dsp:spPr>
        <a:xfrm>
          <a:off x="3057971" y="1135"/>
          <a:ext cx="2113657" cy="10568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t>Design</a:t>
          </a:r>
        </a:p>
      </dsp:txBody>
      <dsp:txXfrm>
        <a:off x="3109561" y="52725"/>
        <a:ext cx="2010477" cy="953648"/>
      </dsp:txXfrm>
    </dsp:sp>
    <dsp:sp modelId="{3675BA79-FA33-4A39-8270-418EE047F63B}">
      <dsp:nvSpPr>
        <dsp:cNvPr id="0" name=""/>
        <dsp:cNvSpPr/>
      </dsp:nvSpPr>
      <dsp:spPr>
        <a:xfrm>
          <a:off x="4880609" y="1325359"/>
          <a:ext cx="2113657" cy="10568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t>Development and readiness</a:t>
          </a:r>
        </a:p>
      </dsp:txBody>
      <dsp:txXfrm>
        <a:off x="4932199" y="1376949"/>
        <a:ext cx="2010477" cy="953648"/>
      </dsp:txXfrm>
    </dsp:sp>
    <dsp:sp modelId="{82F2F2D2-BFCE-4367-B07A-2BD15EE7D47E}">
      <dsp:nvSpPr>
        <dsp:cNvPr id="0" name=""/>
        <dsp:cNvSpPr/>
      </dsp:nvSpPr>
      <dsp:spPr>
        <a:xfrm>
          <a:off x="4184423" y="3467999"/>
          <a:ext cx="2113657" cy="10568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t>Fall and spring pilot</a:t>
          </a:r>
        </a:p>
      </dsp:txBody>
      <dsp:txXfrm>
        <a:off x="4236013" y="3519589"/>
        <a:ext cx="2010477" cy="953648"/>
      </dsp:txXfrm>
    </dsp:sp>
    <dsp:sp modelId="{8D4FEF9C-6B16-4B2D-AC59-409E54F0FDFD}">
      <dsp:nvSpPr>
        <dsp:cNvPr id="0" name=""/>
        <dsp:cNvSpPr/>
      </dsp:nvSpPr>
      <dsp:spPr>
        <a:xfrm>
          <a:off x="1931519" y="3467999"/>
          <a:ext cx="2113657" cy="10568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t>Field trial</a:t>
          </a:r>
        </a:p>
      </dsp:txBody>
      <dsp:txXfrm>
        <a:off x="1983109" y="3519589"/>
        <a:ext cx="2010477" cy="953648"/>
      </dsp:txXfrm>
    </dsp:sp>
    <dsp:sp modelId="{E3479865-2E92-420F-B5EF-EF661CD3CA93}">
      <dsp:nvSpPr>
        <dsp:cNvPr id="0" name=""/>
        <dsp:cNvSpPr/>
      </dsp:nvSpPr>
      <dsp:spPr>
        <a:xfrm>
          <a:off x="1235333" y="1325359"/>
          <a:ext cx="2113657" cy="10568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t>Implementation and standards setting</a:t>
          </a:r>
        </a:p>
      </dsp:txBody>
      <dsp:txXfrm>
        <a:off x="1286923" y="1376949"/>
        <a:ext cx="2010477" cy="9536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EDF1BC-442D-4257-8FA0-2E3270C64AC6}">
      <dsp:nvSpPr>
        <dsp:cNvPr id="0" name=""/>
        <dsp:cNvSpPr/>
      </dsp:nvSpPr>
      <dsp:spPr>
        <a:xfrm>
          <a:off x="1372492" y="243794"/>
          <a:ext cx="1293614" cy="129361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a:t>Investigate</a:t>
          </a:r>
        </a:p>
      </dsp:txBody>
      <dsp:txXfrm>
        <a:off x="1561937" y="433239"/>
        <a:ext cx="914724" cy="914724"/>
      </dsp:txXfrm>
    </dsp:sp>
    <dsp:sp modelId="{B2061614-B0E6-42E2-B552-4103423D6BEE}">
      <dsp:nvSpPr>
        <dsp:cNvPr id="0" name=""/>
        <dsp:cNvSpPr/>
      </dsp:nvSpPr>
      <dsp:spPr>
        <a:xfrm rot="2700000">
          <a:off x="2527110" y="1351629"/>
          <a:ext cx="343029" cy="4365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542181" y="1402564"/>
        <a:ext cx="240120" cy="261956"/>
      </dsp:txXfrm>
    </dsp:sp>
    <dsp:sp modelId="{00AB0962-A967-4FEA-90E3-5C9BCDBCB381}">
      <dsp:nvSpPr>
        <dsp:cNvPr id="0" name=""/>
        <dsp:cNvSpPr/>
      </dsp:nvSpPr>
      <dsp:spPr>
        <a:xfrm>
          <a:off x="2744873" y="1616174"/>
          <a:ext cx="1293614" cy="129361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a:t>Prepare</a:t>
          </a:r>
        </a:p>
      </dsp:txBody>
      <dsp:txXfrm>
        <a:off x="2934318" y="1805619"/>
        <a:ext cx="914724" cy="914724"/>
      </dsp:txXfrm>
    </dsp:sp>
    <dsp:sp modelId="{9424208E-9127-4CE3-A90D-E47590AC9C07}">
      <dsp:nvSpPr>
        <dsp:cNvPr id="0" name=""/>
        <dsp:cNvSpPr/>
      </dsp:nvSpPr>
      <dsp:spPr>
        <a:xfrm rot="8100000">
          <a:off x="2540840" y="2724009"/>
          <a:ext cx="343029" cy="4365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2628678" y="2774944"/>
        <a:ext cx="240120" cy="261956"/>
      </dsp:txXfrm>
    </dsp:sp>
    <dsp:sp modelId="{727FC5F4-5CDB-4D7D-BC0D-188646E00BBD}">
      <dsp:nvSpPr>
        <dsp:cNvPr id="0" name=""/>
        <dsp:cNvSpPr/>
      </dsp:nvSpPr>
      <dsp:spPr>
        <a:xfrm>
          <a:off x="1372492" y="2988554"/>
          <a:ext cx="1293614" cy="129361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a:t>Act</a:t>
          </a:r>
        </a:p>
      </dsp:txBody>
      <dsp:txXfrm>
        <a:off x="1561937" y="3177999"/>
        <a:ext cx="914724" cy="914724"/>
      </dsp:txXfrm>
    </dsp:sp>
    <dsp:sp modelId="{2D4A6469-872A-4EBB-9387-AEA2CE0653C7}">
      <dsp:nvSpPr>
        <dsp:cNvPr id="0" name=""/>
        <dsp:cNvSpPr/>
      </dsp:nvSpPr>
      <dsp:spPr>
        <a:xfrm rot="13500000">
          <a:off x="1168460" y="2737739"/>
          <a:ext cx="343029" cy="4365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1256298" y="2861442"/>
        <a:ext cx="240120" cy="261956"/>
      </dsp:txXfrm>
    </dsp:sp>
    <dsp:sp modelId="{510F623A-B2C3-449F-B0B0-B8EB36D8DBA9}">
      <dsp:nvSpPr>
        <dsp:cNvPr id="0" name=""/>
        <dsp:cNvSpPr/>
      </dsp:nvSpPr>
      <dsp:spPr>
        <a:xfrm>
          <a:off x="112" y="1616174"/>
          <a:ext cx="1293614" cy="129361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a:t>Assess</a:t>
          </a:r>
        </a:p>
      </dsp:txBody>
      <dsp:txXfrm>
        <a:off x="189557" y="1805619"/>
        <a:ext cx="914724" cy="914724"/>
      </dsp:txXfrm>
    </dsp:sp>
    <dsp:sp modelId="{83E308A6-B60F-4F5E-B1E2-959AE423E2EC}">
      <dsp:nvSpPr>
        <dsp:cNvPr id="0" name=""/>
        <dsp:cNvSpPr/>
      </dsp:nvSpPr>
      <dsp:spPr>
        <a:xfrm rot="18900000">
          <a:off x="1154730" y="1365358"/>
          <a:ext cx="343029" cy="4365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169801" y="1489061"/>
        <a:ext cx="240120" cy="26195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1C63B54D-78D3-404E-BE73-FF156DCC2C1B}" type="datetimeFigureOut">
              <a:rPr lang="en-US" smtClean="0"/>
              <a:t>1/30/2018</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B9DD99EC-5200-40FC-9D04-D522D3E7F088}" type="slidenum">
              <a:rPr lang="en-US" smtClean="0"/>
              <a:t>‹#›</a:t>
            </a:fld>
            <a:endParaRPr lang="en-US"/>
          </a:p>
        </p:txBody>
      </p:sp>
    </p:spTree>
    <p:extLst>
      <p:ext uri="{BB962C8B-B14F-4D97-AF65-F5344CB8AC3E}">
        <p14:creationId xmlns:p14="http://schemas.microsoft.com/office/powerpoint/2010/main" val="3024007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1805F908-C6B3-48EC-A2E9-AFF211901506}" type="datetimeFigureOut">
              <a:rPr lang="en-US" smtClean="0"/>
              <a:t>1/30/2018</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66A5C877-4545-41F4-BC88-6C289D743D3B}" type="slidenum">
              <a:rPr lang="en-US" smtClean="0"/>
              <a:t>‹#›</a:t>
            </a:fld>
            <a:endParaRPr lang="en-US"/>
          </a:p>
        </p:txBody>
      </p:sp>
    </p:spTree>
    <p:extLst>
      <p:ext uri="{BB962C8B-B14F-4D97-AF65-F5344CB8AC3E}">
        <p14:creationId xmlns:p14="http://schemas.microsoft.com/office/powerpoint/2010/main" val="1988060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Liz</a:t>
            </a: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71629" indent="-296780">
              <a:defRPr>
                <a:solidFill>
                  <a:schemeClr val="tx1"/>
                </a:solidFill>
                <a:latin typeface="Arial" panose="020B0604020202020204" pitchFamily="34" charset="0"/>
                <a:ea typeface="ＭＳ Ｐゴシック" panose="020B0600070205080204" pitchFamily="34" charset="-128"/>
              </a:defRPr>
            </a:lvl2pPr>
            <a:lvl3pPr marL="1187120" indent="-237424">
              <a:defRPr>
                <a:solidFill>
                  <a:schemeClr val="tx1"/>
                </a:solidFill>
                <a:latin typeface="Arial" panose="020B0604020202020204" pitchFamily="34" charset="0"/>
                <a:ea typeface="ＭＳ Ｐゴシック" panose="020B0600070205080204" pitchFamily="34" charset="-128"/>
              </a:defRPr>
            </a:lvl3pPr>
            <a:lvl4pPr marL="1661968" indent="-237424">
              <a:defRPr>
                <a:solidFill>
                  <a:schemeClr val="tx1"/>
                </a:solidFill>
                <a:latin typeface="Arial" panose="020B0604020202020204" pitchFamily="34" charset="0"/>
                <a:ea typeface="ＭＳ Ｐゴシック" panose="020B0600070205080204" pitchFamily="34" charset="-128"/>
              </a:defRPr>
            </a:lvl4pPr>
            <a:lvl5pPr marL="2136816" indent="-237424">
              <a:defRPr>
                <a:solidFill>
                  <a:schemeClr val="tx1"/>
                </a:solidFill>
                <a:latin typeface="Arial" panose="020B0604020202020204" pitchFamily="34" charset="0"/>
                <a:ea typeface="ＭＳ Ｐゴシック" panose="020B0600070205080204" pitchFamily="34" charset="-128"/>
              </a:defRPr>
            </a:lvl5pPr>
            <a:lvl6pPr marL="2611665" indent="-237424" defTabSz="474849"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86512" indent="-237424" defTabSz="474849"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561361" indent="-237424" defTabSz="474849"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4036208" indent="-237424" defTabSz="474849"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9E1128B-D798-49E7-9F1B-6B3B57FC091E}" type="slidenum">
              <a:rPr lang="en-US" altLang="en-US">
                <a:latin typeface="Calibri" panose="020F0502020204030204" pitchFamily="34" charset="0"/>
              </a:rPr>
              <a:pPr/>
              <a:t>5</a:t>
            </a:fld>
            <a:endParaRPr lang="en-US" altLang="en-US">
              <a:latin typeface="Calibri" panose="020F0502020204030204" pitchFamily="34" charset="0"/>
            </a:endParaRPr>
          </a:p>
        </p:txBody>
      </p:sp>
    </p:spTree>
    <p:extLst>
      <p:ext uri="{BB962C8B-B14F-4D97-AF65-F5344CB8AC3E}">
        <p14:creationId xmlns:p14="http://schemas.microsoft.com/office/powerpoint/2010/main" val="2084130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Terry</a:t>
            </a:r>
          </a:p>
        </p:txBody>
      </p:sp>
      <p:sp>
        <p:nvSpPr>
          <p:cNvPr id="4" name="Slide Number Placeholder 3"/>
          <p:cNvSpPr>
            <a:spLocks noGrp="1"/>
          </p:cNvSpPr>
          <p:nvPr>
            <p:ph type="sldNum" sz="quarter" idx="10"/>
          </p:nvPr>
        </p:nvSpPr>
        <p:spPr/>
        <p:txBody>
          <a:bodyPr/>
          <a:lstStyle/>
          <a:p>
            <a:fld id="{46EAB912-3613-421E-A2C9-DC0106B3A0FC}" type="slidenum">
              <a:rPr lang="en-US" smtClean="0"/>
              <a:pPr/>
              <a:t>10</a:t>
            </a:fld>
            <a:endParaRPr lang="en-US"/>
          </a:p>
        </p:txBody>
      </p:sp>
    </p:spTree>
    <p:extLst>
      <p:ext uri="{BB962C8B-B14F-4D97-AF65-F5344CB8AC3E}">
        <p14:creationId xmlns:p14="http://schemas.microsoft.com/office/powerpoint/2010/main" val="3706074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1464A60-33BB-40E7-962F-749D5E47ADBD}"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05F7E7-5ABA-4D55-8B1B-70F0B55BA37F}" type="slidenum">
              <a:rPr lang="en-US" smtClean="0"/>
              <a:t>‹#›</a:t>
            </a:fld>
            <a:endParaRPr lang="en-US"/>
          </a:p>
        </p:txBody>
      </p:sp>
    </p:spTree>
    <p:extLst>
      <p:ext uri="{BB962C8B-B14F-4D97-AF65-F5344CB8AC3E}">
        <p14:creationId xmlns:p14="http://schemas.microsoft.com/office/powerpoint/2010/main" val="2063153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464A60-33BB-40E7-962F-749D5E47ADBD}"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05F7E7-5ABA-4D55-8B1B-70F0B55BA37F}" type="slidenum">
              <a:rPr lang="en-US" smtClean="0"/>
              <a:t>‹#›</a:t>
            </a:fld>
            <a:endParaRPr lang="en-US"/>
          </a:p>
        </p:txBody>
      </p:sp>
    </p:spTree>
    <p:extLst>
      <p:ext uri="{BB962C8B-B14F-4D97-AF65-F5344CB8AC3E}">
        <p14:creationId xmlns:p14="http://schemas.microsoft.com/office/powerpoint/2010/main" val="1849060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464A60-33BB-40E7-962F-749D5E47ADBD}"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05F7E7-5ABA-4D55-8B1B-70F0B55BA37F}" type="slidenum">
              <a:rPr lang="en-US" smtClean="0"/>
              <a:t>‹#›</a:t>
            </a:fld>
            <a:endParaRPr lang="en-US"/>
          </a:p>
        </p:txBody>
      </p:sp>
    </p:spTree>
    <p:extLst>
      <p:ext uri="{BB962C8B-B14F-4D97-AF65-F5344CB8AC3E}">
        <p14:creationId xmlns:p14="http://schemas.microsoft.com/office/powerpoint/2010/main" val="4284450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464A60-33BB-40E7-962F-749D5E47ADBD}"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05F7E7-5ABA-4D55-8B1B-70F0B55BA37F}" type="slidenum">
              <a:rPr lang="en-US" smtClean="0"/>
              <a:t>‹#›</a:t>
            </a:fld>
            <a:endParaRPr lang="en-US"/>
          </a:p>
        </p:txBody>
      </p:sp>
    </p:spTree>
    <p:extLst>
      <p:ext uri="{BB962C8B-B14F-4D97-AF65-F5344CB8AC3E}">
        <p14:creationId xmlns:p14="http://schemas.microsoft.com/office/powerpoint/2010/main" val="3673557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464A60-33BB-40E7-962F-749D5E47ADBD}"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05F7E7-5ABA-4D55-8B1B-70F0B55BA37F}" type="slidenum">
              <a:rPr lang="en-US" smtClean="0"/>
              <a:t>‹#›</a:t>
            </a:fld>
            <a:endParaRPr lang="en-US"/>
          </a:p>
        </p:txBody>
      </p:sp>
    </p:spTree>
    <p:extLst>
      <p:ext uri="{BB962C8B-B14F-4D97-AF65-F5344CB8AC3E}">
        <p14:creationId xmlns:p14="http://schemas.microsoft.com/office/powerpoint/2010/main" val="2452250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464A60-33BB-40E7-962F-749D5E47ADBD}" type="datetimeFigureOut">
              <a:rPr lang="en-US" smtClean="0"/>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05F7E7-5ABA-4D55-8B1B-70F0B55BA37F}" type="slidenum">
              <a:rPr lang="en-US" smtClean="0"/>
              <a:t>‹#›</a:t>
            </a:fld>
            <a:endParaRPr lang="en-US"/>
          </a:p>
        </p:txBody>
      </p:sp>
    </p:spTree>
    <p:extLst>
      <p:ext uri="{BB962C8B-B14F-4D97-AF65-F5344CB8AC3E}">
        <p14:creationId xmlns:p14="http://schemas.microsoft.com/office/powerpoint/2010/main" val="210224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464A60-33BB-40E7-962F-749D5E47ADBD}" type="datetimeFigureOut">
              <a:rPr lang="en-US" smtClean="0"/>
              <a:t>1/30/2018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05F7E7-5ABA-4D55-8B1B-70F0B55BA37F}" type="slidenum">
              <a:rPr lang="en-US" smtClean="0"/>
              <a:t>‹#›</a:t>
            </a:fld>
            <a:endParaRPr lang="en-US"/>
          </a:p>
        </p:txBody>
      </p:sp>
    </p:spTree>
    <p:extLst>
      <p:ext uri="{BB962C8B-B14F-4D97-AF65-F5344CB8AC3E}">
        <p14:creationId xmlns:p14="http://schemas.microsoft.com/office/powerpoint/2010/main" val="388839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464A60-33BB-40E7-962F-749D5E47ADBD}" type="datetimeFigureOut">
              <a:rPr lang="en-US" smtClean="0"/>
              <a:t>1/30/2018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05F7E7-5ABA-4D55-8B1B-70F0B55BA37F}" type="slidenum">
              <a:rPr lang="en-US" smtClean="0"/>
              <a:t>‹#›</a:t>
            </a:fld>
            <a:endParaRPr lang="en-US"/>
          </a:p>
        </p:txBody>
      </p:sp>
    </p:spTree>
    <p:extLst>
      <p:ext uri="{BB962C8B-B14F-4D97-AF65-F5344CB8AC3E}">
        <p14:creationId xmlns:p14="http://schemas.microsoft.com/office/powerpoint/2010/main" val="793908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464A60-33BB-40E7-962F-749D5E47ADBD}" type="datetimeFigureOut">
              <a:rPr lang="en-US" smtClean="0"/>
              <a:t>1/30/2018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05F7E7-5ABA-4D55-8B1B-70F0B55BA37F}" type="slidenum">
              <a:rPr lang="en-US" smtClean="0"/>
              <a:t>‹#›</a:t>
            </a:fld>
            <a:endParaRPr lang="en-US"/>
          </a:p>
        </p:txBody>
      </p:sp>
    </p:spTree>
    <p:extLst>
      <p:ext uri="{BB962C8B-B14F-4D97-AF65-F5344CB8AC3E}">
        <p14:creationId xmlns:p14="http://schemas.microsoft.com/office/powerpoint/2010/main" val="1035603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464A60-33BB-40E7-962F-749D5E47ADBD}" type="datetimeFigureOut">
              <a:rPr lang="en-US" smtClean="0"/>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05F7E7-5ABA-4D55-8B1B-70F0B55BA37F}" type="slidenum">
              <a:rPr lang="en-US" smtClean="0"/>
              <a:t>‹#›</a:t>
            </a:fld>
            <a:endParaRPr lang="en-US"/>
          </a:p>
        </p:txBody>
      </p:sp>
    </p:spTree>
    <p:extLst>
      <p:ext uri="{BB962C8B-B14F-4D97-AF65-F5344CB8AC3E}">
        <p14:creationId xmlns:p14="http://schemas.microsoft.com/office/powerpoint/2010/main" val="3033974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464A60-33BB-40E7-962F-749D5E47ADBD}" type="datetimeFigureOut">
              <a:rPr lang="en-US" smtClean="0"/>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05F7E7-5ABA-4D55-8B1B-70F0B55BA37F}" type="slidenum">
              <a:rPr lang="en-US" smtClean="0"/>
              <a:t>‹#›</a:t>
            </a:fld>
            <a:endParaRPr lang="en-US"/>
          </a:p>
        </p:txBody>
      </p:sp>
    </p:spTree>
    <p:extLst>
      <p:ext uri="{BB962C8B-B14F-4D97-AF65-F5344CB8AC3E}">
        <p14:creationId xmlns:p14="http://schemas.microsoft.com/office/powerpoint/2010/main" val="2255237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64A60-33BB-40E7-962F-749D5E47ADBD}" type="datetimeFigureOut">
              <a:rPr lang="en-US" smtClean="0"/>
              <a:t>1/30/2018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05F7E7-5ABA-4D55-8B1B-70F0B55BA37F}" type="slidenum">
              <a:rPr lang="en-US" smtClean="0"/>
              <a:t>‹#›</a:t>
            </a:fld>
            <a:endParaRPr lang="en-US"/>
          </a:p>
        </p:txBody>
      </p:sp>
    </p:spTree>
    <p:extLst>
      <p:ext uri="{BB962C8B-B14F-4D97-AF65-F5344CB8AC3E}">
        <p14:creationId xmlns:p14="http://schemas.microsoft.com/office/powerpoint/2010/main" val="2978382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morr4@Fordham.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Performance Assessment for Leaders: </a:t>
            </a:r>
            <a:r>
              <a:rPr lang="en-US" sz="4400" b="1" i="1" dirty="0"/>
              <a:t>Lessons learned from California and Massachusetts assessment design and implementation</a:t>
            </a:r>
            <a:endParaRPr lang="en-US" sz="4400" i="1" dirty="0"/>
          </a:p>
        </p:txBody>
      </p:sp>
      <p:sp>
        <p:nvSpPr>
          <p:cNvPr id="3" name="Subtitle 2"/>
          <p:cNvSpPr>
            <a:spLocks noGrp="1"/>
          </p:cNvSpPr>
          <p:nvPr>
            <p:ph type="subTitle" idx="1"/>
          </p:nvPr>
        </p:nvSpPr>
        <p:spPr/>
        <p:txBody>
          <a:bodyPr>
            <a:normAutofit/>
          </a:bodyPr>
          <a:lstStyle/>
          <a:p>
            <a:r>
              <a:rPr lang="en-US" dirty="0"/>
              <a:t>New York State Education Department</a:t>
            </a:r>
          </a:p>
          <a:p>
            <a:r>
              <a:rPr lang="en-US" dirty="0"/>
              <a:t>Latham, New York</a:t>
            </a:r>
          </a:p>
          <a:p>
            <a:r>
              <a:rPr lang="en-US" dirty="0"/>
              <a:t>January 31, 2018</a:t>
            </a:r>
          </a:p>
        </p:txBody>
      </p:sp>
    </p:spTree>
    <p:extLst>
      <p:ext uri="{BB962C8B-B14F-4D97-AF65-F5344CB8AC3E}">
        <p14:creationId xmlns:p14="http://schemas.microsoft.com/office/powerpoint/2010/main" val="2168609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en-US" sz="3600" dirty="0"/>
              <a:t>Task 2: Leadership for a Professional Learning Culture</a:t>
            </a:r>
          </a:p>
        </p:txBody>
      </p:sp>
      <p:sp>
        <p:nvSpPr>
          <p:cNvPr id="3" name="Text Placeholder 2"/>
          <p:cNvSpPr>
            <a:spLocks noGrp="1"/>
          </p:cNvSpPr>
          <p:nvPr>
            <p:ph type="body" idx="1"/>
          </p:nvPr>
        </p:nvSpPr>
        <p:spPr>
          <a:xfrm>
            <a:off x="839788" y="1681163"/>
            <a:ext cx="5157787" cy="404115"/>
          </a:xfrm>
        </p:spPr>
        <p:txBody>
          <a:bodyPr>
            <a:normAutofit lnSpcReduction="10000"/>
          </a:bodyPr>
          <a:lstStyle/>
          <a:p>
            <a:r>
              <a:rPr lang="en-US" dirty="0"/>
              <a:t>Steps</a:t>
            </a:r>
          </a:p>
        </p:txBody>
      </p:sp>
      <p:sp>
        <p:nvSpPr>
          <p:cNvPr id="13" name="Content Placeholder 7"/>
          <p:cNvSpPr>
            <a:spLocks noGrp="1"/>
          </p:cNvSpPr>
          <p:nvPr>
            <p:ph sz="half" idx="2"/>
          </p:nvPr>
        </p:nvSpPr>
        <p:spPr>
          <a:xfrm>
            <a:off x="739427" y="2282050"/>
            <a:ext cx="5157787" cy="3684588"/>
          </a:xfrm>
        </p:spPr>
        <p:txBody>
          <a:bodyPr>
            <a:noAutofit/>
          </a:bodyPr>
          <a:lstStyle/>
          <a:p>
            <a:r>
              <a:rPr lang="en-US" sz="2000" dirty="0">
                <a:ea typeface="ＭＳ Ｐゴシック" pitchFamily="-96" charset="-128"/>
              </a:rPr>
              <a:t>Document how teacher teams and groups are used in the school.</a:t>
            </a:r>
          </a:p>
          <a:p>
            <a:r>
              <a:rPr lang="en-US" sz="2000" dirty="0">
                <a:ea typeface="ＭＳ Ｐゴシック" pitchFamily="-96" charset="-128"/>
              </a:rPr>
              <a:t>Form a professional learning group of teachers</a:t>
            </a:r>
          </a:p>
          <a:p>
            <a:r>
              <a:rPr lang="en-US" sz="2000" dirty="0">
                <a:ea typeface="ＭＳ Ｐゴシック" pitchFamily="-96" charset="-128"/>
              </a:rPr>
              <a:t>Select a priority academic area and focus for improvement</a:t>
            </a:r>
          </a:p>
          <a:p>
            <a:r>
              <a:rPr lang="en-US" sz="2000" dirty="0">
                <a:ea typeface="ＭＳ Ｐゴシック" pitchFamily="-96" charset="-128"/>
              </a:rPr>
              <a:t>Engage group in meetings and support teachers collectively and individually on improving practice</a:t>
            </a:r>
          </a:p>
          <a:p>
            <a:r>
              <a:rPr lang="en-US" sz="2000" dirty="0">
                <a:ea typeface="ＭＳ Ｐゴシック" pitchFamily="-96" charset="-128"/>
              </a:rPr>
              <a:t>Collect evidence on new or improved practices and analyze</a:t>
            </a:r>
          </a:p>
          <a:p>
            <a:r>
              <a:rPr lang="en-US" sz="2000" dirty="0">
                <a:ea typeface="ＭＳ Ｐゴシック" pitchFamily="-96" charset="-128"/>
              </a:rPr>
              <a:t>Solicit team feedback on their learning and improvement</a:t>
            </a:r>
          </a:p>
        </p:txBody>
      </p:sp>
      <p:sp>
        <p:nvSpPr>
          <p:cNvPr id="5" name="Text Placeholder 4"/>
          <p:cNvSpPr>
            <a:spLocks noGrp="1"/>
          </p:cNvSpPr>
          <p:nvPr>
            <p:ph type="body" sz="quarter" idx="3"/>
          </p:nvPr>
        </p:nvSpPr>
        <p:spPr>
          <a:xfrm>
            <a:off x="6172200" y="1681163"/>
            <a:ext cx="5183188" cy="404115"/>
          </a:xfrm>
        </p:spPr>
        <p:txBody>
          <a:bodyPr>
            <a:normAutofit lnSpcReduction="10000"/>
          </a:bodyPr>
          <a:lstStyle/>
          <a:p>
            <a:r>
              <a:rPr lang="en-US" dirty="0"/>
              <a:t>Work products</a:t>
            </a:r>
          </a:p>
        </p:txBody>
      </p:sp>
      <p:sp>
        <p:nvSpPr>
          <p:cNvPr id="4" name="Content Placeholder 3"/>
          <p:cNvSpPr>
            <a:spLocks noGrp="1"/>
          </p:cNvSpPr>
          <p:nvPr>
            <p:ph sz="quarter" idx="4"/>
          </p:nvPr>
        </p:nvSpPr>
        <p:spPr>
          <a:xfrm>
            <a:off x="6097588" y="2282050"/>
            <a:ext cx="5183188" cy="4096447"/>
          </a:xfrm>
        </p:spPr>
        <p:txBody>
          <a:bodyPr>
            <a:normAutofit/>
          </a:bodyPr>
          <a:lstStyle/>
          <a:p>
            <a:r>
              <a:rPr lang="en-US" sz="2000" dirty="0"/>
              <a:t>Artifact #1—identify priority area, professional group and professional learning plan</a:t>
            </a:r>
          </a:p>
          <a:p>
            <a:r>
              <a:rPr lang="en-US" sz="2000" dirty="0"/>
              <a:t>Artifact #2—describe the learning process and work accomplished by the group, emphasizing candidate’s role</a:t>
            </a:r>
          </a:p>
          <a:p>
            <a:r>
              <a:rPr lang="en-US" sz="2000" dirty="0"/>
              <a:t>Artifact #3—present group member feedback on the process, learning and benefits</a:t>
            </a:r>
          </a:p>
          <a:p>
            <a:r>
              <a:rPr lang="en-US" sz="2000" dirty="0"/>
              <a:t>Commentary—leadership skills developed and learning experienced</a:t>
            </a:r>
          </a:p>
        </p:txBody>
      </p:sp>
    </p:spTree>
    <p:extLst>
      <p:ext uri="{BB962C8B-B14F-4D97-AF65-F5344CB8AC3E}">
        <p14:creationId xmlns:p14="http://schemas.microsoft.com/office/powerpoint/2010/main" val="3501440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Task 3: Leadership in observing, assessing and supporting individual teacher effectiveness</a:t>
            </a:r>
          </a:p>
        </p:txBody>
      </p:sp>
      <p:sp>
        <p:nvSpPr>
          <p:cNvPr id="3" name="Text Placeholder 2"/>
          <p:cNvSpPr>
            <a:spLocks noGrp="1"/>
          </p:cNvSpPr>
          <p:nvPr>
            <p:ph type="body" idx="1"/>
          </p:nvPr>
        </p:nvSpPr>
        <p:spPr>
          <a:xfrm>
            <a:off x="839788" y="1681163"/>
            <a:ext cx="5157787" cy="484136"/>
          </a:xfrm>
        </p:spPr>
        <p:txBody>
          <a:bodyPr/>
          <a:lstStyle/>
          <a:p>
            <a:r>
              <a:rPr lang="en-US" dirty="0"/>
              <a:t>Steps</a:t>
            </a:r>
          </a:p>
        </p:txBody>
      </p:sp>
      <p:sp>
        <p:nvSpPr>
          <p:cNvPr id="4" name="Content Placeholder 3"/>
          <p:cNvSpPr>
            <a:spLocks noGrp="1"/>
          </p:cNvSpPr>
          <p:nvPr>
            <p:ph sz="half" idx="2"/>
          </p:nvPr>
        </p:nvSpPr>
        <p:spPr>
          <a:xfrm>
            <a:off x="839788" y="2165300"/>
            <a:ext cx="5157787" cy="4024364"/>
          </a:xfrm>
        </p:spPr>
        <p:txBody>
          <a:bodyPr>
            <a:noAutofit/>
          </a:bodyPr>
          <a:lstStyle/>
          <a:p>
            <a:r>
              <a:rPr lang="en-US" sz="2000" dirty="0"/>
              <a:t>Conduct a pre-observation conference.</a:t>
            </a:r>
          </a:p>
          <a:p>
            <a:r>
              <a:rPr lang="en-US" sz="2000" dirty="0"/>
              <a:t>Document a teacher observation using a district guide on effective teaching practices</a:t>
            </a:r>
          </a:p>
          <a:p>
            <a:r>
              <a:rPr lang="en-US" sz="2000" dirty="0"/>
              <a:t>Describe teacher performance using the rubric indicator performance levels.</a:t>
            </a:r>
          </a:p>
          <a:p>
            <a:r>
              <a:rPr lang="en-US" sz="2000" dirty="0"/>
              <a:t>Conduct a post-observation conference that facilitates teacher rapport and learning</a:t>
            </a:r>
          </a:p>
          <a:p>
            <a:r>
              <a:rPr lang="en-US" sz="2000" dirty="0"/>
              <a:t>Provide constructive feedback and strategies for improvement in a post-observation conference</a:t>
            </a:r>
          </a:p>
          <a:p>
            <a:r>
              <a:rPr lang="en-US" sz="2000" dirty="0"/>
              <a:t>Collect and analyze teacher feedback on the effectiveness of the observation, feedback and support</a:t>
            </a:r>
          </a:p>
        </p:txBody>
      </p:sp>
      <p:sp>
        <p:nvSpPr>
          <p:cNvPr id="5" name="Text Placeholder 4"/>
          <p:cNvSpPr>
            <a:spLocks noGrp="1"/>
          </p:cNvSpPr>
          <p:nvPr>
            <p:ph type="body" sz="quarter" idx="3"/>
          </p:nvPr>
        </p:nvSpPr>
        <p:spPr>
          <a:xfrm>
            <a:off x="6172200" y="1681163"/>
            <a:ext cx="5183188" cy="484136"/>
          </a:xfrm>
        </p:spPr>
        <p:txBody>
          <a:bodyPr/>
          <a:lstStyle/>
          <a:p>
            <a:r>
              <a:rPr lang="en-US" dirty="0"/>
              <a:t>Work products</a:t>
            </a:r>
          </a:p>
        </p:txBody>
      </p:sp>
      <p:sp>
        <p:nvSpPr>
          <p:cNvPr id="6" name="Content Placeholder 5"/>
          <p:cNvSpPr>
            <a:spLocks noGrp="1"/>
          </p:cNvSpPr>
          <p:nvPr>
            <p:ph sz="quarter" idx="4"/>
          </p:nvPr>
        </p:nvSpPr>
        <p:spPr>
          <a:xfrm>
            <a:off x="6172200" y="2165299"/>
            <a:ext cx="5183188" cy="4024364"/>
          </a:xfrm>
        </p:spPr>
        <p:txBody>
          <a:bodyPr>
            <a:normAutofit fontScale="85000" lnSpcReduction="10000"/>
          </a:bodyPr>
          <a:lstStyle/>
          <a:p>
            <a:r>
              <a:rPr lang="en-US" dirty="0"/>
              <a:t>Artifact #1—</a:t>
            </a:r>
            <a:r>
              <a:rPr lang="en-US" dirty="0" err="1"/>
              <a:t>Preobservation</a:t>
            </a:r>
            <a:r>
              <a:rPr lang="en-US" dirty="0"/>
              <a:t> template</a:t>
            </a:r>
          </a:p>
          <a:p>
            <a:r>
              <a:rPr lang="en-US" dirty="0"/>
              <a:t>Artifact #2—Teacher observation video recording</a:t>
            </a:r>
          </a:p>
          <a:p>
            <a:r>
              <a:rPr lang="en-US" dirty="0"/>
              <a:t>Artifact #3—Post-observation meeting video recording</a:t>
            </a:r>
          </a:p>
          <a:p>
            <a:r>
              <a:rPr lang="en-US" dirty="0"/>
              <a:t>Artifact #4—Analysis of observed teaching</a:t>
            </a:r>
          </a:p>
          <a:p>
            <a:r>
              <a:rPr lang="en-US" dirty="0"/>
              <a:t>Artifact#5—Teacher feedback on observation and post-conference</a:t>
            </a:r>
          </a:p>
          <a:p>
            <a:r>
              <a:rPr lang="en-US" dirty="0"/>
              <a:t>Commentary—leadership skills developed and learning experienced</a:t>
            </a:r>
          </a:p>
        </p:txBody>
      </p:sp>
    </p:spTree>
    <p:extLst>
      <p:ext uri="{BB962C8B-B14F-4D97-AF65-F5344CB8AC3E}">
        <p14:creationId xmlns:p14="http://schemas.microsoft.com/office/powerpoint/2010/main" val="1458097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Task 4: Leadership for family engagement and community involvement</a:t>
            </a:r>
          </a:p>
        </p:txBody>
      </p:sp>
      <p:sp>
        <p:nvSpPr>
          <p:cNvPr id="3" name="Text Placeholder 2"/>
          <p:cNvSpPr>
            <a:spLocks noGrp="1"/>
          </p:cNvSpPr>
          <p:nvPr>
            <p:ph type="body" idx="1"/>
          </p:nvPr>
        </p:nvSpPr>
        <p:spPr/>
        <p:txBody>
          <a:bodyPr/>
          <a:lstStyle/>
          <a:p>
            <a:r>
              <a:rPr lang="en-US" dirty="0"/>
              <a:t>Steps</a:t>
            </a:r>
          </a:p>
        </p:txBody>
      </p:sp>
      <p:sp>
        <p:nvSpPr>
          <p:cNvPr id="4" name="Content Placeholder 3"/>
          <p:cNvSpPr>
            <a:spLocks noGrp="1"/>
          </p:cNvSpPr>
          <p:nvPr>
            <p:ph sz="half" idx="2"/>
          </p:nvPr>
        </p:nvSpPr>
        <p:spPr/>
        <p:txBody>
          <a:bodyPr>
            <a:normAutofit fontScale="70000" lnSpcReduction="20000"/>
          </a:bodyPr>
          <a:lstStyle/>
          <a:p>
            <a:r>
              <a:rPr lang="en-US" dirty="0"/>
              <a:t>Identify a priority area for improving family and community engagement that would directly or indirectly enhance student learning in a priority area</a:t>
            </a:r>
          </a:p>
          <a:p>
            <a:r>
              <a:rPr lang="en-US" dirty="0"/>
              <a:t>Engage staff, leaders and family and community leaders as a planning group to enhance family and community engagement</a:t>
            </a:r>
          </a:p>
          <a:p>
            <a:r>
              <a:rPr lang="en-US" dirty="0"/>
              <a:t>Create a multi-strategy plan on how to improve family and community engagement.</a:t>
            </a:r>
          </a:p>
          <a:p>
            <a:r>
              <a:rPr lang="en-US" dirty="0"/>
              <a:t>Implement one planned strategy</a:t>
            </a:r>
          </a:p>
          <a:p>
            <a:r>
              <a:rPr lang="en-US" dirty="0"/>
              <a:t>Gather and analyze feedback and other evidence on the plan and strategy’s effectiveness for improving family and community engagement</a:t>
            </a:r>
          </a:p>
        </p:txBody>
      </p:sp>
      <p:sp>
        <p:nvSpPr>
          <p:cNvPr id="5" name="Text Placeholder 4"/>
          <p:cNvSpPr>
            <a:spLocks noGrp="1"/>
          </p:cNvSpPr>
          <p:nvPr>
            <p:ph type="body" sz="quarter" idx="3"/>
          </p:nvPr>
        </p:nvSpPr>
        <p:spPr/>
        <p:txBody>
          <a:bodyPr/>
          <a:lstStyle/>
          <a:p>
            <a:r>
              <a:rPr lang="en-US" dirty="0"/>
              <a:t>Work products</a:t>
            </a:r>
          </a:p>
        </p:txBody>
      </p:sp>
      <p:sp>
        <p:nvSpPr>
          <p:cNvPr id="6" name="Content Placeholder 5"/>
          <p:cNvSpPr>
            <a:spLocks noGrp="1"/>
          </p:cNvSpPr>
          <p:nvPr>
            <p:ph sz="quarter" idx="4"/>
          </p:nvPr>
        </p:nvSpPr>
        <p:spPr/>
        <p:txBody>
          <a:bodyPr>
            <a:normAutofit lnSpcReduction="10000"/>
          </a:bodyPr>
          <a:lstStyle/>
          <a:p>
            <a:r>
              <a:rPr lang="en-US" dirty="0"/>
              <a:t>Artifact #1—Analysis of data, priority area and plan</a:t>
            </a:r>
          </a:p>
          <a:p>
            <a:r>
              <a:rPr lang="en-US" dirty="0"/>
              <a:t>Artifact #2—Implementation of one strategy</a:t>
            </a:r>
          </a:p>
          <a:p>
            <a:r>
              <a:rPr lang="en-US" dirty="0"/>
              <a:t>Artifact #3—Feedback on plan and strategy implementation</a:t>
            </a:r>
          </a:p>
          <a:p>
            <a:r>
              <a:rPr lang="en-US" dirty="0"/>
              <a:t>Commentary—leadership skills developed and learning experienced</a:t>
            </a:r>
          </a:p>
          <a:p>
            <a:endParaRPr lang="en-US" dirty="0"/>
          </a:p>
        </p:txBody>
      </p:sp>
    </p:spTree>
    <p:extLst>
      <p:ext uri="{BB962C8B-B14F-4D97-AF65-F5344CB8AC3E}">
        <p14:creationId xmlns:p14="http://schemas.microsoft.com/office/powerpoint/2010/main" val="12276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PAL assessment validity and reliability</a:t>
            </a:r>
          </a:p>
        </p:txBody>
      </p:sp>
      <p:sp>
        <p:nvSpPr>
          <p:cNvPr id="3" name="Content Placeholder 2"/>
          <p:cNvSpPr>
            <a:spLocks noGrp="1"/>
          </p:cNvSpPr>
          <p:nvPr>
            <p:ph idx="1"/>
          </p:nvPr>
        </p:nvSpPr>
        <p:spPr>
          <a:xfrm>
            <a:off x="838200" y="1840255"/>
            <a:ext cx="10515600" cy="4351338"/>
          </a:xfrm>
        </p:spPr>
        <p:txBody>
          <a:bodyPr/>
          <a:lstStyle/>
          <a:p>
            <a:r>
              <a:rPr lang="en-US" dirty="0"/>
              <a:t>The four tasks are valid and reliable assessments of initial leadership readiness</a:t>
            </a:r>
          </a:p>
          <a:p>
            <a:r>
              <a:rPr lang="en-US" dirty="0"/>
              <a:t>PAL has had positive intended outcomes:</a:t>
            </a:r>
          </a:p>
          <a:p>
            <a:pPr lvl="1"/>
            <a:r>
              <a:rPr lang="en-US" dirty="0"/>
              <a:t>Educative (yielded expected learning benefits for candidates)</a:t>
            </a:r>
          </a:p>
          <a:p>
            <a:pPr lvl="1"/>
            <a:r>
              <a:rPr lang="en-US" dirty="0"/>
              <a:t>Evaluative (identified candidates who are ready for initial leadership)</a:t>
            </a:r>
          </a:p>
          <a:p>
            <a:pPr lvl="1"/>
            <a:r>
              <a:rPr lang="en-US" dirty="0"/>
              <a:t>Beneficial for school settings (lead to improvements based on authentic work completed)</a:t>
            </a:r>
          </a:p>
          <a:p>
            <a:pPr lvl="1"/>
            <a:r>
              <a:rPr lang="en-US" dirty="0"/>
              <a:t>Informative (lead to positive changes in preparation programs content, organization and internships)</a:t>
            </a:r>
          </a:p>
        </p:txBody>
      </p:sp>
    </p:spTree>
    <p:extLst>
      <p:ext uri="{BB962C8B-B14F-4D97-AF65-F5344CB8AC3E}">
        <p14:creationId xmlns:p14="http://schemas.microsoft.com/office/powerpoint/2010/main" val="3959088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AC5524-EE48-4633-810C-3C60F96A5C13}"/>
              </a:ext>
            </a:extLst>
          </p:cNvPr>
          <p:cNvSpPr>
            <a:spLocks noGrp="1"/>
          </p:cNvSpPr>
          <p:nvPr>
            <p:ph type="title"/>
          </p:nvPr>
        </p:nvSpPr>
        <p:spPr/>
        <p:txBody>
          <a:bodyPr/>
          <a:lstStyle/>
          <a:p>
            <a:r>
              <a:rPr lang="en-US" dirty="0"/>
              <a:t>California Administrator Performance Assessment (APA)</a:t>
            </a:r>
          </a:p>
        </p:txBody>
      </p:sp>
      <p:sp>
        <p:nvSpPr>
          <p:cNvPr id="3" name="Content Placeholder 2">
            <a:extLst>
              <a:ext uri="{FF2B5EF4-FFF2-40B4-BE49-F238E27FC236}">
                <a16:creationId xmlns:a16="http://schemas.microsoft.com/office/drawing/2014/main" xmlns="" id="{41CFE2D2-AB7D-423D-861E-25299E4EB1C0}"/>
              </a:ext>
            </a:extLst>
          </p:cNvPr>
          <p:cNvSpPr>
            <a:spLocks noGrp="1"/>
          </p:cNvSpPr>
          <p:nvPr>
            <p:ph idx="1"/>
          </p:nvPr>
        </p:nvSpPr>
        <p:spPr/>
        <p:txBody>
          <a:bodyPr/>
          <a:lstStyle/>
          <a:p>
            <a:r>
              <a:rPr lang="en-US" dirty="0"/>
              <a:t>Similar to Massachusetts</a:t>
            </a:r>
          </a:p>
          <a:p>
            <a:pPr lvl="1"/>
            <a:r>
              <a:rPr lang="en-US" dirty="0"/>
              <a:t>Three cycles parallel Tasks 1-3 of Massachusetts’ PAL</a:t>
            </a:r>
          </a:p>
          <a:p>
            <a:pPr lvl="1"/>
            <a:r>
              <a:rPr lang="en-US" dirty="0"/>
              <a:t>Followed similar assessment development process</a:t>
            </a:r>
          </a:p>
          <a:p>
            <a:pPr lvl="2"/>
            <a:r>
              <a:rPr lang="en-US" dirty="0"/>
              <a:t>Design committee</a:t>
            </a:r>
          </a:p>
          <a:p>
            <a:pPr lvl="2"/>
            <a:r>
              <a:rPr lang="en-US" dirty="0"/>
              <a:t>Pilot one cycle per candidate in 2017</a:t>
            </a:r>
          </a:p>
          <a:p>
            <a:pPr lvl="2"/>
            <a:r>
              <a:rPr lang="en-US" dirty="0"/>
              <a:t>Field trial for all three cycles per candidate statewide, 2017-18.</a:t>
            </a:r>
          </a:p>
          <a:p>
            <a:r>
              <a:rPr lang="en-US" dirty="0"/>
              <a:t>Differences</a:t>
            </a:r>
          </a:p>
          <a:p>
            <a:pPr lvl="1"/>
            <a:r>
              <a:rPr lang="en-US" dirty="0"/>
              <a:t>Greater emphasis on addressing diversity and cultural responsiveness</a:t>
            </a:r>
          </a:p>
          <a:p>
            <a:pPr lvl="1"/>
            <a:r>
              <a:rPr lang="en-US" dirty="0"/>
              <a:t>Cycle 3 focuses on coaching an individual teacher, rather than observing and providing feedback using a teaching rubric</a:t>
            </a:r>
          </a:p>
          <a:p>
            <a:pPr lvl="1"/>
            <a:r>
              <a:rPr lang="en-US" dirty="0"/>
              <a:t>Narrower focus on initial school leader readiness (Tier 1 in California)</a:t>
            </a:r>
          </a:p>
          <a:p>
            <a:pPr lvl="1"/>
            <a:endParaRPr lang="en-US" dirty="0"/>
          </a:p>
          <a:p>
            <a:pPr lvl="2"/>
            <a:endParaRPr lang="en-US" dirty="0"/>
          </a:p>
        </p:txBody>
      </p:sp>
    </p:spTree>
    <p:extLst>
      <p:ext uri="{BB962C8B-B14F-4D97-AF65-F5344CB8AC3E}">
        <p14:creationId xmlns:p14="http://schemas.microsoft.com/office/powerpoint/2010/main" val="1175420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3CEE4C-55BB-4C03-98EA-D93746C598B7}"/>
              </a:ext>
            </a:extLst>
          </p:cNvPr>
          <p:cNvSpPr>
            <a:spLocks noGrp="1"/>
          </p:cNvSpPr>
          <p:nvPr>
            <p:ph type="title"/>
          </p:nvPr>
        </p:nvSpPr>
        <p:spPr/>
        <p:txBody>
          <a:bodyPr/>
          <a:lstStyle/>
          <a:p>
            <a:r>
              <a:rPr lang="en-US" dirty="0"/>
              <a:t>Commonly raised assessment use questions</a:t>
            </a:r>
          </a:p>
        </p:txBody>
      </p:sp>
      <p:sp>
        <p:nvSpPr>
          <p:cNvPr id="3" name="Content Placeholder 2">
            <a:extLst>
              <a:ext uri="{FF2B5EF4-FFF2-40B4-BE49-F238E27FC236}">
                <a16:creationId xmlns:a16="http://schemas.microsoft.com/office/drawing/2014/main" xmlns="" id="{22B7657A-5CCE-4A42-9B59-22DC1CFA14C8}"/>
              </a:ext>
            </a:extLst>
          </p:cNvPr>
          <p:cNvSpPr>
            <a:spLocks noGrp="1"/>
          </p:cNvSpPr>
          <p:nvPr>
            <p:ph idx="1"/>
          </p:nvPr>
        </p:nvSpPr>
        <p:spPr>
          <a:xfrm>
            <a:off x="838200" y="1825625"/>
            <a:ext cx="10515600" cy="4667250"/>
          </a:xfrm>
        </p:spPr>
        <p:txBody>
          <a:bodyPr>
            <a:normAutofit fontScale="92500" lnSpcReduction="10000"/>
          </a:bodyPr>
          <a:lstStyle/>
          <a:p>
            <a:r>
              <a:rPr lang="en-US" dirty="0"/>
              <a:t>Can these assess candidates’ readiness in all types of school and district settings?</a:t>
            </a:r>
          </a:p>
          <a:p>
            <a:pPr lvl="1"/>
            <a:r>
              <a:rPr lang="en-US" dirty="0"/>
              <a:t>In Massachusetts, candidates submitted work products from all school levels (elementary through high school), from all settings (rural to urban) and all types of nontraditional schools (juvenile justice, special education, and vocational education)</a:t>
            </a:r>
          </a:p>
          <a:p>
            <a:r>
              <a:rPr lang="en-US" dirty="0"/>
              <a:t>Will districts support candidates in completing authentic work in their settings? What about confidentiality considerations?</a:t>
            </a:r>
          </a:p>
          <a:p>
            <a:pPr lvl="1"/>
            <a:r>
              <a:rPr lang="en-US" dirty="0"/>
              <a:t>Communication with school and district leaders about the assessment expectations helped to create field readiness</a:t>
            </a:r>
          </a:p>
          <a:p>
            <a:pPr lvl="1"/>
            <a:r>
              <a:rPr lang="en-US" dirty="0"/>
              <a:t>Leadership preparation program faculty were provided resources to use in helping to structure field experiences and trouble shoot possible challenges</a:t>
            </a:r>
          </a:p>
          <a:p>
            <a:pPr lvl="1"/>
            <a:r>
              <a:rPr lang="en-US" dirty="0"/>
              <a:t>All candidates had to adhere to professional standards on the ethnical conduct of research, observations, and program evaluation, as part of their professional preparation</a:t>
            </a:r>
          </a:p>
        </p:txBody>
      </p:sp>
    </p:spTree>
    <p:extLst>
      <p:ext uri="{BB962C8B-B14F-4D97-AF65-F5344CB8AC3E}">
        <p14:creationId xmlns:p14="http://schemas.microsoft.com/office/powerpoint/2010/main" val="1341997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B89CCE-A0F5-40E4-AB95-A75CB5A68181}"/>
              </a:ext>
            </a:extLst>
          </p:cNvPr>
          <p:cNvSpPr>
            <a:spLocks noGrp="1"/>
          </p:cNvSpPr>
          <p:nvPr>
            <p:ph type="title"/>
          </p:nvPr>
        </p:nvSpPr>
        <p:spPr/>
        <p:txBody>
          <a:bodyPr/>
          <a:lstStyle/>
          <a:p>
            <a:r>
              <a:rPr lang="en-US" dirty="0"/>
              <a:t>Considerations (continue)</a:t>
            </a:r>
          </a:p>
        </p:txBody>
      </p:sp>
      <p:sp>
        <p:nvSpPr>
          <p:cNvPr id="3" name="Content Placeholder 2">
            <a:extLst>
              <a:ext uri="{FF2B5EF4-FFF2-40B4-BE49-F238E27FC236}">
                <a16:creationId xmlns:a16="http://schemas.microsoft.com/office/drawing/2014/main" xmlns="" id="{56027AFA-5CC5-4F87-9CED-7ED8AC2776F1}"/>
              </a:ext>
            </a:extLst>
          </p:cNvPr>
          <p:cNvSpPr>
            <a:spLocks noGrp="1"/>
          </p:cNvSpPr>
          <p:nvPr>
            <p:ph idx="1"/>
          </p:nvPr>
        </p:nvSpPr>
        <p:spPr>
          <a:xfrm>
            <a:off x="838200" y="1359568"/>
            <a:ext cx="10515600" cy="5354053"/>
          </a:xfrm>
        </p:spPr>
        <p:txBody>
          <a:bodyPr>
            <a:normAutofit fontScale="92500" lnSpcReduction="10000"/>
          </a:bodyPr>
          <a:lstStyle/>
          <a:p>
            <a:r>
              <a:rPr lang="en-US" dirty="0"/>
              <a:t>Will candidates be able to video record a teacher observation without union and parent objection?</a:t>
            </a:r>
          </a:p>
          <a:p>
            <a:pPr lvl="1"/>
            <a:r>
              <a:rPr lang="en-US" dirty="0"/>
              <a:t>Among the support materials provided were consent forms for candidates to use in gaining permission for video-recording teacher observations. </a:t>
            </a:r>
          </a:p>
          <a:p>
            <a:pPr lvl="1"/>
            <a:r>
              <a:rPr lang="en-US" dirty="0"/>
              <a:t>Schools and districts were already prepared for video-recording teacher observations as part of </a:t>
            </a:r>
            <a:r>
              <a:rPr lang="en-US" dirty="0" err="1"/>
              <a:t>edTPA</a:t>
            </a:r>
            <a:r>
              <a:rPr lang="en-US" dirty="0"/>
              <a:t> or other teacher candidate assessments and teacher professional development practices.</a:t>
            </a:r>
          </a:p>
          <a:p>
            <a:r>
              <a:rPr lang="en-US" dirty="0"/>
              <a:t>Why can’t preparation programs score their own candidates? </a:t>
            </a:r>
          </a:p>
          <a:p>
            <a:pPr lvl="1"/>
            <a:r>
              <a:rPr lang="en-US" dirty="0"/>
              <a:t>Preparation programs are strongest in conducting formative assessments of their candidates in their growth and development and in focusing on developing specific skills</a:t>
            </a:r>
          </a:p>
          <a:p>
            <a:pPr lvl="1"/>
            <a:r>
              <a:rPr lang="en-US" dirty="0"/>
              <a:t>Preparation programs address the full range of leadership standards in their programs content and internships but may vary widely in their depth, breadth and effectiveness</a:t>
            </a:r>
          </a:p>
          <a:p>
            <a:pPr lvl="1"/>
            <a:r>
              <a:rPr lang="en-US" dirty="0"/>
              <a:t>A common performance assessment, that is summative and focuses on a core set of leadership skills, can provide evidence of readiness and an independent check on preparation quality and effectiveness</a:t>
            </a:r>
          </a:p>
        </p:txBody>
      </p:sp>
    </p:spTree>
    <p:extLst>
      <p:ext uri="{BB962C8B-B14F-4D97-AF65-F5344CB8AC3E}">
        <p14:creationId xmlns:p14="http://schemas.microsoft.com/office/powerpoint/2010/main" val="2161720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Considerations and related effects</a:t>
            </a:r>
          </a:p>
        </p:txBody>
      </p:sp>
      <p:sp>
        <p:nvSpPr>
          <p:cNvPr id="4" name="Text Placeholder 3"/>
          <p:cNvSpPr>
            <a:spLocks noGrp="1"/>
          </p:cNvSpPr>
          <p:nvPr>
            <p:ph type="body" idx="1"/>
          </p:nvPr>
        </p:nvSpPr>
        <p:spPr/>
        <p:txBody>
          <a:bodyPr/>
          <a:lstStyle/>
          <a:p>
            <a:r>
              <a:rPr lang="en-US" dirty="0"/>
              <a:t>PAL Assessment development</a:t>
            </a:r>
          </a:p>
        </p:txBody>
      </p:sp>
      <p:sp>
        <p:nvSpPr>
          <p:cNvPr id="3" name="Content Placeholder 2"/>
          <p:cNvSpPr>
            <a:spLocks noGrp="1"/>
          </p:cNvSpPr>
          <p:nvPr>
            <p:ph sz="half" idx="2"/>
          </p:nvPr>
        </p:nvSpPr>
        <p:spPr/>
        <p:txBody>
          <a:bodyPr>
            <a:normAutofit fontScale="92500" lnSpcReduction="10000"/>
          </a:bodyPr>
          <a:lstStyle/>
          <a:p>
            <a:r>
              <a:rPr lang="en-US" dirty="0"/>
              <a:t>Strengthen instructions, scorer training and supervision</a:t>
            </a:r>
          </a:p>
          <a:p>
            <a:r>
              <a:rPr lang="en-US" dirty="0"/>
              <a:t>Testing out use of cut-scores and fee payment on submission quality</a:t>
            </a:r>
          </a:p>
          <a:p>
            <a:r>
              <a:rPr lang="en-US" dirty="0"/>
              <a:t>Early work shows greater quality,  narrowing the performance range</a:t>
            </a:r>
          </a:p>
          <a:p>
            <a:r>
              <a:rPr lang="en-US" dirty="0"/>
              <a:t>Fewer candidates are seeking licensure</a:t>
            </a:r>
          </a:p>
          <a:p>
            <a:r>
              <a:rPr lang="en-US" dirty="0"/>
              <a:t>Irregularity problem</a:t>
            </a:r>
          </a:p>
        </p:txBody>
      </p:sp>
      <p:sp>
        <p:nvSpPr>
          <p:cNvPr id="6" name="Text Placeholder 5"/>
          <p:cNvSpPr>
            <a:spLocks noGrp="1"/>
          </p:cNvSpPr>
          <p:nvPr>
            <p:ph type="body" sz="quarter" idx="3"/>
          </p:nvPr>
        </p:nvSpPr>
        <p:spPr/>
        <p:txBody>
          <a:bodyPr/>
          <a:lstStyle/>
          <a:p>
            <a:r>
              <a:rPr lang="en-US" dirty="0"/>
              <a:t>Candidate and program benefits</a:t>
            </a:r>
          </a:p>
        </p:txBody>
      </p:sp>
      <p:sp>
        <p:nvSpPr>
          <p:cNvPr id="5" name="Content Placeholder 4"/>
          <p:cNvSpPr>
            <a:spLocks noGrp="1"/>
          </p:cNvSpPr>
          <p:nvPr>
            <p:ph sz="quarter" idx="4"/>
          </p:nvPr>
        </p:nvSpPr>
        <p:spPr/>
        <p:txBody>
          <a:bodyPr>
            <a:normAutofit fontScale="92500" lnSpcReduction="10000"/>
          </a:bodyPr>
          <a:lstStyle/>
          <a:p>
            <a:r>
              <a:rPr lang="en-US" dirty="0"/>
              <a:t>Learning and readiness benefits reported by most candidates</a:t>
            </a:r>
          </a:p>
          <a:p>
            <a:r>
              <a:rPr lang="en-US" dirty="0"/>
              <a:t>Program alignment and improvement reported by many programs</a:t>
            </a:r>
          </a:p>
          <a:p>
            <a:r>
              <a:rPr lang="en-US" dirty="0"/>
              <a:t>Gradual reshaping school and district expectations for leadership preparation</a:t>
            </a:r>
          </a:p>
          <a:p>
            <a:r>
              <a:rPr lang="en-US" dirty="0"/>
              <a:t>Other states are interested in replication</a:t>
            </a:r>
          </a:p>
        </p:txBody>
      </p:sp>
    </p:spTree>
    <p:extLst>
      <p:ext uri="{BB962C8B-B14F-4D97-AF65-F5344CB8AC3E}">
        <p14:creationId xmlns:p14="http://schemas.microsoft.com/office/powerpoint/2010/main" val="4277198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Year Outcomes</a:t>
            </a:r>
          </a:p>
        </p:txBody>
      </p:sp>
      <p:sp>
        <p:nvSpPr>
          <p:cNvPr id="6" name="Content Placeholder 5"/>
          <p:cNvSpPr>
            <a:spLocks noGrp="1"/>
          </p:cNvSpPr>
          <p:nvPr>
            <p:ph idx="1"/>
          </p:nvPr>
        </p:nvSpPr>
        <p:spPr>
          <a:xfrm>
            <a:off x="838200" y="1825625"/>
            <a:ext cx="10515600" cy="4667250"/>
          </a:xfrm>
        </p:spPr>
        <p:txBody>
          <a:bodyPr>
            <a:normAutofit/>
          </a:bodyPr>
          <a:lstStyle/>
          <a:p>
            <a:r>
              <a:rPr lang="en-US" dirty="0"/>
              <a:t>Fewer candidates completed all four tasks during the Program Year than the field trial</a:t>
            </a:r>
          </a:p>
          <a:p>
            <a:r>
              <a:rPr lang="en-US" dirty="0"/>
              <a:t>Tasks continue to be rated by candidates and programs as relevant, feasible, educative and beneficial.</a:t>
            </a:r>
          </a:p>
          <a:p>
            <a:r>
              <a:rPr lang="en-US" dirty="0"/>
              <a:t>Total average scores were slightly higher (12% scored below 2.5 and very few below 2.1 threshold)</a:t>
            </a:r>
          </a:p>
          <a:p>
            <a:r>
              <a:rPr lang="en-US" dirty="0"/>
              <a:t>Task 4 remained most challenging</a:t>
            </a:r>
          </a:p>
          <a:p>
            <a:r>
              <a:rPr lang="en-US" dirty="0"/>
              <a:t>Program candidates performed somewhat better than nonprogram candidates, especially for Task 1 and 4.</a:t>
            </a:r>
          </a:p>
          <a:p>
            <a:pPr marL="0" indent="0">
              <a:buNone/>
            </a:pPr>
            <a:endParaRPr lang="en-US" dirty="0"/>
          </a:p>
        </p:txBody>
      </p:sp>
    </p:spTree>
    <p:extLst>
      <p:ext uri="{BB962C8B-B14F-4D97-AF65-F5344CB8AC3E}">
        <p14:creationId xmlns:p14="http://schemas.microsoft.com/office/powerpoint/2010/main" val="3090280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Further information</a:t>
            </a:r>
          </a:p>
        </p:txBody>
      </p:sp>
      <p:sp>
        <p:nvSpPr>
          <p:cNvPr id="3" name="Content Placeholder 2"/>
          <p:cNvSpPr>
            <a:spLocks noGrp="1"/>
          </p:cNvSpPr>
          <p:nvPr>
            <p:ph idx="1"/>
          </p:nvPr>
        </p:nvSpPr>
        <p:spPr>
          <a:xfrm>
            <a:off x="838200" y="1431758"/>
            <a:ext cx="10515600" cy="5173579"/>
          </a:xfrm>
        </p:spPr>
        <p:txBody>
          <a:bodyPr>
            <a:normAutofit fontScale="70000" lnSpcReduction="20000"/>
          </a:bodyPr>
          <a:lstStyle/>
          <a:p>
            <a:pPr marL="0" indent="0">
              <a:buNone/>
            </a:pPr>
            <a:r>
              <a:rPr lang="en-US" sz="3200" dirty="0"/>
              <a:t>For information on the research, contact Margaret Terry Orr at Fordham University (</a:t>
            </a:r>
            <a:r>
              <a:rPr lang="en-US" sz="3200" dirty="0">
                <a:hlinkClick r:id="rId2"/>
              </a:rPr>
              <a:t>morr4@Fordham.edu</a:t>
            </a:r>
            <a:r>
              <a:rPr lang="en-US" sz="3200" dirty="0"/>
              <a:t>)</a:t>
            </a:r>
          </a:p>
          <a:p>
            <a:pPr marL="0" indent="0">
              <a:buNone/>
            </a:pPr>
            <a:endParaRPr lang="en-US" sz="3200" dirty="0"/>
          </a:p>
          <a:p>
            <a:r>
              <a:rPr lang="en-US" sz="3400" dirty="0"/>
              <a:t>Orr, M. T. &amp; L. Hollingworth (forthcoming). How Performance Assessment for Leaders (PAL) Influences Preparation Program Quality and Effectiveness. </a:t>
            </a:r>
            <a:r>
              <a:rPr lang="en-US" sz="3400" i="1" dirty="0"/>
              <a:t>Journal of School Leadership and Management.</a:t>
            </a:r>
            <a:endParaRPr lang="en-US" sz="3400" dirty="0"/>
          </a:p>
          <a:p>
            <a:r>
              <a:rPr lang="en-US" sz="3400" dirty="0"/>
              <a:t>Orr, M. T., Hollingworth, L., &amp; J. Cook (forthcoming). Large-Scale Performance Assessment for Leaders in California: A Pilot Study, </a:t>
            </a:r>
            <a:r>
              <a:rPr lang="en-US" sz="3400" i="1" dirty="0"/>
              <a:t>Journal of School Leadership. </a:t>
            </a:r>
            <a:endParaRPr lang="en-US" sz="3400" dirty="0"/>
          </a:p>
          <a:p>
            <a:r>
              <a:rPr lang="en-US" sz="3400" dirty="0"/>
              <a:t>Orr, M. T., Pecheone, R., Hollingworth, L., Beaudin, B., Snyder, J., Murphy, J. (2017). The Performance Assessment for Leaders: Validity and Reliability Evidence. </a:t>
            </a:r>
            <a:r>
              <a:rPr lang="en-US" sz="3400" i="1" dirty="0"/>
              <a:t> Journal of Research on Educational Leadership. http://journals.sagepub.com/doi/full/10.1177/1942775117742646</a:t>
            </a:r>
            <a:endParaRPr lang="en-US" sz="3400" dirty="0"/>
          </a:p>
          <a:p>
            <a:r>
              <a:rPr lang="en-US" sz="3400" dirty="0"/>
              <a:t>Orr, M. T., Pecheone, R., Snyder, J, Murphy, J., </a:t>
            </a:r>
            <a:r>
              <a:rPr lang="en-US" sz="3400" dirty="0" err="1"/>
              <a:t>Palanki</a:t>
            </a:r>
            <a:r>
              <a:rPr lang="en-US" sz="3400" dirty="0"/>
              <a:t>, A., Beaudin, B., Hollingworth, L, &amp; J. </a:t>
            </a:r>
            <a:r>
              <a:rPr lang="en-US" sz="3400" dirty="0" err="1"/>
              <a:t>Buttram</a:t>
            </a:r>
            <a:r>
              <a:rPr lang="en-US" sz="3400" dirty="0"/>
              <a:t> (April 2017). Performance assessment for principal licensure: Evidence from content and face validation and bias review. </a:t>
            </a:r>
            <a:r>
              <a:rPr lang="en-US" sz="3400" i="1" dirty="0"/>
              <a:t>Journal of Research on Educational Leadership</a:t>
            </a:r>
            <a:endParaRPr lang="en-US" sz="3400" dirty="0"/>
          </a:p>
          <a:p>
            <a:pPr marL="0" indent="0">
              <a:buNone/>
            </a:pPr>
            <a:endParaRPr lang="en-US" dirty="0"/>
          </a:p>
        </p:txBody>
      </p:sp>
    </p:spTree>
    <p:extLst>
      <p:ext uri="{BB962C8B-B14F-4D97-AF65-F5344CB8AC3E}">
        <p14:creationId xmlns:p14="http://schemas.microsoft.com/office/powerpoint/2010/main" val="2216519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the considerations to determine leadership candidate skill development and readiness?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13254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4001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E96C1F-B2B6-47DF-85C1-D41950CC33F4}"/>
              </a:ext>
            </a:extLst>
          </p:cNvPr>
          <p:cNvSpPr>
            <a:spLocks noGrp="1"/>
          </p:cNvSpPr>
          <p:nvPr>
            <p:ph type="title"/>
          </p:nvPr>
        </p:nvSpPr>
        <p:spPr/>
        <p:txBody>
          <a:bodyPr/>
          <a:lstStyle/>
          <a:p>
            <a:r>
              <a:rPr lang="en-US" dirty="0"/>
              <a:t>Assessment options</a:t>
            </a:r>
          </a:p>
        </p:txBody>
      </p:sp>
      <p:graphicFrame>
        <p:nvGraphicFramePr>
          <p:cNvPr id="4" name="Content Placeholder 3">
            <a:extLst>
              <a:ext uri="{FF2B5EF4-FFF2-40B4-BE49-F238E27FC236}">
                <a16:creationId xmlns:a16="http://schemas.microsoft.com/office/drawing/2014/main" xmlns="" id="{FAA3249F-F3D9-40EE-B257-99D4C3DEE91A}"/>
              </a:ext>
            </a:extLst>
          </p:cNvPr>
          <p:cNvGraphicFramePr>
            <a:graphicFrameLocks noGrp="1"/>
          </p:cNvGraphicFramePr>
          <p:nvPr>
            <p:ph idx="1"/>
            <p:extLst>
              <p:ext uri="{D42A27DB-BD31-4B8C-83A1-F6EECF244321}">
                <p14:modId xmlns:p14="http://schemas.microsoft.com/office/powerpoint/2010/main" val="2359849223"/>
              </p:ext>
            </p:extLst>
          </p:nvPr>
        </p:nvGraphicFramePr>
        <p:xfrm>
          <a:off x="168442" y="1455821"/>
          <a:ext cx="11622506" cy="5145646"/>
        </p:xfrm>
        <a:graphic>
          <a:graphicData uri="http://schemas.openxmlformats.org/drawingml/2006/table">
            <a:tbl>
              <a:tblPr firstRow="1" bandRow="1">
                <a:tableStyleId>{5C22544A-7EE6-4342-B048-85BDC9FD1C3A}</a:tableStyleId>
              </a:tblPr>
              <a:tblGrid>
                <a:gridCol w="3948276">
                  <a:extLst>
                    <a:ext uri="{9D8B030D-6E8A-4147-A177-3AD203B41FA5}">
                      <a16:colId xmlns:a16="http://schemas.microsoft.com/office/drawing/2014/main" xmlns="" val="4061720163"/>
                    </a:ext>
                  </a:extLst>
                </a:gridCol>
                <a:gridCol w="3837115">
                  <a:extLst>
                    <a:ext uri="{9D8B030D-6E8A-4147-A177-3AD203B41FA5}">
                      <a16:colId xmlns:a16="http://schemas.microsoft.com/office/drawing/2014/main" xmlns="" val="3975919910"/>
                    </a:ext>
                  </a:extLst>
                </a:gridCol>
                <a:gridCol w="3837115">
                  <a:extLst>
                    <a:ext uri="{9D8B030D-6E8A-4147-A177-3AD203B41FA5}">
                      <a16:colId xmlns:a16="http://schemas.microsoft.com/office/drawing/2014/main" xmlns="" val="2366202730"/>
                    </a:ext>
                  </a:extLst>
                </a:gridCol>
              </a:tblGrid>
              <a:tr h="364425">
                <a:tc>
                  <a:txBody>
                    <a:bodyPr/>
                    <a:lstStyle/>
                    <a:p>
                      <a:r>
                        <a:rPr lang="en-US" dirty="0"/>
                        <a:t>Options</a:t>
                      </a:r>
                    </a:p>
                  </a:txBody>
                  <a:tcPr/>
                </a:tc>
                <a:tc>
                  <a:txBody>
                    <a:bodyPr/>
                    <a:lstStyle/>
                    <a:p>
                      <a:r>
                        <a:rPr lang="en-US" dirty="0"/>
                        <a:t>Advantages</a:t>
                      </a:r>
                    </a:p>
                  </a:txBody>
                  <a:tcPr/>
                </a:tc>
                <a:tc>
                  <a:txBody>
                    <a:bodyPr/>
                    <a:lstStyle/>
                    <a:p>
                      <a:r>
                        <a:rPr lang="en-US" dirty="0"/>
                        <a:t>Limitations</a:t>
                      </a:r>
                    </a:p>
                  </a:txBody>
                  <a:tcPr/>
                </a:tc>
                <a:extLst>
                  <a:ext uri="{0D108BD9-81ED-4DB2-BD59-A6C34878D82A}">
                    <a16:rowId xmlns:a16="http://schemas.microsoft.com/office/drawing/2014/main" xmlns="" val="2047628365"/>
                  </a:ext>
                </a:extLst>
              </a:tr>
              <a:tr h="1168157">
                <a:tc>
                  <a:txBody>
                    <a:bodyPr/>
                    <a:lstStyle/>
                    <a:p>
                      <a:r>
                        <a:rPr lang="en-US" sz="2000" dirty="0"/>
                        <a:t>Constructed response, short answer test</a:t>
                      </a:r>
                    </a:p>
                  </a:txBody>
                  <a:tcPr/>
                </a:tc>
                <a:tc>
                  <a:txBody>
                    <a:bodyPr/>
                    <a:lstStyle/>
                    <a:p>
                      <a:r>
                        <a:rPr lang="en-US" sz="2000" dirty="0"/>
                        <a:t>Easy to administer and standardize</a:t>
                      </a:r>
                    </a:p>
                    <a:p>
                      <a:r>
                        <a:rPr lang="en-US" sz="2000" dirty="0"/>
                        <a:t>Can ascertain reliability</a:t>
                      </a:r>
                    </a:p>
                  </a:txBody>
                  <a:tcPr/>
                </a:tc>
                <a:tc>
                  <a:txBody>
                    <a:bodyPr/>
                    <a:lstStyle/>
                    <a:p>
                      <a:r>
                        <a:rPr lang="en-US" sz="2000" dirty="0"/>
                        <a:t>Limited to knowledge assessment</a:t>
                      </a:r>
                    </a:p>
                    <a:p>
                      <a:r>
                        <a:rPr lang="en-US" sz="2000" dirty="0"/>
                        <a:t>Lacks authenticity as measure of leadership</a:t>
                      </a:r>
                    </a:p>
                  </a:txBody>
                  <a:tcPr/>
                </a:tc>
                <a:extLst>
                  <a:ext uri="{0D108BD9-81ED-4DB2-BD59-A6C34878D82A}">
                    <a16:rowId xmlns:a16="http://schemas.microsoft.com/office/drawing/2014/main" xmlns="" val="1596828094"/>
                  </a:ext>
                </a:extLst>
              </a:tr>
              <a:tr h="1168157">
                <a:tc>
                  <a:txBody>
                    <a:bodyPr/>
                    <a:lstStyle/>
                    <a:p>
                      <a:r>
                        <a:rPr lang="en-US" sz="2000" dirty="0"/>
                        <a:t>Simulations</a:t>
                      </a:r>
                    </a:p>
                  </a:txBody>
                  <a:tcPr/>
                </a:tc>
                <a:tc>
                  <a:txBody>
                    <a:bodyPr/>
                    <a:lstStyle/>
                    <a:p>
                      <a:r>
                        <a:rPr lang="en-US" sz="2000" dirty="0"/>
                        <a:t>Easy to standardize and score performance</a:t>
                      </a:r>
                    </a:p>
                    <a:p>
                      <a:r>
                        <a:rPr lang="en-US" sz="2000" dirty="0"/>
                        <a:t>Can ascertain reliability</a:t>
                      </a:r>
                    </a:p>
                  </a:txBody>
                  <a:tcPr/>
                </a:tc>
                <a:tc>
                  <a:txBody>
                    <a:bodyPr/>
                    <a:lstStyle/>
                    <a:p>
                      <a:r>
                        <a:rPr lang="en-US" sz="2000" dirty="0"/>
                        <a:t>Lacks authenticity as a measure of leadership</a:t>
                      </a:r>
                    </a:p>
                    <a:p>
                      <a:r>
                        <a:rPr lang="en-US" sz="2000" dirty="0"/>
                        <a:t>Limits performance </a:t>
                      </a:r>
                    </a:p>
                  </a:txBody>
                  <a:tcPr/>
                </a:tc>
                <a:extLst>
                  <a:ext uri="{0D108BD9-81ED-4DB2-BD59-A6C34878D82A}">
                    <a16:rowId xmlns:a16="http://schemas.microsoft.com/office/drawing/2014/main" xmlns="" val="1783324961"/>
                  </a:ext>
                </a:extLst>
              </a:tr>
              <a:tr h="898582">
                <a:tc>
                  <a:txBody>
                    <a:bodyPr/>
                    <a:lstStyle/>
                    <a:p>
                      <a:r>
                        <a:rPr lang="en-US" sz="2000" dirty="0"/>
                        <a:t>Small scale assessments, such as course based or internship based, program based</a:t>
                      </a:r>
                    </a:p>
                  </a:txBody>
                  <a:tcPr/>
                </a:tc>
                <a:tc>
                  <a:txBody>
                    <a:bodyPr/>
                    <a:lstStyle/>
                    <a:p>
                      <a:r>
                        <a:rPr lang="en-US" sz="2000" dirty="0"/>
                        <a:t>Potential to be more authentic and cover many standards</a:t>
                      </a:r>
                    </a:p>
                    <a:p>
                      <a:r>
                        <a:rPr lang="en-US" sz="2000" dirty="0"/>
                        <a:t>Harder to standardize</a:t>
                      </a:r>
                    </a:p>
                  </a:txBody>
                  <a:tcPr/>
                </a:tc>
                <a:tc>
                  <a:txBody>
                    <a:bodyPr/>
                    <a:lstStyle/>
                    <a:p>
                      <a:r>
                        <a:rPr lang="en-US" sz="2000" dirty="0"/>
                        <a:t>Lacks validity and reliability</a:t>
                      </a:r>
                    </a:p>
                    <a:p>
                      <a:r>
                        <a:rPr lang="en-US" sz="2000" dirty="0"/>
                        <a:t>Cannot compare performance among programs</a:t>
                      </a:r>
                    </a:p>
                  </a:txBody>
                  <a:tcPr/>
                </a:tc>
                <a:extLst>
                  <a:ext uri="{0D108BD9-81ED-4DB2-BD59-A6C34878D82A}">
                    <a16:rowId xmlns:a16="http://schemas.microsoft.com/office/drawing/2014/main" xmlns="" val="3057096327"/>
                  </a:ext>
                </a:extLst>
              </a:tr>
              <a:tr h="1437732">
                <a:tc>
                  <a:txBody>
                    <a:bodyPr/>
                    <a:lstStyle/>
                    <a:p>
                      <a:r>
                        <a:rPr lang="en-US" sz="2000" dirty="0"/>
                        <a:t>Performance assessment tasks</a:t>
                      </a:r>
                    </a:p>
                  </a:txBody>
                  <a:tcPr/>
                </a:tc>
                <a:tc>
                  <a:txBody>
                    <a:bodyPr/>
                    <a:lstStyle/>
                    <a:p>
                      <a:r>
                        <a:rPr lang="en-US" sz="2000" dirty="0"/>
                        <a:t>Can be standardized  and score performance</a:t>
                      </a:r>
                    </a:p>
                    <a:p>
                      <a:r>
                        <a:rPr lang="en-US" sz="2000" dirty="0"/>
                        <a:t>Can ascertain validity and reliability</a:t>
                      </a:r>
                    </a:p>
                  </a:txBody>
                  <a:tcPr/>
                </a:tc>
                <a:tc>
                  <a:txBody>
                    <a:bodyPr/>
                    <a:lstStyle/>
                    <a:p>
                      <a:r>
                        <a:rPr lang="en-US" sz="2000" dirty="0"/>
                        <a:t>Somewhat more costly</a:t>
                      </a:r>
                    </a:p>
                  </a:txBody>
                  <a:tcPr/>
                </a:tc>
                <a:extLst>
                  <a:ext uri="{0D108BD9-81ED-4DB2-BD59-A6C34878D82A}">
                    <a16:rowId xmlns:a16="http://schemas.microsoft.com/office/drawing/2014/main" xmlns="" val="3099989469"/>
                  </a:ext>
                </a:extLst>
              </a:tr>
            </a:tbl>
          </a:graphicData>
        </a:graphic>
      </p:graphicFrame>
    </p:spTree>
    <p:extLst>
      <p:ext uri="{BB962C8B-B14F-4D97-AF65-F5344CB8AC3E}">
        <p14:creationId xmlns:p14="http://schemas.microsoft.com/office/powerpoint/2010/main" val="1858844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Attributes: </a:t>
            </a:r>
          </a:p>
          <a:p>
            <a:pPr lvl="1"/>
            <a:r>
              <a:rPr lang="en-US" dirty="0"/>
              <a:t>Authentic</a:t>
            </a:r>
          </a:p>
          <a:p>
            <a:pPr lvl="1"/>
            <a:r>
              <a:rPr lang="en-US" dirty="0"/>
              <a:t>Constructivist, educative</a:t>
            </a:r>
          </a:p>
          <a:p>
            <a:pPr lvl="1"/>
            <a:r>
              <a:rPr lang="en-US" dirty="0"/>
              <a:t>Scalable to reflect views of professional readiness</a:t>
            </a:r>
          </a:p>
          <a:p>
            <a:r>
              <a:rPr lang="en-US" dirty="0"/>
              <a:t>Can be used to sample important performance standards</a:t>
            </a:r>
          </a:p>
          <a:p>
            <a:r>
              <a:rPr lang="en-US" dirty="0"/>
              <a:t>Can assess multiple skills in combination</a:t>
            </a:r>
          </a:p>
          <a:p>
            <a:r>
              <a:rPr lang="en-US" dirty="0"/>
              <a:t>Use in teacher preparation and medical preparation</a:t>
            </a:r>
          </a:p>
          <a:p>
            <a:r>
              <a:rPr lang="en-US" dirty="0"/>
              <a:t>Efficacy depends upon the validity and reliability of the assessment system:</a:t>
            </a:r>
          </a:p>
          <a:p>
            <a:pPr lvl="1"/>
            <a:r>
              <a:rPr lang="en-US" dirty="0"/>
              <a:t>Components</a:t>
            </a:r>
          </a:p>
          <a:p>
            <a:pPr lvl="1"/>
            <a:r>
              <a:rPr lang="en-US" dirty="0"/>
              <a:t>Candidate supports</a:t>
            </a:r>
          </a:p>
          <a:p>
            <a:pPr lvl="1"/>
            <a:r>
              <a:rPr lang="en-US" dirty="0"/>
              <a:t>scoring</a:t>
            </a:r>
          </a:p>
        </p:txBody>
      </p:sp>
      <p:sp>
        <p:nvSpPr>
          <p:cNvPr id="3" name="Title 2"/>
          <p:cNvSpPr>
            <a:spLocks noGrp="1"/>
          </p:cNvSpPr>
          <p:nvPr>
            <p:ph type="title"/>
          </p:nvPr>
        </p:nvSpPr>
        <p:spPr/>
        <p:txBody>
          <a:bodyPr>
            <a:normAutofit/>
          </a:bodyPr>
          <a:lstStyle/>
          <a:p>
            <a:r>
              <a:rPr lang="en-US" dirty="0"/>
              <a:t>Theory of performance assessments for professional readiness</a:t>
            </a:r>
          </a:p>
        </p:txBody>
      </p:sp>
    </p:spTree>
    <p:extLst>
      <p:ext uri="{BB962C8B-B14F-4D97-AF65-F5344CB8AC3E}">
        <p14:creationId xmlns:p14="http://schemas.microsoft.com/office/powerpoint/2010/main" val="752692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340" name="Title 3"/>
          <p:cNvSpPr>
            <a:spLocks noGrp="1"/>
          </p:cNvSpPr>
          <p:nvPr>
            <p:ph type="title"/>
          </p:nvPr>
        </p:nvSpPr>
        <p:spPr>
          <a:xfrm>
            <a:off x="1981200" y="284163"/>
            <a:ext cx="8229600" cy="1060450"/>
          </a:xfrm>
        </p:spPr>
        <p:txBody>
          <a:bodyPr>
            <a:normAutofit fontScale="90000"/>
          </a:bodyPr>
          <a:lstStyle/>
          <a:p>
            <a:pPr eaLnBrk="1" hangingPunct="1"/>
            <a:r>
              <a:rPr lang="en-US" altLang="en-US" dirty="0">
                <a:ea typeface="ＭＳ Ｐゴシック" panose="020B0600070205080204" pitchFamily="34" charset="-128"/>
              </a:rPr>
              <a:t>Ensuring valid and reliable Assessments: Development Process</a:t>
            </a:r>
          </a:p>
        </p:txBody>
      </p:sp>
    </p:spTree>
    <p:extLst>
      <p:ext uri="{BB962C8B-B14F-4D97-AF65-F5344CB8AC3E}">
        <p14:creationId xmlns:p14="http://schemas.microsoft.com/office/powerpoint/2010/main" val="614709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xmlns="" id="{F160CC6E-BAA2-4438-8351-CC0E987BCBE7}"/>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27715" r="4691"/>
          <a:stretch/>
        </p:blipFill>
        <p:spPr>
          <a:xfrm>
            <a:off x="20" y="10"/>
            <a:ext cx="4635571" cy="6857990"/>
          </a:xfrm>
          <a:prstGeom prst="rect">
            <a:avLst/>
          </a:prstGeom>
          <a:effectLst/>
        </p:spPr>
      </p:pic>
      <p:cxnSp>
        <p:nvCxnSpPr>
          <p:cNvPr id="11" name="Straight Connector 10">
            <a:extLst>
              <a:ext uri="{FF2B5EF4-FFF2-40B4-BE49-F238E27FC236}">
                <a16:creationId xmlns:a16="http://schemas.microsoft.com/office/drawing/2014/main" xmlns="" id="{A7F400EE-A8A5-48AF-B4D6-291B52C6F0B0}"/>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080934" y="2115117"/>
            <a:ext cx="6309360" cy="0"/>
          </a:xfrm>
          <a:prstGeom prst="line">
            <a:avLst/>
          </a:prstGeom>
          <a:ln>
            <a:solidFill>
              <a:srgbClr val="404D59"/>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xmlns="" id="{43E781E8-189F-4C40-8591-950C7F9EDC02}"/>
              </a:ext>
            </a:extLst>
          </p:cNvPr>
          <p:cNvSpPr>
            <a:spLocks noGrp="1"/>
          </p:cNvSpPr>
          <p:nvPr>
            <p:ph type="title"/>
          </p:nvPr>
        </p:nvSpPr>
        <p:spPr>
          <a:xfrm>
            <a:off x="4965430" y="629268"/>
            <a:ext cx="6586491" cy="1286160"/>
          </a:xfrm>
        </p:spPr>
        <p:txBody>
          <a:bodyPr vert="horz" lIns="91440" tIns="45720" rIns="91440" bIns="45720" rtlCol="0" anchor="b">
            <a:normAutofit/>
          </a:bodyPr>
          <a:lstStyle/>
          <a:p>
            <a:r>
              <a:rPr lang="en-US" dirty="0"/>
              <a:t>Alignment</a:t>
            </a:r>
          </a:p>
        </p:txBody>
      </p:sp>
      <p:sp>
        <p:nvSpPr>
          <p:cNvPr id="3" name="Content Placeholder 2">
            <a:extLst>
              <a:ext uri="{FF2B5EF4-FFF2-40B4-BE49-F238E27FC236}">
                <a16:creationId xmlns:a16="http://schemas.microsoft.com/office/drawing/2014/main" xmlns="" id="{551C59F1-6F43-4048-96C2-2EA192205104}"/>
              </a:ext>
            </a:extLst>
          </p:cNvPr>
          <p:cNvSpPr>
            <a:spLocks noGrp="1"/>
          </p:cNvSpPr>
          <p:nvPr>
            <p:ph sz="half" idx="1"/>
          </p:nvPr>
        </p:nvSpPr>
        <p:spPr>
          <a:xfrm>
            <a:off x="4965431" y="2438400"/>
            <a:ext cx="6586489" cy="3785419"/>
          </a:xfrm>
        </p:spPr>
        <p:txBody>
          <a:bodyPr vert="horz" lIns="91440" tIns="45720" rIns="91440" bIns="45720" rtlCol="0">
            <a:normAutofit/>
          </a:bodyPr>
          <a:lstStyle/>
          <a:p>
            <a:r>
              <a:rPr lang="en-US" sz="2000"/>
              <a:t>State and national standards for educational leaders</a:t>
            </a:r>
          </a:p>
          <a:p>
            <a:r>
              <a:rPr lang="en-US" sz="2000"/>
              <a:t>Leadership preparation program accreditation</a:t>
            </a:r>
          </a:p>
          <a:p>
            <a:pPr lvl="1"/>
            <a:r>
              <a:rPr lang="en-US" sz="2000"/>
              <a:t>Preparation standards</a:t>
            </a:r>
          </a:p>
          <a:p>
            <a:pPr lvl="1"/>
            <a:r>
              <a:rPr lang="en-US" sz="2000"/>
              <a:t>Preparation assessment requirements</a:t>
            </a:r>
          </a:p>
          <a:p>
            <a:r>
              <a:rPr lang="en-US" sz="2000"/>
              <a:t>Job requirements and state licensure tiers</a:t>
            </a:r>
          </a:p>
          <a:p>
            <a:r>
              <a:rPr lang="en-US" sz="2000"/>
              <a:t>State school improvement and educational priorities</a:t>
            </a:r>
          </a:p>
        </p:txBody>
      </p:sp>
    </p:spTree>
    <p:extLst>
      <p:ext uri="{BB962C8B-B14F-4D97-AF65-F5344CB8AC3E}">
        <p14:creationId xmlns:p14="http://schemas.microsoft.com/office/powerpoint/2010/main" val="812912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Components of the Performance Assessment for School Leaders in Massachusetts</a:t>
            </a:r>
          </a:p>
        </p:txBody>
      </p:sp>
      <p:sp>
        <p:nvSpPr>
          <p:cNvPr id="4" name="Content Placeholder 3"/>
          <p:cNvSpPr>
            <a:spLocks noGrp="1"/>
          </p:cNvSpPr>
          <p:nvPr>
            <p:ph sz="half" idx="2"/>
          </p:nvPr>
        </p:nvSpPr>
        <p:spPr/>
        <p:txBody>
          <a:bodyPr>
            <a:normAutofit lnSpcReduction="10000"/>
          </a:bodyPr>
          <a:lstStyle/>
          <a:p>
            <a:r>
              <a:rPr lang="en-US" dirty="0"/>
              <a:t>Four assessment tasks</a:t>
            </a:r>
          </a:p>
          <a:p>
            <a:r>
              <a:rPr lang="en-US" dirty="0"/>
              <a:t>Represent the primary educational improvement levers of school leaders</a:t>
            </a:r>
          </a:p>
          <a:p>
            <a:r>
              <a:rPr lang="en-US" dirty="0"/>
              <a:t>Based on MA Leadership Standards and Indicators</a:t>
            </a:r>
          </a:p>
          <a:p>
            <a:r>
              <a:rPr lang="en-US" dirty="0"/>
              <a:t>3-4 artifacts and commentary produced per task</a:t>
            </a:r>
          </a:p>
          <a:p>
            <a:r>
              <a:rPr lang="en-US" dirty="0"/>
              <a:t>3-4 rubrics with 6-8 indicators for scoring each task</a:t>
            </a:r>
          </a:p>
        </p:txBody>
      </p:sp>
      <p:pic>
        <p:nvPicPr>
          <p:cNvPr id="7" name="Picture 3" descr="MA-PAL-HSA-Graphic-6-Inch.png"/>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169726" y="2638425"/>
            <a:ext cx="3094811"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7608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sz="half" idx="1"/>
          </p:nvPr>
        </p:nvSpPr>
        <p:spPr>
          <a:xfrm>
            <a:off x="882804" y="1780206"/>
            <a:ext cx="5181600" cy="4531384"/>
          </a:xfrm>
        </p:spPr>
        <p:txBody>
          <a:bodyPr>
            <a:normAutofit lnSpcReduction="10000"/>
          </a:bodyPr>
          <a:lstStyle/>
          <a:p>
            <a:pPr eaLnBrk="1" hangingPunct="1"/>
            <a:r>
              <a:rPr lang="en-US" dirty="0"/>
              <a:t>Four parts to the work for each task</a:t>
            </a:r>
          </a:p>
          <a:p>
            <a:pPr eaLnBrk="1" hangingPunct="1"/>
            <a:r>
              <a:rPr lang="en-US" dirty="0"/>
              <a:t>Three types of products</a:t>
            </a:r>
          </a:p>
          <a:p>
            <a:pPr lvl="1" eaLnBrk="1" hangingPunct="1"/>
            <a:r>
              <a:rPr lang="en-US" dirty="0"/>
              <a:t>Artifacts</a:t>
            </a:r>
          </a:p>
          <a:p>
            <a:pPr lvl="1" eaLnBrk="1" hangingPunct="1"/>
            <a:r>
              <a:rPr lang="en-US" dirty="0"/>
              <a:t>Other documents</a:t>
            </a:r>
          </a:p>
          <a:p>
            <a:pPr lvl="1" eaLnBrk="1" hangingPunct="1"/>
            <a:r>
              <a:rPr lang="en-US" dirty="0"/>
              <a:t>Commentary</a:t>
            </a:r>
          </a:p>
          <a:p>
            <a:r>
              <a:rPr lang="en-US" dirty="0"/>
              <a:t>Four-point rating scales</a:t>
            </a:r>
          </a:p>
          <a:p>
            <a:pPr lvl="1"/>
            <a:r>
              <a:rPr lang="en-US" dirty="0"/>
              <a:t>Beginning</a:t>
            </a:r>
          </a:p>
          <a:p>
            <a:pPr lvl="1"/>
            <a:r>
              <a:rPr lang="en-US" dirty="0"/>
              <a:t>Developing</a:t>
            </a:r>
          </a:p>
          <a:p>
            <a:pPr lvl="1"/>
            <a:r>
              <a:rPr lang="en-US" dirty="0"/>
              <a:t>Meeting</a:t>
            </a:r>
          </a:p>
          <a:p>
            <a:pPr lvl="1"/>
            <a:r>
              <a:rPr lang="en-US" dirty="0"/>
              <a:t>Exceeding</a:t>
            </a:r>
          </a:p>
        </p:txBody>
      </p:sp>
      <p:sp>
        <p:nvSpPr>
          <p:cNvPr id="11267" name="Title 3"/>
          <p:cNvSpPr>
            <a:spLocks noGrp="1"/>
          </p:cNvSpPr>
          <p:nvPr>
            <p:ph type="title"/>
          </p:nvPr>
        </p:nvSpPr>
        <p:spPr>
          <a:xfrm>
            <a:off x="2014653" y="284527"/>
            <a:ext cx="8229600" cy="1104326"/>
          </a:xfrm>
        </p:spPr>
        <p:txBody>
          <a:bodyPr>
            <a:normAutofit/>
          </a:bodyPr>
          <a:lstStyle/>
          <a:p>
            <a:pPr algn="ctr" eaLnBrk="1" hangingPunct="1"/>
            <a:r>
              <a:rPr lang="en-US" dirty="0"/>
              <a:t>PAL Assessment Task Components</a:t>
            </a:r>
          </a:p>
        </p:txBody>
      </p:sp>
      <p:graphicFrame>
        <p:nvGraphicFramePr>
          <p:cNvPr id="7" name="Content Placeholder 6"/>
          <p:cNvGraphicFramePr>
            <a:graphicFrameLocks noGrp="1"/>
          </p:cNvGraphicFramePr>
          <p:nvPr>
            <p:ph sz="half" idx="2"/>
          </p:nvPr>
        </p:nvGraphicFramePr>
        <p:xfrm>
          <a:off x="6172200" y="1600201"/>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0735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Task 1: Leadership through a vision of high student achievement</a:t>
            </a:r>
          </a:p>
        </p:txBody>
      </p:sp>
      <p:sp>
        <p:nvSpPr>
          <p:cNvPr id="5" name="Text Placeholder 4"/>
          <p:cNvSpPr>
            <a:spLocks noGrp="1"/>
          </p:cNvSpPr>
          <p:nvPr>
            <p:ph type="body" idx="1"/>
          </p:nvPr>
        </p:nvSpPr>
        <p:spPr>
          <a:xfrm>
            <a:off x="839788" y="1681163"/>
            <a:ext cx="5157787" cy="484136"/>
          </a:xfrm>
        </p:spPr>
        <p:txBody>
          <a:bodyPr/>
          <a:lstStyle/>
          <a:p>
            <a:r>
              <a:rPr lang="en-US" dirty="0"/>
              <a:t>Steps</a:t>
            </a:r>
          </a:p>
        </p:txBody>
      </p:sp>
      <p:sp>
        <p:nvSpPr>
          <p:cNvPr id="3" name="Content Placeholder 2"/>
          <p:cNvSpPr>
            <a:spLocks noGrp="1"/>
          </p:cNvSpPr>
          <p:nvPr>
            <p:ph sz="half" idx="2"/>
          </p:nvPr>
        </p:nvSpPr>
        <p:spPr>
          <a:xfrm>
            <a:off x="839788" y="2238451"/>
            <a:ext cx="5157787" cy="3951212"/>
          </a:xfrm>
        </p:spPr>
        <p:txBody>
          <a:bodyPr>
            <a:noAutofit/>
          </a:bodyPr>
          <a:lstStyle/>
          <a:p>
            <a:pPr lvl="0"/>
            <a:r>
              <a:rPr lang="en-US" sz="1800" dirty="0"/>
              <a:t>Collect and analyze 3-5 years of quantitative student performance indicators, qualitative indicators of school culture and student learning.</a:t>
            </a:r>
          </a:p>
          <a:p>
            <a:pPr lvl="0"/>
            <a:r>
              <a:rPr lang="en-US" sz="1800" dirty="0"/>
              <a:t>Identify a priority student learning area of interest with attention to federally-designated priority student groups</a:t>
            </a:r>
          </a:p>
          <a:p>
            <a:pPr lvl="0"/>
            <a:r>
              <a:rPr lang="en-US" sz="1800" dirty="0"/>
              <a:t>Collect additional qualitative and quantitative information for the priority student learning area, </a:t>
            </a:r>
          </a:p>
          <a:p>
            <a:pPr lvl="0"/>
            <a:r>
              <a:rPr lang="en-US" sz="1800" dirty="0"/>
              <a:t>Document existing school programs, services, and practices and ascertain the gaps and opportunities for improvement. </a:t>
            </a:r>
          </a:p>
          <a:p>
            <a:pPr lvl="0"/>
            <a:r>
              <a:rPr lang="en-US" sz="1800" dirty="0"/>
              <a:t>Develop action strategies to improve student learning in the priority student learning area.</a:t>
            </a:r>
          </a:p>
          <a:p>
            <a:pPr lvl="0"/>
            <a:r>
              <a:rPr lang="en-US" sz="1800" dirty="0"/>
              <a:t>Seek leadership feedback and support</a:t>
            </a:r>
          </a:p>
        </p:txBody>
      </p:sp>
      <p:sp>
        <p:nvSpPr>
          <p:cNvPr id="6" name="Text Placeholder 5"/>
          <p:cNvSpPr>
            <a:spLocks noGrp="1"/>
          </p:cNvSpPr>
          <p:nvPr>
            <p:ph type="body" sz="quarter" idx="3"/>
          </p:nvPr>
        </p:nvSpPr>
        <p:spPr>
          <a:xfrm>
            <a:off x="6172200" y="1681163"/>
            <a:ext cx="5183188" cy="557288"/>
          </a:xfrm>
        </p:spPr>
        <p:txBody>
          <a:bodyPr/>
          <a:lstStyle/>
          <a:p>
            <a:r>
              <a:rPr lang="en-US" dirty="0"/>
              <a:t>Work products</a:t>
            </a:r>
          </a:p>
        </p:txBody>
      </p:sp>
      <p:sp>
        <p:nvSpPr>
          <p:cNvPr id="7" name="Content Placeholder 6"/>
          <p:cNvSpPr>
            <a:spLocks noGrp="1"/>
          </p:cNvSpPr>
          <p:nvPr>
            <p:ph sz="quarter" idx="4"/>
          </p:nvPr>
        </p:nvSpPr>
        <p:spPr>
          <a:xfrm>
            <a:off x="6172200" y="2238451"/>
            <a:ext cx="5183188" cy="3951212"/>
          </a:xfrm>
        </p:spPr>
        <p:txBody>
          <a:bodyPr/>
          <a:lstStyle/>
          <a:p>
            <a:r>
              <a:rPr lang="en-US" dirty="0"/>
              <a:t>Artifact #1—Priority area and its context</a:t>
            </a:r>
          </a:p>
          <a:p>
            <a:r>
              <a:rPr lang="en-US" dirty="0"/>
              <a:t>Artifact #2—Plan for action strategies</a:t>
            </a:r>
          </a:p>
          <a:p>
            <a:r>
              <a:rPr lang="en-US" dirty="0"/>
              <a:t>Artifact #3—Findings, feedback and recommendations</a:t>
            </a:r>
          </a:p>
          <a:p>
            <a:r>
              <a:rPr lang="en-US" dirty="0"/>
              <a:t>Commentary—leadership skills developed and learning experienced</a:t>
            </a:r>
          </a:p>
          <a:p>
            <a:endParaRPr lang="en-US" dirty="0"/>
          </a:p>
        </p:txBody>
      </p:sp>
    </p:spTree>
    <p:extLst>
      <p:ext uri="{BB962C8B-B14F-4D97-AF65-F5344CB8AC3E}">
        <p14:creationId xmlns:p14="http://schemas.microsoft.com/office/powerpoint/2010/main" val="6906083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1645</Words>
  <Application>Microsoft Office PowerPoint</Application>
  <PresentationFormat>Custom</PresentationFormat>
  <Paragraphs>198</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Performance Assessment for Leaders: Lessons learned from California and Massachusetts assessment design and implementation</vt:lpstr>
      <vt:lpstr>What are the considerations to determine leadership candidate skill development and readiness?</vt:lpstr>
      <vt:lpstr>Assessment options</vt:lpstr>
      <vt:lpstr>Theory of performance assessments for professional readiness</vt:lpstr>
      <vt:lpstr>Ensuring valid and reliable Assessments: Development Process</vt:lpstr>
      <vt:lpstr>Alignment</vt:lpstr>
      <vt:lpstr>Components of the Performance Assessment for School Leaders in Massachusetts</vt:lpstr>
      <vt:lpstr>PAL Assessment Task Components</vt:lpstr>
      <vt:lpstr>Task 1: Leadership through a vision of high student achievement</vt:lpstr>
      <vt:lpstr>Task 2: Leadership for a Professional Learning Culture</vt:lpstr>
      <vt:lpstr>Task 3: Leadership in observing, assessing and supporting individual teacher effectiveness</vt:lpstr>
      <vt:lpstr>Task 4: Leadership for family engagement and community involvement</vt:lpstr>
      <vt:lpstr>PAL assessment validity and reliability</vt:lpstr>
      <vt:lpstr>California Administrator Performance Assessment (APA)</vt:lpstr>
      <vt:lpstr>Commonly raised assessment use questions</vt:lpstr>
      <vt:lpstr>Considerations (continue)</vt:lpstr>
      <vt:lpstr>Considerations and related effects</vt:lpstr>
      <vt:lpstr>Implementation Year Outcomes</vt:lpstr>
      <vt:lpstr>Further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Assessment for Leaders: Massachusetts Field Trial Results and Implications</dc:title>
  <dc:creator>Margaret Orr</dc:creator>
  <cp:lastModifiedBy>Kenneth Turner</cp:lastModifiedBy>
  <cp:revision>21</cp:revision>
  <cp:lastPrinted>2018-01-30T15:54:06Z</cp:lastPrinted>
  <dcterms:created xsi:type="dcterms:W3CDTF">2016-04-02T13:54:21Z</dcterms:created>
  <dcterms:modified xsi:type="dcterms:W3CDTF">2018-01-30T15:54:33Z</dcterms:modified>
</cp:coreProperties>
</file>