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71" r:id="rId3"/>
    <p:sldId id="257" r:id="rId4"/>
    <p:sldId id="258" r:id="rId5"/>
    <p:sldId id="259" r:id="rId6"/>
    <p:sldId id="260" r:id="rId7"/>
    <p:sldId id="264" r:id="rId8"/>
    <p:sldId id="261" r:id="rId9"/>
    <p:sldId id="262" r:id="rId10"/>
    <p:sldId id="277" r:id="rId11"/>
    <p:sldId id="263" r:id="rId12"/>
    <p:sldId id="274" r:id="rId13"/>
    <p:sldId id="275" r:id="rId14"/>
    <p:sldId id="265" r:id="rId15"/>
    <p:sldId id="266" r:id="rId16"/>
    <p:sldId id="267" r:id="rId17"/>
    <p:sldId id="268" r:id="rId18"/>
    <p:sldId id="269" r:id="rId19"/>
    <p:sldId id="270" r:id="rId20"/>
    <p:sldId id="276" r:id="rId21"/>
    <p:sldId id="272" r:id="rId22"/>
    <p:sldId id="273" r:id="rId23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>
        <p:scale>
          <a:sx n="94" d="100"/>
          <a:sy n="94" d="100"/>
        </p:scale>
        <p:origin x="-96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234416-BC2F-405F-B48D-505AF51B9FE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90F84B6-7863-41C0-87D2-9A8FD2739CC1}">
      <dgm:prSet phldrT="[Text]"/>
      <dgm:spPr/>
      <dgm:t>
        <a:bodyPr/>
        <a:lstStyle/>
        <a:p>
          <a:r>
            <a:rPr lang="en-US" dirty="0"/>
            <a:t>What is ascertained?</a:t>
          </a:r>
        </a:p>
      </dgm:t>
    </dgm:pt>
    <dgm:pt modelId="{14B2CE01-09BA-4EB4-BF6B-E4CC87D6221F}" type="parTrans" cxnId="{B88C2D27-AB8D-4121-BFD2-D3A4E71BD347}">
      <dgm:prSet/>
      <dgm:spPr/>
      <dgm:t>
        <a:bodyPr/>
        <a:lstStyle/>
        <a:p>
          <a:endParaRPr lang="en-US"/>
        </a:p>
      </dgm:t>
    </dgm:pt>
    <dgm:pt modelId="{AB78AB56-2435-4DEC-AA50-0D09639D626A}" type="sibTrans" cxnId="{B88C2D27-AB8D-4121-BFD2-D3A4E71BD347}">
      <dgm:prSet/>
      <dgm:spPr/>
      <dgm:t>
        <a:bodyPr/>
        <a:lstStyle/>
        <a:p>
          <a:endParaRPr lang="en-US"/>
        </a:p>
      </dgm:t>
    </dgm:pt>
    <dgm:pt modelId="{599134DA-2F91-40C0-9A97-F57029CFA04F}">
      <dgm:prSet phldrT="[Text]"/>
      <dgm:spPr/>
      <dgm:t>
        <a:bodyPr/>
        <a:lstStyle/>
        <a:p>
          <a:r>
            <a:rPr lang="en-US" dirty="0"/>
            <a:t>Leadership skills and indicators</a:t>
          </a:r>
        </a:p>
      </dgm:t>
    </dgm:pt>
    <dgm:pt modelId="{60D7D803-5190-46B9-9542-926A6B6F11DB}" type="parTrans" cxnId="{EE8DFF86-AA6C-4211-8DDD-2D6702B9FBF8}">
      <dgm:prSet/>
      <dgm:spPr/>
      <dgm:t>
        <a:bodyPr/>
        <a:lstStyle/>
        <a:p>
          <a:endParaRPr lang="en-US"/>
        </a:p>
      </dgm:t>
    </dgm:pt>
    <dgm:pt modelId="{1843FF2B-CD59-4658-A433-C9AB14B6E97E}" type="sibTrans" cxnId="{EE8DFF86-AA6C-4211-8DDD-2D6702B9FBF8}">
      <dgm:prSet/>
      <dgm:spPr/>
      <dgm:t>
        <a:bodyPr/>
        <a:lstStyle/>
        <a:p>
          <a:endParaRPr lang="en-US"/>
        </a:p>
      </dgm:t>
    </dgm:pt>
    <dgm:pt modelId="{91A45B28-6862-4DB4-9D77-0592204F103A}">
      <dgm:prSet phldrT="[Text]"/>
      <dgm:spPr/>
      <dgm:t>
        <a:bodyPr/>
        <a:lstStyle/>
        <a:p>
          <a:r>
            <a:rPr lang="en-US" dirty="0"/>
            <a:t>Skill level of initial leaders</a:t>
          </a:r>
        </a:p>
      </dgm:t>
    </dgm:pt>
    <dgm:pt modelId="{A9591C20-7B82-4B48-9C25-C06C4604A503}" type="parTrans" cxnId="{D460DB81-A332-4119-9C0E-F0FF2F5CDE12}">
      <dgm:prSet/>
      <dgm:spPr/>
      <dgm:t>
        <a:bodyPr/>
        <a:lstStyle/>
        <a:p>
          <a:endParaRPr lang="en-US"/>
        </a:p>
      </dgm:t>
    </dgm:pt>
    <dgm:pt modelId="{C9DE53E7-BB1C-440D-952F-F9376F5248B2}" type="sibTrans" cxnId="{D460DB81-A332-4119-9C0E-F0FF2F5CDE12}">
      <dgm:prSet/>
      <dgm:spPr/>
      <dgm:t>
        <a:bodyPr/>
        <a:lstStyle/>
        <a:p>
          <a:endParaRPr lang="en-US"/>
        </a:p>
      </dgm:t>
    </dgm:pt>
    <dgm:pt modelId="{18A0BCD3-1FE6-488F-9D3B-E9DB53441879}">
      <dgm:prSet phldrT="[Text]"/>
      <dgm:spPr/>
      <dgm:t>
        <a:bodyPr/>
        <a:lstStyle/>
        <a:p>
          <a:r>
            <a:rPr lang="en-US" dirty="0"/>
            <a:t>How candidates demonstrate skills?</a:t>
          </a:r>
        </a:p>
      </dgm:t>
    </dgm:pt>
    <dgm:pt modelId="{BA0E8FEE-C92C-48C9-8D5C-6F90C438C30C}" type="parTrans" cxnId="{27C82AF4-EF4C-4FBF-B16F-668B8D85CC68}">
      <dgm:prSet/>
      <dgm:spPr/>
      <dgm:t>
        <a:bodyPr/>
        <a:lstStyle/>
        <a:p>
          <a:endParaRPr lang="en-US"/>
        </a:p>
      </dgm:t>
    </dgm:pt>
    <dgm:pt modelId="{92AABF35-DC47-4B05-955F-21E5D82526B3}" type="sibTrans" cxnId="{27C82AF4-EF4C-4FBF-B16F-668B8D85CC68}">
      <dgm:prSet/>
      <dgm:spPr/>
      <dgm:t>
        <a:bodyPr/>
        <a:lstStyle/>
        <a:p>
          <a:endParaRPr lang="en-US"/>
        </a:p>
      </dgm:t>
    </dgm:pt>
    <dgm:pt modelId="{9492B8DB-E66D-43BB-98C7-2771A9DF37F2}">
      <dgm:prSet phldrT="[Text]"/>
      <dgm:spPr/>
      <dgm:t>
        <a:bodyPr/>
        <a:lstStyle/>
        <a:p>
          <a:r>
            <a:rPr lang="en-US" dirty="0"/>
            <a:t>Authentic work</a:t>
          </a:r>
        </a:p>
      </dgm:t>
    </dgm:pt>
    <dgm:pt modelId="{CDD2ECE8-0669-4810-AA4A-99C25558D8BF}" type="parTrans" cxnId="{BDC67DC4-E027-48AF-BE3E-0A746C2AFF8D}">
      <dgm:prSet/>
      <dgm:spPr/>
      <dgm:t>
        <a:bodyPr/>
        <a:lstStyle/>
        <a:p>
          <a:endParaRPr lang="en-US"/>
        </a:p>
      </dgm:t>
    </dgm:pt>
    <dgm:pt modelId="{CAB9DDEF-B97E-499F-BFBA-1C3D027458C5}" type="sibTrans" cxnId="{BDC67DC4-E027-48AF-BE3E-0A746C2AFF8D}">
      <dgm:prSet/>
      <dgm:spPr/>
      <dgm:t>
        <a:bodyPr/>
        <a:lstStyle/>
        <a:p>
          <a:endParaRPr lang="en-US"/>
        </a:p>
      </dgm:t>
    </dgm:pt>
    <dgm:pt modelId="{673A325A-C71A-488F-AB39-AE17025ACC8B}">
      <dgm:prSet phldrT="[Text]"/>
      <dgm:spPr/>
      <dgm:t>
        <a:bodyPr/>
        <a:lstStyle/>
        <a:p>
          <a:r>
            <a:rPr lang="en-US" dirty="0" err="1"/>
            <a:t>Scoreable</a:t>
          </a:r>
          <a:r>
            <a:rPr lang="en-US" dirty="0"/>
            <a:t> work products</a:t>
          </a:r>
        </a:p>
      </dgm:t>
    </dgm:pt>
    <dgm:pt modelId="{D30C03FC-D314-452D-8A71-9A51C1BE8DCD}" type="parTrans" cxnId="{EB1041FF-9F19-46FD-9E4C-9E4702447436}">
      <dgm:prSet/>
      <dgm:spPr/>
      <dgm:t>
        <a:bodyPr/>
        <a:lstStyle/>
        <a:p>
          <a:endParaRPr lang="en-US"/>
        </a:p>
      </dgm:t>
    </dgm:pt>
    <dgm:pt modelId="{0A9001A2-2B27-40C7-A287-0A22626BDCB0}" type="sibTrans" cxnId="{EB1041FF-9F19-46FD-9E4C-9E4702447436}">
      <dgm:prSet/>
      <dgm:spPr/>
      <dgm:t>
        <a:bodyPr/>
        <a:lstStyle/>
        <a:p>
          <a:endParaRPr lang="en-US"/>
        </a:p>
      </dgm:t>
    </dgm:pt>
    <dgm:pt modelId="{12A228B9-27F1-4DA6-83A4-85B966CCBCE2}">
      <dgm:prSet phldrT="[Text]"/>
      <dgm:spPr/>
      <dgm:t>
        <a:bodyPr/>
        <a:lstStyle/>
        <a:p>
          <a:r>
            <a:rPr lang="en-US" dirty="0"/>
            <a:t>How skills are evaluated?</a:t>
          </a:r>
        </a:p>
      </dgm:t>
    </dgm:pt>
    <dgm:pt modelId="{556D005C-FFD3-41E0-9513-A67EC61DBD4D}" type="parTrans" cxnId="{6BF230C5-B1DB-49ED-9BA8-0371F0D4383B}">
      <dgm:prSet/>
      <dgm:spPr/>
      <dgm:t>
        <a:bodyPr/>
        <a:lstStyle/>
        <a:p>
          <a:endParaRPr lang="en-US"/>
        </a:p>
      </dgm:t>
    </dgm:pt>
    <dgm:pt modelId="{BC4B77B1-500A-432A-86B5-D1D40FE3E51D}" type="sibTrans" cxnId="{6BF230C5-B1DB-49ED-9BA8-0371F0D4383B}">
      <dgm:prSet/>
      <dgm:spPr/>
      <dgm:t>
        <a:bodyPr/>
        <a:lstStyle/>
        <a:p>
          <a:endParaRPr lang="en-US"/>
        </a:p>
      </dgm:t>
    </dgm:pt>
    <dgm:pt modelId="{DA49F818-A7E7-454B-BE57-D67400103E02}">
      <dgm:prSet phldrT="[Text]"/>
      <dgm:spPr/>
      <dgm:t>
        <a:bodyPr/>
        <a:lstStyle/>
        <a:p>
          <a:r>
            <a:rPr lang="en-US" dirty="0"/>
            <a:t>Rubrics and scoring systems</a:t>
          </a:r>
        </a:p>
      </dgm:t>
    </dgm:pt>
    <dgm:pt modelId="{080FDB01-F83F-47FE-A703-1ECF140CA686}" type="parTrans" cxnId="{D5435AE1-6C30-4CFA-A52E-A9783B51224F}">
      <dgm:prSet/>
      <dgm:spPr/>
      <dgm:t>
        <a:bodyPr/>
        <a:lstStyle/>
        <a:p>
          <a:endParaRPr lang="en-US"/>
        </a:p>
      </dgm:t>
    </dgm:pt>
    <dgm:pt modelId="{162B0858-CDC6-4B39-8647-2C3808CBF428}" type="sibTrans" cxnId="{D5435AE1-6C30-4CFA-A52E-A9783B51224F}">
      <dgm:prSet/>
      <dgm:spPr/>
      <dgm:t>
        <a:bodyPr/>
        <a:lstStyle/>
        <a:p>
          <a:endParaRPr lang="en-US"/>
        </a:p>
      </dgm:t>
    </dgm:pt>
    <dgm:pt modelId="{3AB8813B-475A-44FB-B652-BB2116465C30}">
      <dgm:prSet phldrT="[Text]"/>
      <dgm:spPr/>
      <dgm:t>
        <a:bodyPr/>
        <a:lstStyle/>
        <a:p>
          <a:r>
            <a:rPr lang="en-US" dirty="0"/>
            <a:t>Trained, reliable skilled scorers</a:t>
          </a:r>
        </a:p>
      </dgm:t>
    </dgm:pt>
    <dgm:pt modelId="{1D9ACEF7-AE46-4A59-96F0-E0F624115EC4}" type="parTrans" cxnId="{1CD88BB7-CFA3-433F-BAA8-9A6890DAB1A6}">
      <dgm:prSet/>
      <dgm:spPr/>
      <dgm:t>
        <a:bodyPr/>
        <a:lstStyle/>
        <a:p>
          <a:endParaRPr lang="en-US"/>
        </a:p>
      </dgm:t>
    </dgm:pt>
    <dgm:pt modelId="{4508EB61-FA18-4EFD-8927-0425ED4336B7}" type="sibTrans" cxnId="{1CD88BB7-CFA3-433F-BAA8-9A6890DAB1A6}">
      <dgm:prSet/>
      <dgm:spPr/>
      <dgm:t>
        <a:bodyPr/>
        <a:lstStyle/>
        <a:p>
          <a:endParaRPr lang="en-US"/>
        </a:p>
      </dgm:t>
    </dgm:pt>
    <dgm:pt modelId="{EBB929DF-243A-4BF8-B4F1-9C361DC1D408}" type="pres">
      <dgm:prSet presAssocID="{D4234416-BC2F-405F-B48D-505AF51B9FE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25C9BA-8143-47E5-9A9F-B5B2507CC641}" type="pres">
      <dgm:prSet presAssocID="{C90F84B6-7863-41C0-87D2-9A8FD2739CC1}" presName="linNode" presStyleCnt="0"/>
      <dgm:spPr/>
    </dgm:pt>
    <dgm:pt modelId="{B369C029-5BE9-43D6-BFA4-9A24CE11BA2E}" type="pres">
      <dgm:prSet presAssocID="{C90F84B6-7863-41C0-87D2-9A8FD2739CC1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F5772E-1D74-4DF7-957B-D81D4922F12C}" type="pres">
      <dgm:prSet presAssocID="{C90F84B6-7863-41C0-87D2-9A8FD2739CC1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C182E2-F21C-45DD-AAD4-DDA281C42F4E}" type="pres">
      <dgm:prSet presAssocID="{AB78AB56-2435-4DEC-AA50-0D09639D626A}" presName="sp" presStyleCnt="0"/>
      <dgm:spPr/>
    </dgm:pt>
    <dgm:pt modelId="{ABEBB501-FE20-42D2-96C9-16B3CBF23006}" type="pres">
      <dgm:prSet presAssocID="{18A0BCD3-1FE6-488F-9D3B-E9DB53441879}" presName="linNode" presStyleCnt="0"/>
      <dgm:spPr/>
    </dgm:pt>
    <dgm:pt modelId="{B062B18A-83DA-424B-93E8-2A51BC22BF7C}" type="pres">
      <dgm:prSet presAssocID="{18A0BCD3-1FE6-488F-9D3B-E9DB53441879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643AD3-CF3C-48BB-A9CF-1A39E46E1451}" type="pres">
      <dgm:prSet presAssocID="{18A0BCD3-1FE6-488F-9D3B-E9DB53441879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504CB9-FAA3-48A8-9972-450D83AE037C}" type="pres">
      <dgm:prSet presAssocID="{92AABF35-DC47-4B05-955F-21E5D82526B3}" presName="sp" presStyleCnt="0"/>
      <dgm:spPr/>
    </dgm:pt>
    <dgm:pt modelId="{3086F304-CDD1-43B7-A13F-AD684C9186BB}" type="pres">
      <dgm:prSet presAssocID="{12A228B9-27F1-4DA6-83A4-85B966CCBCE2}" presName="linNode" presStyleCnt="0"/>
      <dgm:spPr/>
    </dgm:pt>
    <dgm:pt modelId="{9CD87226-D297-4A2B-A6AF-B0E715A1C68D}" type="pres">
      <dgm:prSet presAssocID="{12A228B9-27F1-4DA6-83A4-85B966CCBCE2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E464AE-06B0-4257-A81C-D3DE320FE4A7}" type="pres">
      <dgm:prSet presAssocID="{12A228B9-27F1-4DA6-83A4-85B966CCBCE2}" presName="descendantText" presStyleLbl="alignAccFollowNode1" presStyleIdx="2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DC67DC4-E027-48AF-BE3E-0A746C2AFF8D}" srcId="{18A0BCD3-1FE6-488F-9D3B-E9DB53441879}" destId="{9492B8DB-E66D-43BB-98C7-2771A9DF37F2}" srcOrd="0" destOrd="0" parTransId="{CDD2ECE8-0669-4810-AA4A-99C25558D8BF}" sibTransId="{CAB9DDEF-B97E-499F-BFBA-1C3D027458C5}"/>
    <dgm:cxn modelId="{27C82AF4-EF4C-4FBF-B16F-668B8D85CC68}" srcId="{D4234416-BC2F-405F-B48D-505AF51B9FEA}" destId="{18A0BCD3-1FE6-488F-9D3B-E9DB53441879}" srcOrd="1" destOrd="0" parTransId="{BA0E8FEE-C92C-48C9-8D5C-6F90C438C30C}" sibTransId="{92AABF35-DC47-4B05-955F-21E5D82526B3}"/>
    <dgm:cxn modelId="{EE8DFF86-AA6C-4211-8DDD-2D6702B9FBF8}" srcId="{C90F84B6-7863-41C0-87D2-9A8FD2739CC1}" destId="{599134DA-2F91-40C0-9A97-F57029CFA04F}" srcOrd="0" destOrd="0" parTransId="{60D7D803-5190-46B9-9542-926A6B6F11DB}" sibTransId="{1843FF2B-CD59-4658-A433-C9AB14B6E97E}"/>
    <dgm:cxn modelId="{352573D9-A123-4A4F-9E0E-52F2B4EF406E}" type="presOf" srcId="{3AB8813B-475A-44FB-B652-BB2116465C30}" destId="{B8E464AE-06B0-4257-A81C-D3DE320FE4A7}" srcOrd="0" destOrd="1" presId="urn:microsoft.com/office/officeart/2005/8/layout/vList5"/>
    <dgm:cxn modelId="{D460DB81-A332-4119-9C0E-F0FF2F5CDE12}" srcId="{C90F84B6-7863-41C0-87D2-9A8FD2739CC1}" destId="{91A45B28-6862-4DB4-9D77-0592204F103A}" srcOrd="1" destOrd="0" parTransId="{A9591C20-7B82-4B48-9C25-C06C4604A503}" sibTransId="{C9DE53E7-BB1C-440D-952F-F9376F5248B2}"/>
    <dgm:cxn modelId="{1F5C5A4A-3F98-4C8B-A0D8-60ECF730C34D}" type="presOf" srcId="{18A0BCD3-1FE6-488F-9D3B-E9DB53441879}" destId="{B062B18A-83DA-424B-93E8-2A51BC22BF7C}" srcOrd="0" destOrd="0" presId="urn:microsoft.com/office/officeart/2005/8/layout/vList5"/>
    <dgm:cxn modelId="{82BCB10C-9D84-43CD-BAA8-8D2C7A75CA17}" type="presOf" srcId="{599134DA-2F91-40C0-9A97-F57029CFA04F}" destId="{66F5772E-1D74-4DF7-957B-D81D4922F12C}" srcOrd="0" destOrd="0" presId="urn:microsoft.com/office/officeart/2005/8/layout/vList5"/>
    <dgm:cxn modelId="{2747D782-E6AB-4EF5-BDAE-BF58BCAA4692}" type="presOf" srcId="{C90F84B6-7863-41C0-87D2-9A8FD2739CC1}" destId="{B369C029-5BE9-43D6-BFA4-9A24CE11BA2E}" srcOrd="0" destOrd="0" presId="urn:microsoft.com/office/officeart/2005/8/layout/vList5"/>
    <dgm:cxn modelId="{1325BA06-8767-4FA0-874A-C9FF5D4C46FC}" type="presOf" srcId="{91A45B28-6862-4DB4-9D77-0592204F103A}" destId="{66F5772E-1D74-4DF7-957B-D81D4922F12C}" srcOrd="0" destOrd="1" presId="urn:microsoft.com/office/officeart/2005/8/layout/vList5"/>
    <dgm:cxn modelId="{E68D6CDD-6772-4CA3-AA14-F53AF43E2B71}" type="presOf" srcId="{12A228B9-27F1-4DA6-83A4-85B966CCBCE2}" destId="{9CD87226-D297-4A2B-A6AF-B0E715A1C68D}" srcOrd="0" destOrd="0" presId="urn:microsoft.com/office/officeart/2005/8/layout/vList5"/>
    <dgm:cxn modelId="{B88C2D27-AB8D-4121-BFD2-D3A4E71BD347}" srcId="{D4234416-BC2F-405F-B48D-505AF51B9FEA}" destId="{C90F84B6-7863-41C0-87D2-9A8FD2739CC1}" srcOrd="0" destOrd="0" parTransId="{14B2CE01-09BA-4EB4-BF6B-E4CC87D6221F}" sibTransId="{AB78AB56-2435-4DEC-AA50-0D09639D626A}"/>
    <dgm:cxn modelId="{D5435AE1-6C30-4CFA-A52E-A9783B51224F}" srcId="{12A228B9-27F1-4DA6-83A4-85B966CCBCE2}" destId="{DA49F818-A7E7-454B-BE57-D67400103E02}" srcOrd="0" destOrd="0" parTransId="{080FDB01-F83F-47FE-A703-1ECF140CA686}" sibTransId="{162B0858-CDC6-4B39-8647-2C3808CBF428}"/>
    <dgm:cxn modelId="{EB1041FF-9F19-46FD-9E4C-9E4702447436}" srcId="{18A0BCD3-1FE6-488F-9D3B-E9DB53441879}" destId="{673A325A-C71A-488F-AB39-AE17025ACC8B}" srcOrd="1" destOrd="0" parTransId="{D30C03FC-D314-452D-8A71-9A51C1BE8DCD}" sibTransId="{0A9001A2-2B27-40C7-A287-0A22626BDCB0}"/>
    <dgm:cxn modelId="{1CD88BB7-CFA3-433F-BAA8-9A6890DAB1A6}" srcId="{12A228B9-27F1-4DA6-83A4-85B966CCBCE2}" destId="{3AB8813B-475A-44FB-B652-BB2116465C30}" srcOrd="1" destOrd="0" parTransId="{1D9ACEF7-AE46-4A59-96F0-E0F624115EC4}" sibTransId="{4508EB61-FA18-4EFD-8927-0425ED4336B7}"/>
    <dgm:cxn modelId="{1B188B58-CEB7-49C3-8CFC-FF293FEA89DF}" type="presOf" srcId="{673A325A-C71A-488F-AB39-AE17025ACC8B}" destId="{B9643AD3-CF3C-48BB-A9CF-1A39E46E1451}" srcOrd="0" destOrd="1" presId="urn:microsoft.com/office/officeart/2005/8/layout/vList5"/>
    <dgm:cxn modelId="{DC9D11D5-85E9-4FC2-BF4D-6465050494A5}" type="presOf" srcId="{D4234416-BC2F-405F-B48D-505AF51B9FEA}" destId="{EBB929DF-243A-4BF8-B4F1-9C361DC1D408}" srcOrd="0" destOrd="0" presId="urn:microsoft.com/office/officeart/2005/8/layout/vList5"/>
    <dgm:cxn modelId="{0D19DB88-A897-40A3-B56C-190C884C7BC6}" type="presOf" srcId="{9492B8DB-E66D-43BB-98C7-2771A9DF37F2}" destId="{B9643AD3-CF3C-48BB-A9CF-1A39E46E1451}" srcOrd="0" destOrd="0" presId="urn:microsoft.com/office/officeart/2005/8/layout/vList5"/>
    <dgm:cxn modelId="{74B1B20F-28C3-4038-B47F-65D724EEE927}" type="presOf" srcId="{DA49F818-A7E7-454B-BE57-D67400103E02}" destId="{B8E464AE-06B0-4257-A81C-D3DE320FE4A7}" srcOrd="0" destOrd="0" presId="urn:microsoft.com/office/officeart/2005/8/layout/vList5"/>
    <dgm:cxn modelId="{6BF230C5-B1DB-49ED-9BA8-0371F0D4383B}" srcId="{D4234416-BC2F-405F-B48D-505AF51B9FEA}" destId="{12A228B9-27F1-4DA6-83A4-85B966CCBCE2}" srcOrd="2" destOrd="0" parTransId="{556D005C-FFD3-41E0-9513-A67EC61DBD4D}" sibTransId="{BC4B77B1-500A-432A-86B5-D1D40FE3E51D}"/>
    <dgm:cxn modelId="{138309CF-FD9B-4171-BC17-A9A9F83F5D7E}" type="presParOf" srcId="{EBB929DF-243A-4BF8-B4F1-9C361DC1D408}" destId="{1F25C9BA-8143-47E5-9A9F-B5B2507CC641}" srcOrd="0" destOrd="0" presId="urn:microsoft.com/office/officeart/2005/8/layout/vList5"/>
    <dgm:cxn modelId="{F818DC6D-209B-434C-8362-A371230C46C6}" type="presParOf" srcId="{1F25C9BA-8143-47E5-9A9F-B5B2507CC641}" destId="{B369C029-5BE9-43D6-BFA4-9A24CE11BA2E}" srcOrd="0" destOrd="0" presId="urn:microsoft.com/office/officeart/2005/8/layout/vList5"/>
    <dgm:cxn modelId="{FCA462C2-9FEA-47AB-A54E-D9A4A552E64F}" type="presParOf" srcId="{1F25C9BA-8143-47E5-9A9F-B5B2507CC641}" destId="{66F5772E-1D74-4DF7-957B-D81D4922F12C}" srcOrd="1" destOrd="0" presId="urn:microsoft.com/office/officeart/2005/8/layout/vList5"/>
    <dgm:cxn modelId="{C9A0E0E5-1FE8-4117-9A97-F76DA5C5865C}" type="presParOf" srcId="{EBB929DF-243A-4BF8-B4F1-9C361DC1D408}" destId="{6AC182E2-F21C-45DD-AAD4-DDA281C42F4E}" srcOrd="1" destOrd="0" presId="urn:microsoft.com/office/officeart/2005/8/layout/vList5"/>
    <dgm:cxn modelId="{4929AFAD-13DB-4E96-BBF1-A3A8BD4D4E31}" type="presParOf" srcId="{EBB929DF-243A-4BF8-B4F1-9C361DC1D408}" destId="{ABEBB501-FE20-42D2-96C9-16B3CBF23006}" srcOrd="2" destOrd="0" presId="urn:microsoft.com/office/officeart/2005/8/layout/vList5"/>
    <dgm:cxn modelId="{5001652A-8374-40BF-86BB-DE41C4FA8795}" type="presParOf" srcId="{ABEBB501-FE20-42D2-96C9-16B3CBF23006}" destId="{B062B18A-83DA-424B-93E8-2A51BC22BF7C}" srcOrd="0" destOrd="0" presId="urn:microsoft.com/office/officeart/2005/8/layout/vList5"/>
    <dgm:cxn modelId="{4B3570D6-8DFE-4A88-BA47-209EA75BDDDC}" type="presParOf" srcId="{ABEBB501-FE20-42D2-96C9-16B3CBF23006}" destId="{B9643AD3-CF3C-48BB-A9CF-1A39E46E1451}" srcOrd="1" destOrd="0" presId="urn:microsoft.com/office/officeart/2005/8/layout/vList5"/>
    <dgm:cxn modelId="{0EF0D069-C29C-4598-A152-68D058BBEFB1}" type="presParOf" srcId="{EBB929DF-243A-4BF8-B4F1-9C361DC1D408}" destId="{03504CB9-FAA3-48A8-9972-450D83AE037C}" srcOrd="3" destOrd="0" presId="urn:microsoft.com/office/officeart/2005/8/layout/vList5"/>
    <dgm:cxn modelId="{6F94ACF4-FF90-485E-83BD-62E2A201235B}" type="presParOf" srcId="{EBB929DF-243A-4BF8-B4F1-9C361DC1D408}" destId="{3086F304-CDD1-43B7-A13F-AD684C9186BB}" srcOrd="4" destOrd="0" presId="urn:microsoft.com/office/officeart/2005/8/layout/vList5"/>
    <dgm:cxn modelId="{98F13EE8-290E-4DFE-808A-3B145CE0AD7A}" type="presParOf" srcId="{3086F304-CDD1-43B7-A13F-AD684C9186BB}" destId="{9CD87226-D297-4A2B-A6AF-B0E715A1C68D}" srcOrd="0" destOrd="0" presId="urn:microsoft.com/office/officeart/2005/8/layout/vList5"/>
    <dgm:cxn modelId="{F6CB4D46-D699-478B-BDF6-FD99D001A433}" type="presParOf" srcId="{3086F304-CDD1-43B7-A13F-AD684C9186BB}" destId="{B8E464AE-06B0-4257-A81C-D3DE320FE4A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58A827-BEE3-4BBA-8E86-2BF5ACD8E2F4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E67A0-3D81-4609-B66A-4710DA8F9F09}">
      <dgm:prSet phldrT="[Text]"/>
      <dgm:spPr/>
      <dgm:t>
        <a:bodyPr/>
        <a:lstStyle/>
        <a:p>
          <a:r>
            <a:rPr lang="en-US" dirty="0"/>
            <a:t>Design</a:t>
          </a:r>
        </a:p>
      </dgm:t>
    </dgm:pt>
    <dgm:pt modelId="{93EB598F-8ACB-4506-A604-5F7DA6E1E71D}" type="parTrans" cxnId="{7481BD1E-E4F8-44E5-9B98-DEC70E133AAB}">
      <dgm:prSet/>
      <dgm:spPr/>
      <dgm:t>
        <a:bodyPr/>
        <a:lstStyle/>
        <a:p>
          <a:endParaRPr lang="en-US"/>
        </a:p>
      </dgm:t>
    </dgm:pt>
    <dgm:pt modelId="{673B20AF-1FBB-4F85-A227-543E2EB252BF}" type="sibTrans" cxnId="{7481BD1E-E4F8-44E5-9B98-DEC70E133AAB}">
      <dgm:prSet/>
      <dgm:spPr/>
      <dgm:t>
        <a:bodyPr/>
        <a:lstStyle/>
        <a:p>
          <a:endParaRPr lang="en-US"/>
        </a:p>
      </dgm:t>
    </dgm:pt>
    <dgm:pt modelId="{36B94477-636B-4FCE-AFA9-A792C1767D52}">
      <dgm:prSet phldrT="[Text]"/>
      <dgm:spPr/>
      <dgm:t>
        <a:bodyPr/>
        <a:lstStyle/>
        <a:p>
          <a:r>
            <a:rPr lang="en-US" dirty="0"/>
            <a:t>Development and readiness</a:t>
          </a:r>
        </a:p>
      </dgm:t>
    </dgm:pt>
    <dgm:pt modelId="{2103D932-2339-452C-BBD1-42ACA90A047B}" type="parTrans" cxnId="{20F1A68B-4A9E-4F2C-A3D6-BCE853B653AB}">
      <dgm:prSet/>
      <dgm:spPr/>
      <dgm:t>
        <a:bodyPr/>
        <a:lstStyle/>
        <a:p>
          <a:endParaRPr lang="en-US"/>
        </a:p>
      </dgm:t>
    </dgm:pt>
    <dgm:pt modelId="{91AFA38D-6C73-410B-BD8B-654B6137E151}" type="sibTrans" cxnId="{20F1A68B-4A9E-4F2C-A3D6-BCE853B653AB}">
      <dgm:prSet/>
      <dgm:spPr/>
      <dgm:t>
        <a:bodyPr/>
        <a:lstStyle/>
        <a:p>
          <a:endParaRPr lang="en-US"/>
        </a:p>
      </dgm:t>
    </dgm:pt>
    <dgm:pt modelId="{210F16C1-2AE9-4652-A982-34E5685B1784}">
      <dgm:prSet phldrT="[Text]"/>
      <dgm:spPr/>
      <dgm:t>
        <a:bodyPr/>
        <a:lstStyle/>
        <a:p>
          <a:r>
            <a:rPr lang="en-US" dirty="0"/>
            <a:t>Fall and spring pilot</a:t>
          </a:r>
        </a:p>
      </dgm:t>
    </dgm:pt>
    <dgm:pt modelId="{F8C74407-2564-43D4-B559-A4C8B3243D2A}" type="parTrans" cxnId="{A2B2C7D8-EF15-4220-BC40-85A4E045B3BB}">
      <dgm:prSet/>
      <dgm:spPr/>
      <dgm:t>
        <a:bodyPr/>
        <a:lstStyle/>
        <a:p>
          <a:endParaRPr lang="en-US"/>
        </a:p>
      </dgm:t>
    </dgm:pt>
    <dgm:pt modelId="{3D6FD0BD-F2B8-4D27-B94D-2BBA3519179D}" type="sibTrans" cxnId="{A2B2C7D8-EF15-4220-BC40-85A4E045B3BB}">
      <dgm:prSet/>
      <dgm:spPr/>
      <dgm:t>
        <a:bodyPr/>
        <a:lstStyle/>
        <a:p>
          <a:endParaRPr lang="en-US"/>
        </a:p>
      </dgm:t>
    </dgm:pt>
    <dgm:pt modelId="{CC5DDCAD-F963-4444-8AF8-ABA6409FB2BA}">
      <dgm:prSet phldrT="[Text]"/>
      <dgm:spPr/>
      <dgm:t>
        <a:bodyPr/>
        <a:lstStyle/>
        <a:p>
          <a:r>
            <a:rPr lang="en-US" dirty="0"/>
            <a:t>Field trial</a:t>
          </a:r>
        </a:p>
      </dgm:t>
    </dgm:pt>
    <dgm:pt modelId="{A6CD4D9D-810F-47AD-BC46-B63C0EDFC1FF}" type="parTrans" cxnId="{DC23F946-47DA-4D4D-81C1-FF411ABD1272}">
      <dgm:prSet/>
      <dgm:spPr/>
      <dgm:t>
        <a:bodyPr/>
        <a:lstStyle/>
        <a:p>
          <a:endParaRPr lang="en-US"/>
        </a:p>
      </dgm:t>
    </dgm:pt>
    <dgm:pt modelId="{31CD0AAB-4A93-40A9-A9BC-D05F4F0EBD28}" type="sibTrans" cxnId="{DC23F946-47DA-4D4D-81C1-FF411ABD1272}">
      <dgm:prSet/>
      <dgm:spPr/>
      <dgm:t>
        <a:bodyPr/>
        <a:lstStyle/>
        <a:p>
          <a:endParaRPr lang="en-US"/>
        </a:p>
      </dgm:t>
    </dgm:pt>
    <dgm:pt modelId="{5EFC90F3-D6B9-4BEF-BB3A-1523AF30E7D6}">
      <dgm:prSet phldrT="[Text]"/>
      <dgm:spPr/>
      <dgm:t>
        <a:bodyPr/>
        <a:lstStyle/>
        <a:p>
          <a:r>
            <a:rPr lang="en-US" dirty="0"/>
            <a:t>Implementation and standards setting</a:t>
          </a:r>
        </a:p>
      </dgm:t>
    </dgm:pt>
    <dgm:pt modelId="{D098CE91-6C65-4CBF-BD63-3DA283AB735A}" type="parTrans" cxnId="{1A9D37F3-24B9-43E8-9F66-85EB38FE50E6}">
      <dgm:prSet/>
      <dgm:spPr/>
      <dgm:t>
        <a:bodyPr/>
        <a:lstStyle/>
        <a:p>
          <a:endParaRPr lang="en-US"/>
        </a:p>
      </dgm:t>
    </dgm:pt>
    <dgm:pt modelId="{1A0B0951-BA83-4E26-8016-75EEEA67E782}" type="sibTrans" cxnId="{1A9D37F3-24B9-43E8-9F66-85EB38FE50E6}">
      <dgm:prSet/>
      <dgm:spPr/>
      <dgm:t>
        <a:bodyPr/>
        <a:lstStyle/>
        <a:p>
          <a:endParaRPr lang="en-US"/>
        </a:p>
      </dgm:t>
    </dgm:pt>
    <dgm:pt modelId="{ACFA5E18-7AD9-4E17-B37A-AE2582E2747C}" type="pres">
      <dgm:prSet presAssocID="{6858A827-BEE3-4BBA-8E86-2BF5ACD8E2F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5C4367-8C20-4BF4-8148-8EDE7D0BFFC2}" type="pres">
      <dgm:prSet presAssocID="{6858A827-BEE3-4BBA-8E86-2BF5ACD8E2F4}" presName="cycle" presStyleCnt="0"/>
      <dgm:spPr/>
    </dgm:pt>
    <dgm:pt modelId="{86926701-B46C-4601-A0D9-39BBEDA7313C}" type="pres">
      <dgm:prSet presAssocID="{FA8E67A0-3D81-4609-B66A-4710DA8F9F09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1BAEB7-B1FC-4682-BB38-4864CB568892}" type="pres">
      <dgm:prSet presAssocID="{673B20AF-1FBB-4F85-A227-543E2EB252BF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3675BA79-FA33-4A39-8270-418EE047F63B}" type="pres">
      <dgm:prSet presAssocID="{36B94477-636B-4FCE-AFA9-A792C1767D52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F2F2D2-BFCE-4367-B07A-2BD15EE7D47E}" type="pres">
      <dgm:prSet presAssocID="{210F16C1-2AE9-4652-A982-34E5685B1784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4FEF9C-6B16-4B2D-AC59-409E54F0FDFD}" type="pres">
      <dgm:prSet presAssocID="{CC5DDCAD-F963-4444-8AF8-ABA6409FB2BA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479865-2E92-420F-B5EF-EF661CD3CA93}" type="pres">
      <dgm:prSet presAssocID="{5EFC90F3-D6B9-4BEF-BB3A-1523AF30E7D6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0F1A68B-4A9E-4F2C-A3D6-BCE853B653AB}" srcId="{6858A827-BEE3-4BBA-8E86-2BF5ACD8E2F4}" destId="{36B94477-636B-4FCE-AFA9-A792C1767D52}" srcOrd="1" destOrd="0" parTransId="{2103D932-2339-452C-BBD1-42ACA90A047B}" sibTransId="{91AFA38D-6C73-410B-BD8B-654B6137E151}"/>
    <dgm:cxn modelId="{B80CDC89-CD19-45F6-8121-DB29A4D76DCD}" type="presOf" srcId="{210F16C1-2AE9-4652-A982-34E5685B1784}" destId="{82F2F2D2-BFCE-4367-B07A-2BD15EE7D47E}" srcOrd="0" destOrd="0" presId="urn:microsoft.com/office/officeart/2005/8/layout/cycle3"/>
    <dgm:cxn modelId="{1A9D37F3-24B9-43E8-9F66-85EB38FE50E6}" srcId="{6858A827-BEE3-4BBA-8E86-2BF5ACD8E2F4}" destId="{5EFC90F3-D6B9-4BEF-BB3A-1523AF30E7D6}" srcOrd="4" destOrd="0" parTransId="{D098CE91-6C65-4CBF-BD63-3DA283AB735A}" sibTransId="{1A0B0951-BA83-4E26-8016-75EEEA67E782}"/>
    <dgm:cxn modelId="{9F40C580-CEBA-4C8A-8704-966197F75D13}" type="presOf" srcId="{5EFC90F3-D6B9-4BEF-BB3A-1523AF30E7D6}" destId="{E3479865-2E92-420F-B5EF-EF661CD3CA93}" srcOrd="0" destOrd="0" presId="urn:microsoft.com/office/officeart/2005/8/layout/cycle3"/>
    <dgm:cxn modelId="{A2B2C7D8-EF15-4220-BC40-85A4E045B3BB}" srcId="{6858A827-BEE3-4BBA-8E86-2BF5ACD8E2F4}" destId="{210F16C1-2AE9-4652-A982-34E5685B1784}" srcOrd="2" destOrd="0" parTransId="{F8C74407-2564-43D4-B559-A4C8B3243D2A}" sibTransId="{3D6FD0BD-F2B8-4D27-B94D-2BBA3519179D}"/>
    <dgm:cxn modelId="{DC23F946-47DA-4D4D-81C1-FF411ABD1272}" srcId="{6858A827-BEE3-4BBA-8E86-2BF5ACD8E2F4}" destId="{CC5DDCAD-F963-4444-8AF8-ABA6409FB2BA}" srcOrd="3" destOrd="0" parTransId="{A6CD4D9D-810F-47AD-BC46-B63C0EDFC1FF}" sibTransId="{31CD0AAB-4A93-40A9-A9BC-D05F4F0EBD28}"/>
    <dgm:cxn modelId="{7481BD1E-E4F8-44E5-9B98-DEC70E133AAB}" srcId="{6858A827-BEE3-4BBA-8E86-2BF5ACD8E2F4}" destId="{FA8E67A0-3D81-4609-B66A-4710DA8F9F09}" srcOrd="0" destOrd="0" parTransId="{93EB598F-8ACB-4506-A604-5F7DA6E1E71D}" sibTransId="{673B20AF-1FBB-4F85-A227-543E2EB252BF}"/>
    <dgm:cxn modelId="{A5048DA7-F232-4585-A9B5-1BDA0BA7ECC8}" type="presOf" srcId="{6858A827-BEE3-4BBA-8E86-2BF5ACD8E2F4}" destId="{ACFA5E18-7AD9-4E17-B37A-AE2582E2747C}" srcOrd="0" destOrd="0" presId="urn:microsoft.com/office/officeart/2005/8/layout/cycle3"/>
    <dgm:cxn modelId="{45F84DA2-493E-425E-9B63-296334728C97}" type="presOf" srcId="{CC5DDCAD-F963-4444-8AF8-ABA6409FB2BA}" destId="{8D4FEF9C-6B16-4B2D-AC59-409E54F0FDFD}" srcOrd="0" destOrd="0" presId="urn:microsoft.com/office/officeart/2005/8/layout/cycle3"/>
    <dgm:cxn modelId="{2E35F95D-B1FC-4D8F-8D1E-A074830AEB60}" type="presOf" srcId="{FA8E67A0-3D81-4609-B66A-4710DA8F9F09}" destId="{86926701-B46C-4601-A0D9-39BBEDA7313C}" srcOrd="0" destOrd="0" presId="urn:microsoft.com/office/officeart/2005/8/layout/cycle3"/>
    <dgm:cxn modelId="{ACD7B8A3-36D5-41FA-B6E4-0A7DEFB2A6A6}" type="presOf" srcId="{36B94477-636B-4FCE-AFA9-A792C1767D52}" destId="{3675BA79-FA33-4A39-8270-418EE047F63B}" srcOrd="0" destOrd="0" presId="urn:microsoft.com/office/officeart/2005/8/layout/cycle3"/>
    <dgm:cxn modelId="{D96DC7A1-2F05-4B73-A1B1-1F8B34BAC2D8}" type="presOf" srcId="{673B20AF-1FBB-4F85-A227-543E2EB252BF}" destId="{B61BAEB7-B1FC-4682-BB38-4864CB568892}" srcOrd="0" destOrd="0" presId="urn:microsoft.com/office/officeart/2005/8/layout/cycle3"/>
    <dgm:cxn modelId="{BC13E7E0-137D-4779-A34C-A38D039DE121}" type="presParOf" srcId="{ACFA5E18-7AD9-4E17-B37A-AE2582E2747C}" destId="{C45C4367-8C20-4BF4-8148-8EDE7D0BFFC2}" srcOrd="0" destOrd="0" presId="urn:microsoft.com/office/officeart/2005/8/layout/cycle3"/>
    <dgm:cxn modelId="{F5690972-224A-40EE-8A7B-7ED66E072595}" type="presParOf" srcId="{C45C4367-8C20-4BF4-8148-8EDE7D0BFFC2}" destId="{86926701-B46C-4601-A0D9-39BBEDA7313C}" srcOrd="0" destOrd="0" presId="urn:microsoft.com/office/officeart/2005/8/layout/cycle3"/>
    <dgm:cxn modelId="{21197292-E08F-437E-AD91-D0A9B6431A82}" type="presParOf" srcId="{C45C4367-8C20-4BF4-8148-8EDE7D0BFFC2}" destId="{B61BAEB7-B1FC-4682-BB38-4864CB568892}" srcOrd="1" destOrd="0" presId="urn:microsoft.com/office/officeart/2005/8/layout/cycle3"/>
    <dgm:cxn modelId="{7EE5EC04-C1C4-4502-85A3-5A5E01013B28}" type="presParOf" srcId="{C45C4367-8C20-4BF4-8148-8EDE7D0BFFC2}" destId="{3675BA79-FA33-4A39-8270-418EE047F63B}" srcOrd="2" destOrd="0" presId="urn:microsoft.com/office/officeart/2005/8/layout/cycle3"/>
    <dgm:cxn modelId="{AC19D25B-E082-47BB-B6AB-1206B1F09AA1}" type="presParOf" srcId="{C45C4367-8C20-4BF4-8148-8EDE7D0BFFC2}" destId="{82F2F2D2-BFCE-4367-B07A-2BD15EE7D47E}" srcOrd="3" destOrd="0" presId="urn:microsoft.com/office/officeart/2005/8/layout/cycle3"/>
    <dgm:cxn modelId="{BC1E9939-CB46-4F39-98C3-9CA73512FABD}" type="presParOf" srcId="{C45C4367-8C20-4BF4-8148-8EDE7D0BFFC2}" destId="{8D4FEF9C-6B16-4B2D-AC59-409E54F0FDFD}" srcOrd="4" destOrd="0" presId="urn:microsoft.com/office/officeart/2005/8/layout/cycle3"/>
    <dgm:cxn modelId="{41BCD66F-A7AC-43E5-8EDA-EDCC8567356C}" type="presParOf" srcId="{C45C4367-8C20-4BF4-8148-8EDE7D0BFFC2}" destId="{E3479865-2E92-420F-B5EF-EF661CD3CA93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C101E6-E4B5-4AC9-BD03-B63B1A7A1CC8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FF5405-DB9B-43B6-B728-D12E7E05D295}">
      <dgm:prSet phldrT="[Text]"/>
      <dgm:spPr/>
      <dgm:t>
        <a:bodyPr/>
        <a:lstStyle/>
        <a:p>
          <a:r>
            <a:rPr lang="en-US"/>
            <a:t>Investigate</a:t>
          </a:r>
        </a:p>
      </dgm:t>
    </dgm:pt>
    <dgm:pt modelId="{AD12C921-F9DD-41FA-9B73-50FD62C53CD9}" type="parTrans" cxnId="{C58E9964-0E53-4B5C-8F77-D0C1B78A7D15}">
      <dgm:prSet/>
      <dgm:spPr/>
      <dgm:t>
        <a:bodyPr/>
        <a:lstStyle/>
        <a:p>
          <a:endParaRPr lang="en-US"/>
        </a:p>
      </dgm:t>
    </dgm:pt>
    <dgm:pt modelId="{3502A203-0231-45FF-9E6B-469935503057}" type="sibTrans" cxnId="{C58E9964-0E53-4B5C-8F77-D0C1B78A7D15}">
      <dgm:prSet/>
      <dgm:spPr/>
      <dgm:t>
        <a:bodyPr/>
        <a:lstStyle/>
        <a:p>
          <a:endParaRPr lang="en-US"/>
        </a:p>
      </dgm:t>
    </dgm:pt>
    <dgm:pt modelId="{95F8EEDA-9A4E-4785-A4AF-AD6860C11FF7}">
      <dgm:prSet phldrT="[Text]"/>
      <dgm:spPr/>
      <dgm:t>
        <a:bodyPr/>
        <a:lstStyle/>
        <a:p>
          <a:r>
            <a:rPr lang="en-US"/>
            <a:t>Prepare</a:t>
          </a:r>
        </a:p>
      </dgm:t>
    </dgm:pt>
    <dgm:pt modelId="{17F0107F-A6CF-49A0-B491-8B4F4F754007}" type="parTrans" cxnId="{9737EC67-CBB0-4A2B-AF8A-C600BF39D66E}">
      <dgm:prSet/>
      <dgm:spPr/>
      <dgm:t>
        <a:bodyPr/>
        <a:lstStyle/>
        <a:p>
          <a:endParaRPr lang="en-US"/>
        </a:p>
      </dgm:t>
    </dgm:pt>
    <dgm:pt modelId="{E35822E4-7F5B-41C0-ABC1-C06FC1C58599}" type="sibTrans" cxnId="{9737EC67-CBB0-4A2B-AF8A-C600BF39D66E}">
      <dgm:prSet/>
      <dgm:spPr/>
      <dgm:t>
        <a:bodyPr/>
        <a:lstStyle/>
        <a:p>
          <a:endParaRPr lang="en-US"/>
        </a:p>
      </dgm:t>
    </dgm:pt>
    <dgm:pt modelId="{3FB5B15A-3793-43CD-A1D8-9ACBCACE6CA3}">
      <dgm:prSet phldrT="[Text]"/>
      <dgm:spPr/>
      <dgm:t>
        <a:bodyPr/>
        <a:lstStyle/>
        <a:p>
          <a:r>
            <a:rPr lang="en-US"/>
            <a:t>Act</a:t>
          </a:r>
        </a:p>
      </dgm:t>
    </dgm:pt>
    <dgm:pt modelId="{A8AC34AA-69DF-4327-A52B-AB5173014B67}" type="parTrans" cxnId="{E95B7321-9393-426D-982F-AD2CD522217B}">
      <dgm:prSet/>
      <dgm:spPr/>
      <dgm:t>
        <a:bodyPr/>
        <a:lstStyle/>
        <a:p>
          <a:endParaRPr lang="en-US"/>
        </a:p>
      </dgm:t>
    </dgm:pt>
    <dgm:pt modelId="{EF70DF29-62EF-4D68-A77B-F79E17AB2932}" type="sibTrans" cxnId="{E95B7321-9393-426D-982F-AD2CD522217B}">
      <dgm:prSet/>
      <dgm:spPr/>
      <dgm:t>
        <a:bodyPr/>
        <a:lstStyle/>
        <a:p>
          <a:endParaRPr lang="en-US"/>
        </a:p>
      </dgm:t>
    </dgm:pt>
    <dgm:pt modelId="{6932027E-82DD-401F-BA51-561BD2A2F74F}">
      <dgm:prSet phldrT="[Text]"/>
      <dgm:spPr/>
      <dgm:t>
        <a:bodyPr/>
        <a:lstStyle/>
        <a:p>
          <a:r>
            <a:rPr lang="en-US"/>
            <a:t>Assess</a:t>
          </a:r>
        </a:p>
      </dgm:t>
    </dgm:pt>
    <dgm:pt modelId="{016CD833-AD3B-4D1F-94C1-109A501C832E}" type="parTrans" cxnId="{3F0C4358-DFA3-4984-8F10-843F9DBD0491}">
      <dgm:prSet/>
      <dgm:spPr/>
      <dgm:t>
        <a:bodyPr/>
        <a:lstStyle/>
        <a:p>
          <a:endParaRPr lang="en-US"/>
        </a:p>
      </dgm:t>
    </dgm:pt>
    <dgm:pt modelId="{4332D7F3-FECE-4053-99B0-A4824CFFC5BC}" type="sibTrans" cxnId="{3F0C4358-DFA3-4984-8F10-843F9DBD0491}">
      <dgm:prSet/>
      <dgm:spPr/>
      <dgm:t>
        <a:bodyPr/>
        <a:lstStyle/>
        <a:p>
          <a:endParaRPr lang="en-US"/>
        </a:p>
      </dgm:t>
    </dgm:pt>
    <dgm:pt modelId="{BCB7494F-56E0-4F4B-87AB-DD3F852AC7C8}" type="pres">
      <dgm:prSet presAssocID="{D0C101E6-E4B5-4AC9-BD03-B63B1A7A1CC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9EDF1BC-442D-4257-8FA0-2E3270C64AC6}" type="pres">
      <dgm:prSet presAssocID="{CAFF5405-DB9B-43B6-B728-D12E7E05D29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061614-B0E6-42E2-B552-4103423D6BEE}" type="pres">
      <dgm:prSet presAssocID="{3502A203-0231-45FF-9E6B-469935503057}" presName="sibTrans" presStyleLbl="sibTrans2D1" presStyleIdx="0" presStyleCnt="4"/>
      <dgm:spPr/>
      <dgm:t>
        <a:bodyPr/>
        <a:lstStyle/>
        <a:p>
          <a:endParaRPr lang="en-US"/>
        </a:p>
      </dgm:t>
    </dgm:pt>
    <dgm:pt modelId="{FE3BF116-DEF9-49C5-B726-7358505B2CF0}" type="pres">
      <dgm:prSet presAssocID="{3502A203-0231-45FF-9E6B-469935503057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00AB0962-A967-4FEA-90E3-5C9BCDBCB381}" type="pres">
      <dgm:prSet presAssocID="{95F8EEDA-9A4E-4785-A4AF-AD6860C11FF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24208E-9127-4CE3-A90D-E47590AC9C07}" type="pres">
      <dgm:prSet presAssocID="{E35822E4-7F5B-41C0-ABC1-C06FC1C58599}" presName="sibTrans" presStyleLbl="sibTrans2D1" presStyleIdx="1" presStyleCnt="4"/>
      <dgm:spPr/>
      <dgm:t>
        <a:bodyPr/>
        <a:lstStyle/>
        <a:p>
          <a:endParaRPr lang="en-US"/>
        </a:p>
      </dgm:t>
    </dgm:pt>
    <dgm:pt modelId="{655601E3-C1C5-4B9F-A9B8-932F9B5F2BB4}" type="pres">
      <dgm:prSet presAssocID="{E35822E4-7F5B-41C0-ABC1-C06FC1C58599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727FC5F4-5CDB-4D7D-BC0D-188646E00BBD}" type="pres">
      <dgm:prSet presAssocID="{3FB5B15A-3793-43CD-A1D8-9ACBCACE6CA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4A6469-872A-4EBB-9387-AEA2CE0653C7}" type="pres">
      <dgm:prSet presAssocID="{EF70DF29-62EF-4D68-A77B-F79E17AB2932}" presName="sibTrans" presStyleLbl="sibTrans2D1" presStyleIdx="2" presStyleCnt="4"/>
      <dgm:spPr/>
      <dgm:t>
        <a:bodyPr/>
        <a:lstStyle/>
        <a:p>
          <a:endParaRPr lang="en-US"/>
        </a:p>
      </dgm:t>
    </dgm:pt>
    <dgm:pt modelId="{E63EFAAF-DD29-43B5-8D92-926D8B9DCA86}" type="pres">
      <dgm:prSet presAssocID="{EF70DF29-62EF-4D68-A77B-F79E17AB2932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510F623A-B2C3-449F-B0B0-B8EB36D8DBA9}" type="pres">
      <dgm:prSet presAssocID="{6932027E-82DD-401F-BA51-561BD2A2F74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E308A6-B60F-4F5E-B1E2-959AE423E2EC}" type="pres">
      <dgm:prSet presAssocID="{4332D7F3-FECE-4053-99B0-A4824CFFC5BC}" presName="sibTrans" presStyleLbl="sibTrans2D1" presStyleIdx="3" presStyleCnt="4"/>
      <dgm:spPr/>
      <dgm:t>
        <a:bodyPr/>
        <a:lstStyle/>
        <a:p>
          <a:endParaRPr lang="en-US"/>
        </a:p>
      </dgm:t>
    </dgm:pt>
    <dgm:pt modelId="{58F9A62D-3AF8-4EB1-B1AC-CF7EEBF9AC33}" type="pres">
      <dgm:prSet presAssocID="{4332D7F3-FECE-4053-99B0-A4824CFFC5BC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4AE4EB45-6529-43AC-8782-69E844706076}" type="presOf" srcId="{3502A203-0231-45FF-9E6B-469935503057}" destId="{B2061614-B0E6-42E2-B552-4103423D6BEE}" srcOrd="0" destOrd="0" presId="urn:microsoft.com/office/officeart/2005/8/layout/cycle2"/>
    <dgm:cxn modelId="{3F0C4358-DFA3-4984-8F10-843F9DBD0491}" srcId="{D0C101E6-E4B5-4AC9-BD03-B63B1A7A1CC8}" destId="{6932027E-82DD-401F-BA51-561BD2A2F74F}" srcOrd="3" destOrd="0" parTransId="{016CD833-AD3B-4D1F-94C1-109A501C832E}" sibTransId="{4332D7F3-FECE-4053-99B0-A4824CFFC5BC}"/>
    <dgm:cxn modelId="{545C0034-B383-491D-A363-74B3F38E3DC1}" type="presOf" srcId="{D0C101E6-E4B5-4AC9-BD03-B63B1A7A1CC8}" destId="{BCB7494F-56E0-4F4B-87AB-DD3F852AC7C8}" srcOrd="0" destOrd="0" presId="urn:microsoft.com/office/officeart/2005/8/layout/cycle2"/>
    <dgm:cxn modelId="{C58E9964-0E53-4B5C-8F77-D0C1B78A7D15}" srcId="{D0C101E6-E4B5-4AC9-BD03-B63B1A7A1CC8}" destId="{CAFF5405-DB9B-43B6-B728-D12E7E05D295}" srcOrd="0" destOrd="0" parTransId="{AD12C921-F9DD-41FA-9B73-50FD62C53CD9}" sibTransId="{3502A203-0231-45FF-9E6B-469935503057}"/>
    <dgm:cxn modelId="{DE8825AE-69C1-4E24-91B3-92975D8E8762}" type="presOf" srcId="{4332D7F3-FECE-4053-99B0-A4824CFFC5BC}" destId="{58F9A62D-3AF8-4EB1-B1AC-CF7EEBF9AC33}" srcOrd="1" destOrd="0" presId="urn:microsoft.com/office/officeart/2005/8/layout/cycle2"/>
    <dgm:cxn modelId="{E95B7321-9393-426D-982F-AD2CD522217B}" srcId="{D0C101E6-E4B5-4AC9-BD03-B63B1A7A1CC8}" destId="{3FB5B15A-3793-43CD-A1D8-9ACBCACE6CA3}" srcOrd="2" destOrd="0" parTransId="{A8AC34AA-69DF-4327-A52B-AB5173014B67}" sibTransId="{EF70DF29-62EF-4D68-A77B-F79E17AB2932}"/>
    <dgm:cxn modelId="{D35A5D62-6B2A-49AE-91B1-D108349B4E2A}" type="presOf" srcId="{3FB5B15A-3793-43CD-A1D8-9ACBCACE6CA3}" destId="{727FC5F4-5CDB-4D7D-BC0D-188646E00BBD}" srcOrd="0" destOrd="0" presId="urn:microsoft.com/office/officeart/2005/8/layout/cycle2"/>
    <dgm:cxn modelId="{97E61127-3F36-49D7-BCB1-3D719647914E}" type="presOf" srcId="{4332D7F3-FECE-4053-99B0-A4824CFFC5BC}" destId="{83E308A6-B60F-4F5E-B1E2-959AE423E2EC}" srcOrd="0" destOrd="0" presId="urn:microsoft.com/office/officeart/2005/8/layout/cycle2"/>
    <dgm:cxn modelId="{FC7BD6D9-72C7-49FB-A97E-68490BD8CDEC}" type="presOf" srcId="{CAFF5405-DB9B-43B6-B728-D12E7E05D295}" destId="{19EDF1BC-442D-4257-8FA0-2E3270C64AC6}" srcOrd="0" destOrd="0" presId="urn:microsoft.com/office/officeart/2005/8/layout/cycle2"/>
    <dgm:cxn modelId="{7B99054B-C519-4155-AE86-756B62E3A631}" type="presOf" srcId="{E35822E4-7F5B-41C0-ABC1-C06FC1C58599}" destId="{655601E3-C1C5-4B9F-A9B8-932F9B5F2BB4}" srcOrd="1" destOrd="0" presId="urn:microsoft.com/office/officeart/2005/8/layout/cycle2"/>
    <dgm:cxn modelId="{EB50C0E5-2D04-4416-9B2B-C57F70147044}" type="presOf" srcId="{3502A203-0231-45FF-9E6B-469935503057}" destId="{FE3BF116-DEF9-49C5-B726-7358505B2CF0}" srcOrd="1" destOrd="0" presId="urn:microsoft.com/office/officeart/2005/8/layout/cycle2"/>
    <dgm:cxn modelId="{9E3671BE-548A-4BA3-9C85-7BFAB37020D0}" type="presOf" srcId="{95F8EEDA-9A4E-4785-A4AF-AD6860C11FF7}" destId="{00AB0962-A967-4FEA-90E3-5C9BCDBCB381}" srcOrd="0" destOrd="0" presId="urn:microsoft.com/office/officeart/2005/8/layout/cycle2"/>
    <dgm:cxn modelId="{E3744F08-BE2A-4CAD-9B0D-4A45D231A02B}" type="presOf" srcId="{EF70DF29-62EF-4D68-A77B-F79E17AB2932}" destId="{2D4A6469-872A-4EBB-9387-AEA2CE0653C7}" srcOrd="0" destOrd="0" presId="urn:microsoft.com/office/officeart/2005/8/layout/cycle2"/>
    <dgm:cxn modelId="{F7E26E4C-3861-43F1-A5C0-8C131CE1D305}" type="presOf" srcId="{6932027E-82DD-401F-BA51-561BD2A2F74F}" destId="{510F623A-B2C3-449F-B0B0-B8EB36D8DBA9}" srcOrd="0" destOrd="0" presId="urn:microsoft.com/office/officeart/2005/8/layout/cycle2"/>
    <dgm:cxn modelId="{53BA97CD-BB42-4B9F-9EBA-89EAEED851A8}" type="presOf" srcId="{E35822E4-7F5B-41C0-ABC1-C06FC1C58599}" destId="{9424208E-9127-4CE3-A90D-E47590AC9C07}" srcOrd="0" destOrd="0" presId="urn:microsoft.com/office/officeart/2005/8/layout/cycle2"/>
    <dgm:cxn modelId="{9737EC67-CBB0-4A2B-AF8A-C600BF39D66E}" srcId="{D0C101E6-E4B5-4AC9-BD03-B63B1A7A1CC8}" destId="{95F8EEDA-9A4E-4785-A4AF-AD6860C11FF7}" srcOrd="1" destOrd="0" parTransId="{17F0107F-A6CF-49A0-B491-8B4F4F754007}" sibTransId="{E35822E4-7F5B-41C0-ABC1-C06FC1C58599}"/>
    <dgm:cxn modelId="{246853AF-388E-4484-B094-B6D3A60B8CD5}" type="presOf" srcId="{EF70DF29-62EF-4D68-A77B-F79E17AB2932}" destId="{E63EFAAF-DD29-43B5-8D92-926D8B9DCA86}" srcOrd="1" destOrd="0" presId="urn:microsoft.com/office/officeart/2005/8/layout/cycle2"/>
    <dgm:cxn modelId="{8C188601-9AA0-4C53-9F71-62FB1D71B390}" type="presParOf" srcId="{BCB7494F-56E0-4F4B-87AB-DD3F852AC7C8}" destId="{19EDF1BC-442D-4257-8FA0-2E3270C64AC6}" srcOrd="0" destOrd="0" presId="urn:microsoft.com/office/officeart/2005/8/layout/cycle2"/>
    <dgm:cxn modelId="{BA732EA6-FFDE-4C33-AE42-E2E0233BEB31}" type="presParOf" srcId="{BCB7494F-56E0-4F4B-87AB-DD3F852AC7C8}" destId="{B2061614-B0E6-42E2-B552-4103423D6BEE}" srcOrd="1" destOrd="0" presId="urn:microsoft.com/office/officeart/2005/8/layout/cycle2"/>
    <dgm:cxn modelId="{77676FCC-7C1D-49BC-9FD2-0F3BDA951885}" type="presParOf" srcId="{B2061614-B0E6-42E2-B552-4103423D6BEE}" destId="{FE3BF116-DEF9-49C5-B726-7358505B2CF0}" srcOrd="0" destOrd="0" presId="urn:microsoft.com/office/officeart/2005/8/layout/cycle2"/>
    <dgm:cxn modelId="{A31ABE3E-5E24-4004-BE1F-419C3D7549C4}" type="presParOf" srcId="{BCB7494F-56E0-4F4B-87AB-DD3F852AC7C8}" destId="{00AB0962-A967-4FEA-90E3-5C9BCDBCB381}" srcOrd="2" destOrd="0" presId="urn:microsoft.com/office/officeart/2005/8/layout/cycle2"/>
    <dgm:cxn modelId="{C17AAE7B-D3E8-43B7-B71B-73818702C4F1}" type="presParOf" srcId="{BCB7494F-56E0-4F4B-87AB-DD3F852AC7C8}" destId="{9424208E-9127-4CE3-A90D-E47590AC9C07}" srcOrd="3" destOrd="0" presId="urn:microsoft.com/office/officeart/2005/8/layout/cycle2"/>
    <dgm:cxn modelId="{59F45BD1-3F3A-4D79-98A6-32428E48E313}" type="presParOf" srcId="{9424208E-9127-4CE3-A90D-E47590AC9C07}" destId="{655601E3-C1C5-4B9F-A9B8-932F9B5F2BB4}" srcOrd="0" destOrd="0" presId="urn:microsoft.com/office/officeart/2005/8/layout/cycle2"/>
    <dgm:cxn modelId="{DDE9E47E-3D19-463B-A1BF-206E7A29FA8C}" type="presParOf" srcId="{BCB7494F-56E0-4F4B-87AB-DD3F852AC7C8}" destId="{727FC5F4-5CDB-4D7D-BC0D-188646E00BBD}" srcOrd="4" destOrd="0" presId="urn:microsoft.com/office/officeart/2005/8/layout/cycle2"/>
    <dgm:cxn modelId="{F77ABC25-8982-434F-BDB3-48BA8FBBE115}" type="presParOf" srcId="{BCB7494F-56E0-4F4B-87AB-DD3F852AC7C8}" destId="{2D4A6469-872A-4EBB-9387-AEA2CE0653C7}" srcOrd="5" destOrd="0" presId="urn:microsoft.com/office/officeart/2005/8/layout/cycle2"/>
    <dgm:cxn modelId="{841A0A9D-4D95-4580-B6B2-8592FF72EF03}" type="presParOf" srcId="{2D4A6469-872A-4EBB-9387-AEA2CE0653C7}" destId="{E63EFAAF-DD29-43B5-8D92-926D8B9DCA86}" srcOrd="0" destOrd="0" presId="urn:microsoft.com/office/officeart/2005/8/layout/cycle2"/>
    <dgm:cxn modelId="{421DAE23-2232-4355-9B7A-3B5A044EF440}" type="presParOf" srcId="{BCB7494F-56E0-4F4B-87AB-DD3F852AC7C8}" destId="{510F623A-B2C3-449F-B0B0-B8EB36D8DBA9}" srcOrd="6" destOrd="0" presId="urn:microsoft.com/office/officeart/2005/8/layout/cycle2"/>
    <dgm:cxn modelId="{D50702A0-8D39-423C-99FB-C793F4529F12}" type="presParOf" srcId="{BCB7494F-56E0-4F4B-87AB-DD3F852AC7C8}" destId="{83E308A6-B60F-4F5E-B1E2-959AE423E2EC}" srcOrd="7" destOrd="0" presId="urn:microsoft.com/office/officeart/2005/8/layout/cycle2"/>
    <dgm:cxn modelId="{FA709161-6E96-4061-8305-59D9B1A6ACB9}" type="presParOf" srcId="{83E308A6-B60F-4F5E-B1E2-959AE423E2EC}" destId="{58F9A62D-3AF8-4EB1-B1AC-CF7EEBF9AC3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F5772E-1D74-4DF7-957B-D81D4922F12C}">
      <dsp:nvSpPr>
        <dsp:cNvPr id="0" name=""/>
        <dsp:cNvSpPr/>
      </dsp:nvSpPr>
      <dsp:spPr>
        <a:xfrm rot="5400000">
          <a:off x="4857301" y="-1972615"/>
          <a:ext cx="799727" cy="49479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/>
            <a:t>Leadership skills and indicators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/>
            <a:t>Skill level of initial leaders</a:t>
          </a:r>
        </a:p>
      </dsp:txBody>
      <dsp:txXfrm rot="-5400000">
        <a:off x="2783205" y="140520"/>
        <a:ext cx="4908881" cy="721649"/>
      </dsp:txXfrm>
    </dsp:sp>
    <dsp:sp modelId="{B369C029-5BE9-43D6-BFA4-9A24CE11BA2E}">
      <dsp:nvSpPr>
        <dsp:cNvPr id="0" name=""/>
        <dsp:cNvSpPr/>
      </dsp:nvSpPr>
      <dsp:spPr>
        <a:xfrm>
          <a:off x="0" y="1514"/>
          <a:ext cx="2783205" cy="9996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What is ascertained?</a:t>
          </a:r>
        </a:p>
      </dsp:txBody>
      <dsp:txXfrm>
        <a:off x="48799" y="50313"/>
        <a:ext cx="2685607" cy="902061"/>
      </dsp:txXfrm>
    </dsp:sp>
    <dsp:sp modelId="{B9643AD3-CF3C-48BB-A9CF-1A39E46E1451}">
      <dsp:nvSpPr>
        <dsp:cNvPr id="0" name=""/>
        <dsp:cNvSpPr/>
      </dsp:nvSpPr>
      <dsp:spPr>
        <a:xfrm rot="5400000">
          <a:off x="4857301" y="-922972"/>
          <a:ext cx="799727" cy="49479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/>
            <a:t>Authentic work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err="1"/>
            <a:t>Scoreable</a:t>
          </a:r>
          <a:r>
            <a:rPr lang="en-US" sz="2100" kern="1200" dirty="0"/>
            <a:t> work products</a:t>
          </a:r>
        </a:p>
      </dsp:txBody>
      <dsp:txXfrm rot="-5400000">
        <a:off x="2783205" y="1190163"/>
        <a:ext cx="4908881" cy="721649"/>
      </dsp:txXfrm>
    </dsp:sp>
    <dsp:sp modelId="{B062B18A-83DA-424B-93E8-2A51BC22BF7C}">
      <dsp:nvSpPr>
        <dsp:cNvPr id="0" name=""/>
        <dsp:cNvSpPr/>
      </dsp:nvSpPr>
      <dsp:spPr>
        <a:xfrm>
          <a:off x="0" y="1051157"/>
          <a:ext cx="2783205" cy="9996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How candidates demonstrate skills?</a:t>
          </a:r>
        </a:p>
      </dsp:txBody>
      <dsp:txXfrm>
        <a:off x="48799" y="1099956"/>
        <a:ext cx="2685607" cy="902061"/>
      </dsp:txXfrm>
    </dsp:sp>
    <dsp:sp modelId="{B8E464AE-06B0-4257-A81C-D3DE320FE4A7}">
      <dsp:nvSpPr>
        <dsp:cNvPr id="0" name=""/>
        <dsp:cNvSpPr/>
      </dsp:nvSpPr>
      <dsp:spPr>
        <a:xfrm rot="5400000">
          <a:off x="4857301" y="126670"/>
          <a:ext cx="799727" cy="49479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/>
            <a:t>Rubrics and scoring systems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/>
            <a:t>Trained, reliable skilled scorers</a:t>
          </a:r>
        </a:p>
      </dsp:txBody>
      <dsp:txXfrm rot="-5400000">
        <a:off x="2783205" y="2239806"/>
        <a:ext cx="4908881" cy="721649"/>
      </dsp:txXfrm>
    </dsp:sp>
    <dsp:sp modelId="{9CD87226-D297-4A2B-A6AF-B0E715A1C68D}">
      <dsp:nvSpPr>
        <dsp:cNvPr id="0" name=""/>
        <dsp:cNvSpPr/>
      </dsp:nvSpPr>
      <dsp:spPr>
        <a:xfrm>
          <a:off x="0" y="2100800"/>
          <a:ext cx="2783205" cy="9996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How skills are evaluated?</a:t>
          </a:r>
        </a:p>
      </dsp:txBody>
      <dsp:txXfrm>
        <a:off x="48799" y="2149599"/>
        <a:ext cx="2685607" cy="9020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1BAEB7-B1FC-4682-BB38-4864CB568892}">
      <dsp:nvSpPr>
        <dsp:cNvPr id="0" name=""/>
        <dsp:cNvSpPr/>
      </dsp:nvSpPr>
      <dsp:spPr>
        <a:xfrm>
          <a:off x="1867779" y="-27638"/>
          <a:ext cx="4494040" cy="4494040"/>
        </a:xfrm>
        <a:prstGeom prst="circularArrow">
          <a:avLst>
            <a:gd name="adj1" fmla="val 5544"/>
            <a:gd name="adj2" fmla="val 330680"/>
            <a:gd name="adj3" fmla="val 13765712"/>
            <a:gd name="adj4" fmla="val 17392183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926701-B46C-4601-A0D9-39BBEDA7313C}">
      <dsp:nvSpPr>
        <dsp:cNvPr id="0" name=""/>
        <dsp:cNvSpPr/>
      </dsp:nvSpPr>
      <dsp:spPr>
        <a:xfrm>
          <a:off x="3057971" y="1135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Design</a:t>
          </a:r>
        </a:p>
      </dsp:txBody>
      <dsp:txXfrm>
        <a:off x="3109561" y="52725"/>
        <a:ext cx="2010477" cy="953648"/>
      </dsp:txXfrm>
    </dsp:sp>
    <dsp:sp modelId="{3675BA79-FA33-4A39-8270-418EE047F63B}">
      <dsp:nvSpPr>
        <dsp:cNvPr id="0" name=""/>
        <dsp:cNvSpPr/>
      </dsp:nvSpPr>
      <dsp:spPr>
        <a:xfrm>
          <a:off x="4880609" y="1325359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Development and readiness</a:t>
          </a:r>
        </a:p>
      </dsp:txBody>
      <dsp:txXfrm>
        <a:off x="4932199" y="1376949"/>
        <a:ext cx="2010477" cy="953648"/>
      </dsp:txXfrm>
    </dsp:sp>
    <dsp:sp modelId="{82F2F2D2-BFCE-4367-B07A-2BD15EE7D47E}">
      <dsp:nvSpPr>
        <dsp:cNvPr id="0" name=""/>
        <dsp:cNvSpPr/>
      </dsp:nvSpPr>
      <dsp:spPr>
        <a:xfrm>
          <a:off x="4184423" y="3467999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Fall and spring pilot</a:t>
          </a:r>
        </a:p>
      </dsp:txBody>
      <dsp:txXfrm>
        <a:off x="4236013" y="3519589"/>
        <a:ext cx="2010477" cy="953648"/>
      </dsp:txXfrm>
    </dsp:sp>
    <dsp:sp modelId="{8D4FEF9C-6B16-4B2D-AC59-409E54F0FDFD}">
      <dsp:nvSpPr>
        <dsp:cNvPr id="0" name=""/>
        <dsp:cNvSpPr/>
      </dsp:nvSpPr>
      <dsp:spPr>
        <a:xfrm>
          <a:off x="1931519" y="3467999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Field trial</a:t>
          </a:r>
        </a:p>
      </dsp:txBody>
      <dsp:txXfrm>
        <a:off x="1983109" y="3519589"/>
        <a:ext cx="2010477" cy="953648"/>
      </dsp:txXfrm>
    </dsp:sp>
    <dsp:sp modelId="{E3479865-2E92-420F-B5EF-EF661CD3CA93}">
      <dsp:nvSpPr>
        <dsp:cNvPr id="0" name=""/>
        <dsp:cNvSpPr/>
      </dsp:nvSpPr>
      <dsp:spPr>
        <a:xfrm>
          <a:off x="1235333" y="1325359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Implementation and standards setting</a:t>
          </a:r>
        </a:p>
      </dsp:txBody>
      <dsp:txXfrm>
        <a:off x="1286923" y="1376949"/>
        <a:ext cx="2010477" cy="9536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EDF1BC-442D-4257-8FA0-2E3270C64AC6}">
      <dsp:nvSpPr>
        <dsp:cNvPr id="0" name=""/>
        <dsp:cNvSpPr/>
      </dsp:nvSpPr>
      <dsp:spPr>
        <a:xfrm>
          <a:off x="1372492" y="243794"/>
          <a:ext cx="1293614" cy="12936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/>
            <a:t>Investigate</a:t>
          </a:r>
        </a:p>
      </dsp:txBody>
      <dsp:txXfrm>
        <a:off x="1561937" y="433239"/>
        <a:ext cx="914724" cy="914724"/>
      </dsp:txXfrm>
    </dsp:sp>
    <dsp:sp modelId="{B2061614-B0E6-42E2-B552-4103423D6BEE}">
      <dsp:nvSpPr>
        <dsp:cNvPr id="0" name=""/>
        <dsp:cNvSpPr/>
      </dsp:nvSpPr>
      <dsp:spPr>
        <a:xfrm rot="2700000">
          <a:off x="2527110" y="1351629"/>
          <a:ext cx="343029" cy="4365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2542181" y="1402564"/>
        <a:ext cx="240120" cy="261956"/>
      </dsp:txXfrm>
    </dsp:sp>
    <dsp:sp modelId="{00AB0962-A967-4FEA-90E3-5C9BCDBCB381}">
      <dsp:nvSpPr>
        <dsp:cNvPr id="0" name=""/>
        <dsp:cNvSpPr/>
      </dsp:nvSpPr>
      <dsp:spPr>
        <a:xfrm>
          <a:off x="2744873" y="1616174"/>
          <a:ext cx="1293614" cy="12936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/>
            <a:t>Prepare</a:t>
          </a:r>
        </a:p>
      </dsp:txBody>
      <dsp:txXfrm>
        <a:off x="2934318" y="1805619"/>
        <a:ext cx="914724" cy="914724"/>
      </dsp:txXfrm>
    </dsp:sp>
    <dsp:sp modelId="{9424208E-9127-4CE3-A90D-E47590AC9C07}">
      <dsp:nvSpPr>
        <dsp:cNvPr id="0" name=""/>
        <dsp:cNvSpPr/>
      </dsp:nvSpPr>
      <dsp:spPr>
        <a:xfrm rot="8100000">
          <a:off x="2540840" y="2724009"/>
          <a:ext cx="343029" cy="4365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10800000">
        <a:off x="2628678" y="2774944"/>
        <a:ext cx="240120" cy="261956"/>
      </dsp:txXfrm>
    </dsp:sp>
    <dsp:sp modelId="{727FC5F4-5CDB-4D7D-BC0D-188646E00BBD}">
      <dsp:nvSpPr>
        <dsp:cNvPr id="0" name=""/>
        <dsp:cNvSpPr/>
      </dsp:nvSpPr>
      <dsp:spPr>
        <a:xfrm>
          <a:off x="1372492" y="2988554"/>
          <a:ext cx="1293614" cy="12936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/>
            <a:t>Act</a:t>
          </a:r>
        </a:p>
      </dsp:txBody>
      <dsp:txXfrm>
        <a:off x="1561937" y="3177999"/>
        <a:ext cx="914724" cy="914724"/>
      </dsp:txXfrm>
    </dsp:sp>
    <dsp:sp modelId="{2D4A6469-872A-4EBB-9387-AEA2CE0653C7}">
      <dsp:nvSpPr>
        <dsp:cNvPr id="0" name=""/>
        <dsp:cNvSpPr/>
      </dsp:nvSpPr>
      <dsp:spPr>
        <a:xfrm rot="13500000">
          <a:off x="1168460" y="2737739"/>
          <a:ext cx="343029" cy="4365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10800000">
        <a:off x="1256298" y="2861442"/>
        <a:ext cx="240120" cy="261956"/>
      </dsp:txXfrm>
    </dsp:sp>
    <dsp:sp modelId="{510F623A-B2C3-449F-B0B0-B8EB36D8DBA9}">
      <dsp:nvSpPr>
        <dsp:cNvPr id="0" name=""/>
        <dsp:cNvSpPr/>
      </dsp:nvSpPr>
      <dsp:spPr>
        <a:xfrm>
          <a:off x="112" y="1616174"/>
          <a:ext cx="1293614" cy="12936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/>
            <a:t>Assess</a:t>
          </a:r>
        </a:p>
      </dsp:txBody>
      <dsp:txXfrm>
        <a:off x="189557" y="1805619"/>
        <a:ext cx="914724" cy="914724"/>
      </dsp:txXfrm>
    </dsp:sp>
    <dsp:sp modelId="{83E308A6-B60F-4F5E-B1E2-959AE423E2EC}">
      <dsp:nvSpPr>
        <dsp:cNvPr id="0" name=""/>
        <dsp:cNvSpPr/>
      </dsp:nvSpPr>
      <dsp:spPr>
        <a:xfrm rot="18900000">
          <a:off x="1154730" y="1365358"/>
          <a:ext cx="343029" cy="4365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1169801" y="1489061"/>
        <a:ext cx="240120" cy="2619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E5C67330-B0E9-445E-97A0-B98BFB2ABA00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DDD8AE-4ED1-4586-A7DB-51C4A6AFD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087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1805F908-C6B3-48EC-A2E9-AFF211901506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66A5C877-4545-41F4-BC88-6C289D743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060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Liz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71629" indent="-29678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87120" indent="-237424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61968" indent="-237424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36816" indent="-237424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611665" indent="-237424" defTabSz="47484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86512" indent="-237424" defTabSz="47484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561361" indent="-237424" defTabSz="47484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4036208" indent="-237424" defTabSz="47484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9E1128B-D798-49E7-9F1B-6B3B57FC091E}" type="slidenum">
              <a:rPr lang="en-US" altLang="en-US">
                <a:latin typeface="Calibri" panose="020F0502020204030204" pitchFamily="34" charset="0"/>
              </a:rPr>
              <a:pPr/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130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AB912-3613-421E-A2C9-DC0106B3A0F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074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4A60-33BB-40E7-962F-749D5E47ADBD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F7E7-5ABA-4D55-8B1B-70F0B55BA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153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4A60-33BB-40E7-962F-749D5E47ADBD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F7E7-5ABA-4D55-8B1B-70F0B55BA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060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4A60-33BB-40E7-962F-749D5E47ADBD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F7E7-5ABA-4D55-8B1B-70F0B55BA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450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4A60-33BB-40E7-962F-749D5E47ADBD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F7E7-5ABA-4D55-8B1B-70F0B55BA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557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4A60-33BB-40E7-962F-749D5E47ADBD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F7E7-5ABA-4D55-8B1B-70F0B55BA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250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4A60-33BB-40E7-962F-749D5E47ADBD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F7E7-5ABA-4D55-8B1B-70F0B55BA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24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4A60-33BB-40E7-962F-749D5E47ADBD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F7E7-5ABA-4D55-8B1B-70F0B55BA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39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4A60-33BB-40E7-962F-749D5E47ADBD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F7E7-5ABA-4D55-8B1B-70F0B55BA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908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4A60-33BB-40E7-962F-749D5E47ADBD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F7E7-5ABA-4D55-8B1B-70F0B55BA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603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4A60-33BB-40E7-962F-749D5E47ADBD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F7E7-5ABA-4D55-8B1B-70F0B55BA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974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4A60-33BB-40E7-962F-749D5E47ADBD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F7E7-5ABA-4D55-8B1B-70F0B55BA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237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64A60-33BB-40E7-962F-749D5E47ADBD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5F7E7-5ABA-4D55-8B1B-70F0B55BA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82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Performance Assessment for Leaders: </a:t>
            </a:r>
            <a:r>
              <a:rPr lang="en-US" sz="4400" b="1" i="1" dirty="0"/>
              <a:t>the Massachusetts PAL Assessments and Field Trial Results</a:t>
            </a:r>
            <a:endParaRPr lang="en-US" sz="44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New York State Principal Project Advisory Team Meeting</a:t>
            </a:r>
          </a:p>
          <a:p>
            <a:r>
              <a:rPr lang="en-US" dirty="0"/>
              <a:t>New York State Education Department</a:t>
            </a:r>
          </a:p>
          <a:p>
            <a:r>
              <a:rPr lang="en-US" dirty="0"/>
              <a:t>Albany, New York</a:t>
            </a:r>
          </a:p>
          <a:p>
            <a:r>
              <a:rPr lang="en-US" dirty="0"/>
              <a:t>January 25, 2017</a:t>
            </a:r>
          </a:p>
        </p:txBody>
      </p:sp>
    </p:spTree>
    <p:extLst>
      <p:ext uri="{BB962C8B-B14F-4D97-AF65-F5344CB8AC3E}">
        <p14:creationId xmlns:p14="http://schemas.microsoft.com/office/powerpoint/2010/main" val="2168609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Task 1: Leadership through a vision of high student achievement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484136"/>
          </a:xfrm>
        </p:spPr>
        <p:txBody>
          <a:bodyPr/>
          <a:lstStyle/>
          <a:p>
            <a:r>
              <a:rPr lang="en-US" dirty="0"/>
              <a:t>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39788" y="2238451"/>
            <a:ext cx="5157787" cy="3951212"/>
          </a:xfrm>
        </p:spPr>
        <p:txBody>
          <a:bodyPr>
            <a:noAutofit/>
          </a:bodyPr>
          <a:lstStyle/>
          <a:p>
            <a:pPr lvl="0"/>
            <a:r>
              <a:rPr lang="en-US" sz="1800" dirty="0"/>
              <a:t>Collect and analyze 3-5 years of quantitative student performance indicators, qualitative indicators of school culture and student learning.</a:t>
            </a:r>
          </a:p>
          <a:p>
            <a:pPr lvl="0"/>
            <a:r>
              <a:rPr lang="en-US" sz="1800" dirty="0"/>
              <a:t>Identify a priority student learning area of interest with attention to federally-designated priority student groups</a:t>
            </a:r>
          </a:p>
          <a:p>
            <a:pPr lvl="0"/>
            <a:r>
              <a:rPr lang="en-US" sz="1800" dirty="0"/>
              <a:t>Collect additional qualitative and quantitative information for the priority student learning area, </a:t>
            </a:r>
          </a:p>
          <a:p>
            <a:pPr lvl="0"/>
            <a:r>
              <a:rPr lang="en-US" sz="1800" dirty="0"/>
              <a:t>Document existing school programs, services, and practices and ascertain the gaps and opportunities for improvement. </a:t>
            </a:r>
          </a:p>
          <a:p>
            <a:pPr lvl="0"/>
            <a:r>
              <a:rPr lang="en-US" sz="1800" dirty="0"/>
              <a:t>Develop action strategies to improve student learning in the priority student learning area.</a:t>
            </a:r>
          </a:p>
          <a:p>
            <a:pPr lvl="0"/>
            <a:r>
              <a:rPr lang="en-US" sz="1800" dirty="0"/>
              <a:t>Seek leadership feedback and support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57288"/>
          </a:xfrm>
        </p:spPr>
        <p:txBody>
          <a:bodyPr/>
          <a:lstStyle/>
          <a:p>
            <a:r>
              <a:rPr lang="en-US" dirty="0"/>
              <a:t>Work products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172200" y="2238451"/>
            <a:ext cx="5183188" cy="3951212"/>
          </a:xfrm>
        </p:spPr>
        <p:txBody>
          <a:bodyPr/>
          <a:lstStyle/>
          <a:p>
            <a:r>
              <a:rPr lang="en-US" dirty="0"/>
              <a:t>Artifact #1—Priority area and its context</a:t>
            </a:r>
          </a:p>
          <a:p>
            <a:r>
              <a:rPr lang="en-US" dirty="0"/>
              <a:t>Artifact #2—Plan for action strategies</a:t>
            </a:r>
          </a:p>
          <a:p>
            <a:r>
              <a:rPr lang="en-US" dirty="0"/>
              <a:t>Artifact #3—Findings, feedback and recommendations</a:t>
            </a:r>
          </a:p>
          <a:p>
            <a:r>
              <a:rPr lang="en-US" dirty="0"/>
              <a:t>Commentary—leadership skills developed and learning experienced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608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Task 2: Leadership for a Professional Learning Culture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40411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Steps</a:t>
            </a:r>
          </a:p>
        </p:txBody>
      </p:sp>
      <p:sp>
        <p:nvSpPr>
          <p:cNvPr id="13" name="Content Placeholder 7"/>
          <p:cNvSpPr>
            <a:spLocks noGrp="1"/>
          </p:cNvSpPr>
          <p:nvPr>
            <p:ph sz="half" idx="2"/>
          </p:nvPr>
        </p:nvSpPr>
        <p:spPr>
          <a:xfrm>
            <a:off x="739427" y="2282050"/>
            <a:ext cx="5157787" cy="3684588"/>
          </a:xfrm>
        </p:spPr>
        <p:txBody>
          <a:bodyPr>
            <a:noAutofit/>
          </a:bodyPr>
          <a:lstStyle/>
          <a:p>
            <a:r>
              <a:rPr lang="en-US" sz="2000" dirty="0">
                <a:ea typeface="ＭＳ Ｐゴシック" pitchFamily="-96" charset="-128"/>
              </a:rPr>
              <a:t>Document how teacher teams and groups are used in the school.</a:t>
            </a:r>
          </a:p>
          <a:p>
            <a:r>
              <a:rPr lang="en-US" sz="2000" dirty="0">
                <a:ea typeface="ＭＳ Ｐゴシック" pitchFamily="-96" charset="-128"/>
              </a:rPr>
              <a:t>Form a professional learning group of teachers</a:t>
            </a:r>
          </a:p>
          <a:p>
            <a:r>
              <a:rPr lang="en-US" sz="2000" dirty="0">
                <a:ea typeface="ＭＳ Ｐゴシック" pitchFamily="-96" charset="-128"/>
              </a:rPr>
              <a:t>Select a priority academic area and focus for improvement</a:t>
            </a:r>
          </a:p>
          <a:p>
            <a:r>
              <a:rPr lang="en-US" sz="2000" dirty="0">
                <a:ea typeface="ＭＳ Ｐゴシック" pitchFamily="-96" charset="-128"/>
              </a:rPr>
              <a:t>Engage group in meetings and support teachers collectively and individually on improving practice</a:t>
            </a:r>
          </a:p>
          <a:p>
            <a:r>
              <a:rPr lang="en-US" sz="2000" dirty="0">
                <a:ea typeface="ＭＳ Ｐゴシック" pitchFamily="-96" charset="-128"/>
              </a:rPr>
              <a:t>Collect evidence on new or improved practices and analyze</a:t>
            </a:r>
          </a:p>
          <a:p>
            <a:r>
              <a:rPr lang="en-US" sz="2000" dirty="0">
                <a:ea typeface="ＭＳ Ｐゴシック" pitchFamily="-96" charset="-128"/>
              </a:rPr>
              <a:t>Solicit team feedback on their learning and improvement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40411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Work products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6097588" y="2282050"/>
            <a:ext cx="5183188" cy="4096447"/>
          </a:xfrm>
        </p:spPr>
        <p:txBody>
          <a:bodyPr>
            <a:normAutofit/>
          </a:bodyPr>
          <a:lstStyle/>
          <a:p>
            <a:r>
              <a:rPr lang="en-US" sz="2000" dirty="0"/>
              <a:t>Artifact #1—identify priority area, professional group and professional learning plan</a:t>
            </a:r>
          </a:p>
          <a:p>
            <a:r>
              <a:rPr lang="en-US" sz="2000" dirty="0"/>
              <a:t>Artifact #2—describe the learning process and work accomplished by the group, emphasizing candidate’s role</a:t>
            </a:r>
          </a:p>
          <a:p>
            <a:r>
              <a:rPr lang="en-US" sz="2000" dirty="0"/>
              <a:t>Artifact #3—present group member feedback on the process, learning and benefits</a:t>
            </a:r>
          </a:p>
          <a:p>
            <a:r>
              <a:rPr lang="en-US" sz="2000" dirty="0"/>
              <a:t>Commentary—leadership skills developed and learning experienced</a:t>
            </a:r>
          </a:p>
        </p:txBody>
      </p:sp>
    </p:spTree>
    <p:extLst>
      <p:ext uri="{BB962C8B-B14F-4D97-AF65-F5344CB8AC3E}">
        <p14:creationId xmlns:p14="http://schemas.microsoft.com/office/powerpoint/2010/main" val="3501440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Task 3: Leadership in observing, assessing and supporting individual teacher effectiveness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484136"/>
          </a:xfrm>
        </p:spPr>
        <p:txBody>
          <a:bodyPr/>
          <a:lstStyle/>
          <a:p>
            <a:r>
              <a:rPr lang="en-US" dirty="0"/>
              <a:t>Steps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165300"/>
            <a:ext cx="5157787" cy="4024364"/>
          </a:xfrm>
        </p:spPr>
        <p:txBody>
          <a:bodyPr>
            <a:noAutofit/>
          </a:bodyPr>
          <a:lstStyle/>
          <a:p>
            <a:r>
              <a:rPr lang="en-US" sz="2000" dirty="0"/>
              <a:t>Conduct a pre-observation conference.</a:t>
            </a:r>
          </a:p>
          <a:p>
            <a:r>
              <a:rPr lang="en-US" sz="2000" dirty="0"/>
              <a:t>Document a teacher observation using a district guide on effective teaching practices</a:t>
            </a:r>
          </a:p>
          <a:p>
            <a:r>
              <a:rPr lang="en-US" sz="2000" dirty="0"/>
              <a:t>Describe teacher performance using the rubric indicator performance levels.</a:t>
            </a:r>
          </a:p>
          <a:p>
            <a:r>
              <a:rPr lang="en-US" sz="2000" dirty="0"/>
              <a:t>Conduct a post-observation conference that facilitates teacher rapport and learning</a:t>
            </a:r>
          </a:p>
          <a:p>
            <a:r>
              <a:rPr lang="en-US" sz="2000" dirty="0"/>
              <a:t>Provide constructive feedback and strategies for improvement in a post-observation conference</a:t>
            </a:r>
          </a:p>
          <a:p>
            <a:r>
              <a:rPr lang="en-US" sz="2000" dirty="0"/>
              <a:t>Collect and analyze teacher feedback on the effectiveness of the observation, feedback and support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484136"/>
          </a:xfrm>
        </p:spPr>
        <p:txBody>
          <a:bodyPr/>
          <a:lstStyle/>
          <a:p>
            <a:r>
              <a:rPr lang="en-US" dirty="0"/>
              <a:t>Work products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165299"/>
            <a:ext cx="5183188" cy="4024364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Artifact #1—</a:t>
            </a:r>
            <a:r>
              <a:rPr lang="en-US" dirty="0" err="1"/>
              <a:t>Preobservation</a:t>
            </a:r>
            <a:r>
              <a:rPr lang="en-US" dirty="0"/>
              <a:t> template</a:t>
            </a:r>
          </a:p>
          <a:p>
            <a:r>
              <a:rPr lang="en-US" dirty="0"/>
              <a:t>Artifact #2—Teacher observation video recording</a:t>
            </a:r>
          </a:p>
          <a:p>
            <a:r>
              <a:rPr lang="en-US" dirty="0"/>
              <a:t>Artifact #3—Post-observation meeting video recording</a:t>
            </a:r>
          </a:p>
          <a:p>
            <a:r>
              <a:rPr lang="en-US" dirty="0"/>
              <a:t>Artifact #4—Analysis of observed teaching</a:t>
            </a:r>
          </a:p>
          <a:p>
            <a:r>
              <a:rPr lang="en-US" dirty="0"/>
              <a:t>Artifact#5—Teacher feedback on observation and post-conference</a:t>
            </a:r>
          </a:p>
          <a:p>
            <a:r>
              <a:rPr lang="en-US" dirty="0"/>
              <a:t>Commentary—leadership skills developed and learning experienced</a:t>
            </a:r>
          </a:p>
        </p:txBody>
      </p:sp>
    </p:spTree>
    <p:extLst>
      <p:ext uri="{BB962C8B-B14F-4D97-AF65-F5344CB8AC3E}">
        <p14:creationId xmlns:p14="http://schemas.microsoft.com/office/powerpoint/2010/main" val="1458097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Task 4: Leadership for family engagement and community involvement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Steps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Identify a priority area for improving family and community engagement that would directly or indirectly enhance student learning in a priority area</a:t>
            </a:r>
          </a:p>
          <a:p>
            <a:r>
              <a:rPr lang="en-US" dirty="0"/>
              <a:t>Engage staff, leaders and family and community leaders as a planning group to enhance family and community engagement</a:t>
            </a:r>
          </a:p>
          <a:p>
            <a:r>
              <a:rPr lang="en-US" dirty="0"/>
              <a:t>Create a multi-strategy plan on how to improve family and community engagement.</a:t>
            </a:r>
          </a:p>
          <a:p>
            <a:r>
              <a:rPr lang="en-US" dirty="0"/>
              <a:t>Implement one planned strategy</a:t>
            </a:r>
          </a:p>
          <a:p>
            <a:r>
              <a:rPr lang="en-US" dirty="0"/>
              <a:t>Gather and analyze feedback and other evidence on the plan and strategy’s effectiveness for improving family and community engagement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Work products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Artifact #1—Analysis of data, priority area and plan</a:t>
            </a:r>
          </a:p>
          <a:p>
            <a:r>
              <a:rPr lang="en-US" dirty="0"/>
              <a:t>Artifact #2—Implementation of one strategy</a:t>
            </a:r>
          </a:p>
          <a:p>
            <a:r>
              <a:rPr lang="en-US" dirty="0"/>
              <a:t>Artifact #3—Feedback on plan and strategy implementation</a:t>
            </a:r>
          </a:p>
          <a:p>
            <a:r>
              <a:rPr lang="en-US" dirty="0"/>
              <a:t>Commentary—leadership skills developed and learning experienced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6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Field trial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each task a valid and reliable measure of a key aspect of leadership practices?</a:t>
            </a:r>
          </a:p>
          <a:p>
            <a:r>
              <a:rPr lang="en-US" dirty="0"/>
              <a:t>Do the four tasks measure different aspects of leadership?</a:t>
            </a:r>
          </a:p>
          <a:p>
            <a:r>
              <a:rPr lang="en-US" dirty="0"/>
              <a:t>Are the four tasks measuring complementary parts of a comprehensive leadership construct?</a:t>
            </a:r>
          </a:p>
          <a:p>
            <a:r>
              <a:rPr lang="en-US" dirty="0"/>
              <a:t>Is scoring reliable?</a:t>
            </a:r>
          </a:p>
          <a:p>
            <a:r>
              <a:rPr lang="en-US" dirty="0"/>
              <a:t>Are the tasks free of bias in scoring?</a:t>
            </a:r>
          </a:p>
        </p:txBody>
      </p:sp>
    </p:spTree>
    <p:extLst>
      <p:ext uri="{BB962C8B-B14F-4D97-AF65-F5344CB8AC3E}">
        <p14:creationId xmlns:p14="http://schemas.microsoft.com/office/powerpoint/2010/main" val="6070564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1806"/>
            <a:ext cx="9351264" cy="1081667"/>
          </a:xfrm>
        </p:spPr>
        <p:txBody>
          <a:bodyPr/>
          <a:lstStyle/>
          <a:p>
            <a:r>
              <a:rPr lang="en-US" dirty="0"/>
              <a:t>The field trial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12847"/>
            <a:ext cx="10744200" cy="3964115"/>
          </a:xfrm>
        </p:spPr>
        <p:txBody>
          <a:bodyPr>
            <a:normAutofit/>
          </a:bodyPr>
          <a:lstStyle/>
          <a:p>
            <a:r>
              <a:rPr lang="en-US" dirty="0"/>
              <a:t>One year (2014-15)</a:t>
            </a:r>
          </a:p>
          <a:p>
            <a:r>
              <a:rPr lang="en-US" dirty="0"/>
              <a:t>100% of eligible candidates seeking initial school leader licensure</a:t>
            </a:r>
          </a:p>
          <a:p>
            <a:r>
              <a:rPr lang="en-US" dirty="0"/>
              <a:t>Complete all four tasks; No cut scores, only completion requirements</a:t>
            </a:r>
          </a:p>
          <a:p>
            <a:r>
              <a:rPr lang="en-US" dirty="0"/>
              <a:t>Yielded: 422 candidates who performed all four tasks</a:t>
            </a:r>
          </a:p>
          <a:p>
            <a:pPr lvl="1"/>
            <a:r>
              <a:rPr lang="en-US" dirty="0"/>
              <a:t>82% from preparation programs</a:t>
            </a:r>
          </a:p>
          <a:p>
            <a:pPr lvl="1"/>
            <a:r>
              <a:rPr lang="en-US" dirty="0"/>
              <a:t>65% female; 74% indicated white</a:t>
            </a:r>
          </a:p>
          <a:p>
            <a:r>
              <a:rPr lang="en-US" dirty="0"/>
              <a:t>30 scorers</a:t>
            </a:r>
          </a:p>
          <a:p>
            <a:r>
              <a:rPr lang="en-US" dirty="0"/>
              <a:t>25% of submissions were double scored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815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the tasks valid?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7398763"/>
              </p:ext>
            </p:extLst>
          </p:nvPr>
        </p:nvGraphicFramePr>
        <p:xfrm>
          <a:off x="624472" y="2328815"/>
          <a:ext cx="10729328" cy="366961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163996">
                  <a:extLst>
                    <a:ext uri="{9D8B030D-6E8A-4147-A177-3AD203B41FA5}">
                      <a16:colId xmlns:a16="http://schemas.microsoft.com/office/drawing/2014/main" xmlns="" val="3695439572"/>
                    </a:ext>
                  </a:extLst>
                </a:gridCol>
                <a:gridCol w="1437844">
                  <a:extLst>
                    <a:ext uri="{9D8B030D-6E8A-4147-A177-3AD203B41FA5}">
                      <a16:colId xmlns:a16="http://schemas.microsoft.com/office/drawing/2014/main" xmlns="" val="675738298"/>
                    </a:ext>
                  </a:extLst>
                </a:gridCol>
                <a:gridCol w="1483112">
                  <a:extLst>
                    <a:ext uri="{9D8B030D-6E8A-4147-A177-3AD203B41FA5}">
                      <a16:colId xmlns:a16="http://schemas.microsoft.com/office/drawing/2014/main" xmlns="" val="3383145315"/>
                    </a:ext>
                  </a:extLst>
                </a:gridCol>
                <a:gridCol w="1293542">
                  <a:extLst>
                    <a:ext uri="{9D8B030D-6E8A-4147-A177-3AD203B41FA5}">
                      <a16:colId xmlns:a16="http://schemas.microsoft.com/office/drawing/2014/main" xmlns="" val="1062411907"/>
                    </a:ext>
                  </a:extLst>
                </a:gridCol>
                <a:gridCol w="1148575">
                  <a:extLst>
                    <a:ext uri="{9D8B030D-6E8A-4147-A177-3AD203B41FA5}">
                      <a16:colId xmlns:a16="http://schemas.microsoft.com/office/drawing/2014/main" xmlns="" val="4131008153"/>
                    </a:ext>
                  </a:extLst>
                </a:gridCol>
                <a:gridCol w="1616927">
                  <a:extLst>
                    <a:ext uri="{9D8B030D-6E8A-4147-A177-3AD203B41FA5}">
                      <a16:colId xmlns:a16="http://schemas.microsoft.com/office/drawing/2014/main" xmlns="" val="1454679686"/>
                    </a:ext>
                  </a:extLst>
                </a:gridCol>
                <a:gridCol w="1585332">
                  <a:extLst>
                    <a:ext uri="{9D8B030D-6E8A-4147-A177-3AD203B41FA5}">
                      <a16:colId xmlns:a16="http://schemas.microsoft.com/office/drawing/2014/main" xmlns="" val="1838395359"/>
                    </a:ext>
                  </a:extLst>
                </a:gridCol>
              </a:tblGrid>
              <a:tr h="7543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Type of Score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Number of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 indicators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Number of domains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Minimum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Maximum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Mean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Std. </a:t>
                      </a:r>
                    </a:p>
                    <a:p>
                      <a:pPr marL="36830" marR="3683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Deviation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150709213"/>
                  </a:ext>
                </a:extLst>
              </a:tr>
              <a:tr h="368162">
                <a:tc>
                  <a:txBody>
                    <a:bodyPr/>
                    <a:lstStyle/>
                    <a:p>
                      <a:pPr marL="36830" marR="3683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Task 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1.00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4.00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2.76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.553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348414782"/>
                  </a:ext>
                </a:extLst>
              </a:tr>
              <a:tr h="368162">
                <a:tc>
                  <a:txBody>
                    <a:bodyPr/>
                    <a:lstStyle/>
                    <a:p>
                      <a:pPr marL="36830" marR="3683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Task 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1.17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4.00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2.97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.529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285787941"/>
                  </a:ext>
                </a:extLst>
              </a:tr>
              <a:tr h="368162">
                <a:tc>
                  <a:txBody>
                    <a:bodyPr/>
                    <a:lstStyle/>
                    <a:p>
                      <a:pPr marL="36830" marR="3683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Task 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8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1.00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4.00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2.86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.472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014929626"/>
                  </a:ext>
                </a:extLst>
              </a:tr>
              <a:tr h="368162">
                <a:tc>
                  <a:txBody>
                    <a:bodyPr/>
                    <a:lstStyle/>
                    <a:p>
                      <a:pPr marL="36830" marR="3683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Task</a:t>
                      </a:r>
                      <a:r>
                        <a:rPr lang="en-US" sz="2400" baseline="0" dirty="0">
                          <a:effectLst/>
                        </a:rPr>
                        <a:t> 4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1.00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4.00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2.66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.685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04769477"/>
                  </a:ext>
                </a:extLst>
              </a:tr>
              <a:tr h="368162">
                <a:tc>
                  <a:txBody>
                    <a:bodyPr/>
                    <a:lstStyle/>
                    <a:p>
                      <a:pPr marL="36830" marR="3683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822851338"/>
                  </a:ext>
                </a:extLst>
              </a:tr>
              <a:tr h="368162">
                <a:tc>
                  <a:txBody>
                    <a:bodyPr/>
                    <a:lstStyle/>
                    <a:p>
                      <a:pPr marL="36830" marR="3683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Total average</a:t>
                      </a:r>
                      <a:r>
                        <a:rPr lang="en-US" sz="2400" baseline="0" dirty="0">
                          <a:effectLst/>
                        </a:rPr>
                        <a:t> score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83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1.35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3.58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2.83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683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.379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348611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179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the measures independent? Do they have coherence as one overall measure?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Does each task have measurement integrity?</a:t>
            </a:r>
          </a:p>
          <a:p>
            <a:pPr marL="0" indent="0">
              <a:buNone/>
            </a:pPr>
            <a:r>
              <a:rPr lang="en-US" i="1" dirty="0"/>
              <a:t>When factor analyzed, the indicators loaded strongly and discretely as four independent factors—the tasks.</a:t>
            </a:r>
          </a:p>
          <a:p>
            <a:r>
              <a:rPr lang="en-US" dirty="0"/>
              <a:t>Are the tasks independent measures? (.27-.35)</a:t>
            </a:r>
          </a:p>
          <a:p>
            <a:r>
              <a:rPr lang="en-US" dirty="0"/>
              <a:t>Do the task measures have coherence as an overall leadership score? (.64-.74)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50802024"/>
              </p:ext>
            </p:extLst>
          </p:nvPr>
        </p:nvGraphicFramePr>
        <p:xfrm>
          <a:off x="5717628" y="2645361"/>
          <a:ext cx="5559972" cy="32566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18032">
                  <a:extLst>
                    <a:ext uri="{9D8B030D-6E8A-4147-A177-3AD203B41FA5}">
                      <a16:colId xmlns:a16="http://schemas.microsoft.com/office/drawing/2014/main" xmlns="" val="280193685"/>
                    </a:ext>
                  </a:extLst>
                </a:gridCol>
                <a:gridCol w="768388">
                  <a:extLst>
                    <a:ext uri="{9D8B030D-6E8A-4147-A177-3AD203B41FA5}">
                      <a16:colId xmlns:a16="http://schemas.microsoft.com/office/drawing/2014/main" xmlns="" val="1633489943"/>
                    </a:ext>
                  </a:extLst>
                </a:gridCol>
                <a:gridCol w="768388">
                  <a:extLst>
                    <a:ext uri="{9D8B030D-6E8A-4147-A177-3AD203B41FA5}">
                      <a16:colId xmlns:a16="http://schemas.microsoft.com/office/drawing/2014/main" xmlns="" val="1772613532"/>
                    </a:ext>
                  </a:extLst>
                </a:gridCol>
                <a:gridCol w="768388">
                  <a:extLst>
                    <a:ext uri="{9D8B030D-6E8A-4147-A177-3AD203B41FA5}">
                      <a16:colId xmlns:a16="http://schemas.microsoft.com/office/drawing/2014/main" xmlns="" val="2531962455"/>
                    </a:ext>
                  </a:extLst>
                </a:gridCol>
                <a:gridCol w="768388">
                  <a:extLst>
                    <a:ext uri="{9D8B030D-6E8A-4147-A177-3AD203B41FA5}">
                      <a16:colId xmlns:a16="http://schemas.microsoft.com/office/drawing/2014/main" xmlns="" val="2423903293"/>
                    </a:ext>
                  </a:extLst>
                </a:gridCol>
                <a:gridCol w="768388">
                  <a:extLst>
                    <a:ext uri="{9D8B030D-6E8A-4147-A177-3AD203B41FA5}">
                      <a16:colId xmlns:a16="http://schemas.microsoft.com/office/drawing/2014/main" xmlns="" val="2733609949"/>
                    </a:ext>
                  </a:extLst>
                </a:gridCol>
              </a:tblGrid>
              <a:tr h="16035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Measure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Average</a:t>
                      </a: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total score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vert="vert27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Task 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vert="vert27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Task 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vert="vert27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Task 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vert="vert27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Task 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vert="vert270" anchor="ctr"/>
                </a:tc>
                <a:extLst>
                  <a:ext uri="{0D108BD9-81ED-4DB2-BD59-A6C34878D82A}">
                    <a16:rowId xmlns:a16="http://schemas.microsoft.com/office/drawing/2014/main" xmlns="" val="3218670655"/>
                  </a:ext>
                </a:extLst>
              </a:tr>
              <a:tr h="311672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Average Total Score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1.000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</a:p>
                  </a:txBody>
                  <a:tcPr marL="35586" marR="35586" marT="0" marB="0"/>
                </a:tc>
                <a:extLst>
                  <a:ext uri="{0D108BD9-81ED-4DB2-BD59-A6C34878D82A}">
                    <a16:rowId xmlns:a16="http://schemas.microsoft.com/office/drawing/2014/main" xmlns="" val="2607297663"/>
                  </a:ext>
                </a:extLst>
              </a:tr>
              <a:tr h="311672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Task 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.696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1.000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</a:p>
                  </a:txBody>
                  <a:tcPr marL="35586" marR="35586" marT="0" marB="0"/>
                </a:tc>
                <a:extLst>
                  <a:ext uri="{0D108BD9-81ED-4DB2-BD59-A6C34878D82A}">
                    <a16:rowId xmlns:a16="http://schemas.microsoft.com/office/drawing/2014/main" xmlns="" val="1607780445"/>
                  </a:ext>
                </a:extLst>
              </a:tr>
              <a:tr h="311672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Task 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.710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.350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1.000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--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--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extLst>
                  <a:ext uri="{0D108BD9-81ED-4DB2-BD59-A6C34878D82A}">
                    <a16:rowId xmlns:a16="http://schemas.microsoft.com/office/drawing/2014/main" xmlns="" val="352187081"/>
                  </a:ext>
                </a:extLst>
              </a:tr>
              <a:tr h="311672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Task 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.642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.320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.315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1.000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--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extLst>
                  <a:ext uri="{0D108BD9-81ED-4DB2-BD59-A6C34878D82A}">
                    <a16:rowId xmlns:a16="http://schemas.microsoft.com/office/drawing/2014/main" xmlns="" val="2962973379"/>
                  </a:ext>
                </a:extLst>
              </a:tr>
              <a:tr h="311672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Task 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.736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.284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.340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.267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1.000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/>
                </a:tc>
                <a:extLst>
                  <a:ext uri="{0D108BD9-81ED-4DB2-BD59-A6C34878D82A}">
                    <a16:rowId xmlns:a16="http://schemas.microsoft.com/office/drawing/2014/main" xmlns="" val="772875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86568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the measures reliable? Are they bias free?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Estimated reliability coefficients for each task shows strong reliability for Tasks 1, 2 and 4 and weaker reliability for Task 3 (due primarily to low variance among candidates).</a:t>
            </a:r>
          </a:p>
          <a:p>
            <a:endParaRPr lang="en-US" dirty="0"/>
          </a:p>
          <a:p>
            <a:r>
              <a:rPr lang="en-US" dirty="0"/>
              <a:t>Initial evaluation of results show no different by program type but some differences by gender. There was insufficient information to compare results by race/ethnicity.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96351997"/>
              </p:ext>
            </p:extLst>
          </p:nvPr>
        </p:nvGraphicFramePr>
        <p:xfrm>
          <a:off x="6573521" y="2554012"/>
          <a:ext cx="4470399" cy="32792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0133">
                  <a:extLst>
                    <a:ext uri="{9D8B030D-6E8A-4147-A177-3AD203B41FA5}">
                      <a16:colId xmlns:a16="http://schemas.microsoft.com/office/drawing/2014/main" xmlns="" val="1099465803"/>
                    </a:ext>
                  </a:extLst>
                </a:gridCol>
                <a:gridCol w="1490133">
                  <a:extLst>
                    <a:ext uri="{9D8B030D-6E8A-4147-A177-3AD203B41FA5}">
                      <a16:colId xmlns:a16="http://schemas.microsoft.com/office/drawing/2014/main" xmlns="" val="1970071642"/>
                    </a:ext>
                  </a:extLst>
                </a:gridCol>
                <a:gridCol w="1490133">
                  <a:extLst>
                    <a:ext uri="{9D8B030D-6E8A-4147-A177-3AD203B41FA5}">
                      <a16:colId xmlns:a16="http://schemas.microsoft.com/office/drawing/2014/main" xmlns="" val="2990527204"/>
                    </a:ext>
                  </a:extLst>
                </a:gridCol>
              </a:tblGrid>
              <a:tr h="5465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</a:t>
                      </a:r>
                      <a:r>
                        <a:rPr lang="en-US" sz="20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of scorers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414176818"/>
                  </a:ext>
                </a:extLst>
              </a:tr>
              <a:tr h="5465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Task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330613526"/>
                  </a:ext>
                </a:extLst>
              </a:tr>
              <a:tr h="5465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0.728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0.842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485056694"/>
                  </a:ext>
                </a:extLst>
              </a:tr>
              <a:tr h="5465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0.656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0.792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734612807"/>
                  </a:ext>
                </a:extLst>
              </a:tr>
              <a:tr h="5465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0.208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0.345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133711021"/>
                  </a:ext>
                </a:extLst>
              </a:tr>
              <a:tr h="5465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0.581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0.735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4207999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99409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and related effects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Assessment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Strengthen instructions, scorer training and supervision</a:t>
            </a:r>
          </a:p>
          <a:p>
            <a:r>
              <a:rPr lang="en-US" dirty="0"/>
              <a:t>Testing out use of cut-scores and fee payment on submission quality</a:t>
            </a:r>
          </a:p>
          <a:p>
            <a:r>
              <a:rPr lang="en-US" dirty="0"/>
              <a:t>Early work shows greater quality,  narrowing the performance range</a:t>
            </a:r>
          </a:p>
          <a:p>
            <a:r>
              <a:rPr lang="en-US" dirty="0"/>
              <a:t>Fewer candidates are seeking licensure</a:t>
            </a:r>
          </a:p>
          <a:p>
            <a:r>
              <a:rPr lang="en-US" dirty="0"/>
              <a:t>Irregularity problem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Candidate and program benefits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Learning and readiness benefits reported by most candidates</a:t>
            </a:r>
          </a:p>
          <a:p>
            <a:r>
              <a:rPr lang="en-US" dirty="0"/>
              <a:t>Program alignment and improvement reported by many programs</a:t>
            </a:r>
          </a:p>
          <a:p>
            <a:r>
              <a:rPr lang="en-US" dirty="0"/>
              <a:t>Gradual reshaping school and district expectations for leadership preparation</a:t>
            </a:r>
          </a:p>
          <a:p>
            <a:r>
              <a:rPr lang="en-US" dirty="0"/>
              <a:t>Other states are interested in replication</a:t>
            </a:r>
          </a:p>
        </p:txBody>
      </p:sp>
    </p:spTree>
    <p:extLst>
      <p:ext uri="{BB962C8B-B14F-4D97-AF65-F5344CB8AC3E}">
        <p14:creationId xmlns:p14="http://schemas.microsoft.com/office/powerpoint/2010/main" val="4277198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426417"/>
          </a:xfrm>
        </p:spPr>
        <p:txBody>
          <a:bodyPr/>
          <a:lstStyle/>
          <a:p>
            <a:r>
              <a:rPr lang="en-US" dirty="0"/>
              <a:t>Authors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839788" y="2107580"/>
            <a:ext cx="5157787" cy="440473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Margaret Terry Orr, Bank Street College, (morr@bankstreet.edu)</a:t>
            </a:r>
          </a:p>
          <a:p>
            <a:r>
              <a:rPr lang="en-US" dirty="0"/>
              <a:t>Ray </a:t>
            </a:r>
            <a:r>
              <a:rPr lang="en-US" dirty="0" err="1"/>
              <a:t>Pecheone</a:t>
            </a:r>
            <a:r>
              <a:rPr lang="en-US" dirty="0"/>
              <a:t>, Stanford University</a:t>
            </a:r>
          </a:p>
          <a:p>
            <a:r>
              <a:rPr lang="en-US" dirty="0"/>
              <a:t>Liz Hollingworth, University of Iowa</a:t>
            </a:r>
          </a:p>
          <a:p>
            <a:r>
              <a:rPr lang="en-US" dirty="0" err="1"/>
              <a:t>Rabia</a:t>
            </a:r>
            <a:r>
              <a:rPr lang="en-US" dirty="0"/>
              <a:t> </a:t>
            </a:r>
            <a:r>
              <a:rPr lang="en-US" dirty="0" err="1"/>
              <a:t>Karatoprak</a:t>
            </a:r>
            <a:r>
              <a:rPr lang="en-US" dirty="0"/>
              <a:t>, University of Iowa</a:t>
            </a:r>
          </a:p>
          <a:p>
            <a:r>
              <a:rPr lang="en-US" dirty="0"/>
              <a:t>Barbara </a:t>
            </a:r>
            <a:r>
              <a:rPr lang="en-US" dirty="0" err="1"/>
              <a:t>Beaudin</a:t>
            </a:r>
            <a:r>
              <a:rPr lang="en-US" dirty="0"/>
              <a:t>, Bank Street College</a:t>
            </a:r>
          </a:p>
          <a:p>
            <a:r>
              <a:rPr lang="en-US" dirty="0"/>
              <a:t>Jon Snyder, Stanford University</a:t>
            </a:r>
          </a:p>
          <a:p>
            <a:r>
              <a:rPr lang="en-US" dirty="0"/>
              <a:t>Joe Murphy, Vanderbilt University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426417"/>
          </a:xfrm>
        </p:spPr>
        <p:txBody>
          <a:bodyPr/>
          <a:lstStyle/>
          <a:p>
            <a:r>
              <a:rPr lang="en-US" dirty="0"/>
              <a:t>Funding and support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172200" y="2241395"/>
            <a:ext cx="5183188" cy="394826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Work made possible by the Massachusetts Department of Elementary and Secondary Education (ESE)</a:t>
            </a:r>
          </a:p>
          <a:p>
            <a:r>
              <a:rPr lang="en-US" dirty="0"/>
              <a:t>Funded through federal Race to the Top grants</a:t>
            </a:r>
          </a:p>
          <a:p>
            <a:r>
              <a:rPr lang="en-US" dirty="0"/>
              <a:t>Bank Street College, lead agency for this work</a:t>
            </a:r>
          </a:p>
          <a:p>
            <a:r>
              <a:rPr lang="en-US" dirty="0"/>
              <a:t>ShowEvidence (now </a:t>
            </a:r>
            <a:r>
              <a:rPr lang="en-US" dirty="0" err="1"/>
              <a:t>TumbleFeed</a:t>
            </a:r>
            <a:r>
              <a:rPr lang="en-US" dirty="0"/>
              <a:t>,  on-line assessment management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6431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Year Outcomes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Implementation changes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Added a fee ($500 for initial registration)</a:t>
            </a:r>
          </a:p>
          <a:p>
            <a:r>
              <a:rPr lang="en-US" dirty="0"/>
              <a:t>Added cut-scores (on 4-point scale)</a:t>
            </a:r>
          </a:p>
          <a:p>
            <a:pPr lvl="1"/>
            <a:r>
              <a:rPr lang="en-US" dirty="0"/>
              <a:t>2.1 threshold for each task</a:t>
            </a:r>
          </a:p>
          <a:p>
            <a:pPr lvl="1"/>
            <a:r>
              <a:rPr lang="en-US" dirty="0"/>
              <a:t>2.5 total average cut-score for 2016-17</a:t>
            </a:r>
          </a:p>
          <a:p>
            <a:pPr lvl="1"/>
            <a:r>
              <a:rPr lang="en-US" dirty="0"/>
              <a:t>2.75 total average cut score for 2017-18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Implementation outcomes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Fewer candidates completed all four tasks during the Program Year (n=153)</a:t>
            </a:r>
          </a:p>
          <a:p>
            <a:r>
              <a:rPr lang="en-US" dirty="0"/>
              <a:t>Tasks continue to be rated by candidates and programs as relevant, feasible, educative and beneficial.</a:t>
            </a:r>
          </a:p>
          <a:p>
            <a:r>
              <a:rPr lang="en-US" dirty="0"/>
              <a:t>Total average scores were slightly higher (12% scored below 2.5 and very few below 2.1 threshold)</a:t>
            </a:r>
          </a:p>
          <a:p>
            <a:r>
              <a:rPr lang="en-US" dirty="0"/>
              <a:t>Task 4 remained most challenging</a:t>
            </a:r>
          </a:p>
          <a:p>
            <a:r>
              <a:rPr lang="en-US" dirty="0"/>
              <a:t>Program candidates performed somewhat better than nonprogram candidates, especially for Task 1 and 4.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2805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 and implications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0255"/>
            <a:ext cx="10515600" cy="4351338"/>
          </a:xfrm>
        </p:spPr>
        <p:txBody>
          <a:bodyPr/>
          <a:lstStyle/>
          <a:p>
            <a:r>
              <a:rPr lang="en-US" dirty="0"/>
              <a:t>The four tasks are valid and reliable assessments of initial leadership readiness</a:t>
            </a:r>
          </a:p>
          <a:p>
            <a:r>
              <a:rPr lang="en-US" dirty="0"/>
              <a:t>PAL has had positive intended outcomes:</a:t>
            </a:r>
          </a:p>
          <a:p>
            <a:pPr lvl="1"/>
            <a:r>
              <a:rPr lang="en-US" dirty="0"/>
              <a:t>Educative (yielded expected learning benefits for candidates)</a:t>
            </a:r>
          </a:p>
          <a:p>
            <a:pPr lvl="1"/>
            <a:r>
              <a:rPr lang="en-US" dirty="0"/>
              <a:t>Evaluative (identified candidates who are ready for initial leadership)</a:t>
            </a:r>
          </a:p>
          <a:p>
            <a:pPr lvl="1"/>
            <a:r>
              <a:rPr lang="en-US" dirty="0"/>
              <a:t>Beneficial for school settings (lead to improvements based on authentic work completed)</a:t>
            </a:r>
          </a:p>
          <a:p>
            <a:pPr lvl="1"/>
            <a:r>
              <a:rPr lang="en-US" dirty="0"/>
              <a:t>Informative (lead to positive changes in preparation programs content, organization and internships)</a:t>
            </a:r>
          </a:p>
        </p:txBody>
      </p:sp>
    </p:spTree>
    <p:extLst>
      <p:ext uri="{BB962C8B-B14F-4D97-AF65-F5344CB8AC3E}">
        <p14:creationId xmlns:p14="http://schemas.microsoft.com/office/powerpoint/2010/main" val="39590881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For </a:t>
            </a:r>
            <a:r>
              <a:rPr lang="en-US" dirty="0"/>
              <a:t>information on the research, contact Margaret Terry Orr at morr@bankstreet.edu</a:t>
            </a:r>
          </a:p>
        </p:txBody>
      </p:sp>
    </p:spTree>
    <p:extLst>
      <p:ext uri="{BB962C8B-B14F-4D97-AF65-F5344CB8AC3E}">
        <p14:creationId xmlns:p14="http://schemas.microsoft.com/office/powerpoint/2010/main" val="2216519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87782"/>
          </a:xfrm>
        </p:spPr>
        <p:txBody>
          <a:bodyPr>
            <a:normAutofit/>
          </a:bodyPr>
          <a:lstStyle/>
          <a:p>
            <a:r>
              <a:rPr lang="en-US" dirty="0"/>
              <a:t>What are the considerations to determine leadership candidate skill development and readiness?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1325485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4001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Conceptual foundation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Performance assessment as a means of authentic learning (Kolb, </a:t>
            </a:r>
            <a:r>
              <a:rPr lang="en-US" dirty="0" err="1"/>
              <a:t>Mezirow</a:t>
            </a:r>
            <a:r>
              <a:rPr lang="en-US" dirty="0"/>
              <a:t>)</a:t>
            </a:r>
          </a:p>
          <a:p>
            <a:r>
              <a:rPr lang="en-US" dirty="0"/>
              <a:t>Essential leadership practices </a:t>
            </a:r>
          </a:p>
          <a:p>
            <a:pPr lvl="1"/>
            <a:r>
              <a:rPr lang="en-US" dirty="0"/>
              <a:t>Inquiry on practice (</a:t>
            </a:r>
            <a:r>
              <a:rPr lang="en-US" dirty="0" err="1"/>
              <a:t>Leithwood</a:t>
            </a:r>
            <a:r>
              <a:rPr lang="en-US" dirty="0"/>
              <a:t>,  Anderson)</a:t>
            </a:r>
          </a:p>
          <a:p>
            <a:pPr lvl="1"/>
            <a:r>
              <a:rPr lang="en-US" dirty="0"/>
              <a:t>Professional learning culture (DuFour, Seashore,  Wenger)</a:t>
            </a:r>
          </a:p>
          <a:p>
            <a:pPr lvl="1"/>
            <a:r>
              <a:rPr lang="en-US" dirty="0"/>
              <a:t>Supervision and feedback (Danielson, </a:t>
            </a:r>
            <a:r>
              <a:rPr lang="en-US" dirty="0" err="1"/>
              <a:t>Supovitz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Family and community engagement (</a:t>
            </a:r>
            <a:r>
              <a:rPr lang="en-US" dirty="0" err="1"/>
              <a:t>Bryk</a:t>
            </a:r>
            <a:r>
              <a:rPr lang="en-US" dirty="0"/>
              <a:t>, Epstein, Henderson)</a:t>
            </a:r>
          </a:p>
          <a:p>
            <a:r>
              <a:rPr lang="en-US" dirty="0"/>
              <a:t>Reflective practice in leadership development (</a:t>
            </a:r>
            <a:r>
              <a:rPr lang="en-US" dirty="0" err="1"/>
              <a:t>Schon</a:t>
            </a:r>
            <a:r>
              <a:rPr lang="en-US" dirty="0"/>
              <a:t>; Kottkamp and Osterman)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430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Attributes: </a:t>
            </a:r>
          </a:p>
          <a:p>
            <a:pPr lvl="1"/>
            <a:r>
              <a:rPr lang="en-US" dirty="0"/>
              <a:t>Authentic</a:t>
            </a:r>
          </a:p>
          <a:p>
            <a:pPr lvl="1"/>
            <a:r>
              <a:rPr lang="en-US" dirty="0"/>
              <a:t>Constructivist, educative</a:t>
            </a:r>
          </a:p>
          <a:p>
            <a:pPr lvl="1"/>
            <a:r>
              <a:rPr lang="en-US" dirty="0"/>
              <a:t>Scalable to reflect views of professional readiness</a:t>
            </a:r>
          </a:p>
          <a:p>
            <a:r>
              <a:rPr lang="en-US" dirty="0"/>
              <a:t>Use in teacher preparation and medical preparation</a:t>
            </a:r>
          </a:p>
          <a:p>
            <a:r>
              <a:rPr lang="en-US" dirty="0"/>
              <a:t>Efficacy depends upon the validity and reliability of the assessment system:</a:t>
            </a:r>
          </a:p>
          <a:p>
            <a:pPr lvl="1"/>
            <a:r>
              <a:rPr lang="en-US" dirty="0"/>
              <a:t>Components</a:t>
            </a:r>
          </a:p>
          <a:p>
            <a:pPr lvl="1"/>
            <a:r>
              <a:rPr lang="en-US" dirty="0"/>
              <a:t>Candidate supports</a:t>
            </a:r>
          </a:p>
          <a:p>
            <a:pPr lvl="1"/>
            <a:r>
              <a:rPr lang="en-US" dirty="0"/>
              <a:t>scoring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Theory of performance assessments for professional readiness</a:t>
            </a:r>
          </a:p>
        </p:txBody>
      </p:sp>
    </p:spTree>
    <p:extLst>
      <p:ext uri="{BB962C8B-B14F-4D97-AF65-F5344CB8AC3E}">
        <p14:creationId xmlns:p14="http://schemas.microsoft.com/office/powerpoint/2010/main" val="752692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Massachusetts policy context for assessment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Policy reform in educational leadership made possible by RTTT</a:t>
            </a:r>
          </a:p>
          <a:p>
            <a:r>
              <a:rPr lang="en-US" dirty="0"/>
              <a:t>Preparation program redesign</a:t>
            </a:r>
          </a:p>
          <a:p>
            <a:r>
              <a:rPr lang="en-US" dirty="0"/>
              <a:t>Multiple pathways to preparation and licensure</a:t>
            </a:r>
          </a:p>
          <a:p>
            <a:pPr lvl="1"/>
            <a:r>
              <a:rPr lang="en-US" dirty="0"/>
              <a:t>Preparation programs (university and non-university)</a:t>
            </a:r>
          </a:p>
          <a:p>
            <a:pPr lvl="1"/>
            <a:r>
              <a:rPr lang="en-US" dirty="0"/>
              <a:t>Administrative internship/apprenticeship</a:t>
            </a:r>
          </a:p>
          <a:p>
            <a:pPr lvl="1"/>
            <a:r>
              <a:rPr lang="en-US" dirty="0"/>
              <a:t>Panel review</a:t>
            </a:r>
          </a:p>
          <a:p>
            <a:r>
              <a:rPr lang="en-US" dirty="0"/>
              <a:t>Earlier commitment to performance assessment</a:t>
            </a:r>
          </a:p>
          <a:p>
            <a:r>
              <a:rPr lang="en-US" dirty="0"/>
              <a:t>800-1200 candidates licensed annually</a:t>
            </a:r>
          </a:p>
          <a:p>
            <a:r>
              <a:rPr lang="en-US" dirty="0"/>
              <a:t>Contracted with Bank Street College and their expert team to develop performance assessments for leaders</a:t>
            </a:r>
          </a:p>
        </p:txBody>
      </p:sp>
    </p:spTree>
    <p:extLst>
      <p:ext uri="{BB962C8B-B14F-4D97-AF65-F5344CB8AC3E}">
        <p14:creationId xmlns:p14="http://schemas.microsoft.com/office/powerpoint/2010/main" val="1083897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340" name="Title 3"/>
          <p:cNvSpPr>
            <a:spLocks noGrp="1"/>
          </p:cNvSpPr>
          <p:nvPr>
            <p:ph type="title"/>
          </p:nvPr>
        </p:nvSpPr>
        <p:spPr>
          <a:xfrm>
            <a:off x="1981200" y="284163"/>
            <a:ext cx="8229600" cy="10604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Ensuring valid and reliable Assessments: Development Process</a:t>
            </a:r>
          </a:p>
        </p:txBody>
      </p:sp>
    </p:spTree>
    <p:extLst>
      <p:ext uri="{BB962C8B-B14F-4D97-AF65-F5344CB8AC3E}">
        <p14:creationId xmlns:p14="http://schemas.microsoft.com/office/powerpoint/2010/main" val="614709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Components of the Performance Assessment for School Leaders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Four assessment tasks</a:t>
            </a:r>
          </a:p>
          <a:p>
            <a:r>
              <a:rPr lang="en-US" dirty="0"/>
              <a:t>Represent the primary educational improvement levers of school leaders</a:t>
            </a:r>
          </a:p>
          <a:p>
            <a:r>
              <a:rPr lang="en-US" dirty="0"/>
              <a:t>Based on MA Leadership Standards and Indicators</a:t>
            </a:r>
          </a:p>
          <a:p>
            <a:r>
              <a:rPr lang="en-US" dirty="0"/>
              <a:t>3-4 artifacts and commentary produced per task</a:t>
            </a:r>
          </a:p>
          <a:p>
            <a:r>
              <a:rPr lang="en-US" dirty="0"/>
              <a:t>3-4 rubrics with 6-8 indicators for scoring each task</a:t>
            </a:r>
          </a:p>
        </p:txBody>
      </p:sp>
      <p:pic>
        <p:nvPicPr>
          <p:cNvPr id="7" name="Picture 3" descr="MA-PAL-HSA-Graphic-6-Inch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9726" y="2638425"/>
            <a:ext cx="3094811" cy="310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7608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/>
          <p:cNvSpPr>
            <a:spLocks noGrp="1"/>
          </p:cNvSpPr>
          <p:nvPr>
            <p:ph sz="half" idx="1"/>
          </p:nvPr>
        </p:nvSpPr>
        <p:spPr>
          <a:xfrm>
            <a:off x="882804" y="1780206"/>
            <a:ext cx="5181600" cy="453138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/>
              <a:t>Four parts to the work for each task</a:t>
            </a:r>
          </a:p>
          <a:p>
            <a:pPr eaLnBrk="1" hangingPunct="1"/>
            <a:r>
              <a:rPr lang="en-US" dirty="0"/>
              <a:t>Three types of products</a:t>
            </a:r>
          </a:p>
          <a:p>
            <a:pPr lvl="1" eaLnBrk="1" hangingPunct="1"/>
            <a:r>
              <a:rPr lang="en-US" dirty="0"/>
              <a:t>Artifacts</a:t>
            </a:r>
          </a:p>
          <a:p>
            <a:pPr lvl="1" eaLnBrk="1" hangingPunct="1"/>
            <a:r>
              <a:rPr lang="en-US" dirty="0"/>
              <a:t>Other documents</a:t>
            </a:r>
          </a:p>
          <a:p>
            <a:pPr lvl="1" eaLnBrk="1" hangingPunct="1"/>
            <a:r>
              <a:rPr lang="en-US" dirty="0"/>
              <a:t>Commentary</a:t>
            </a:r>
          </a:p>
          <a:p>
            <a:r>
              <a:rPr lang="en-US" dirty="0"/>
              <a:t>Four-point rating scales</a:t>
            </a:r>
          </a:p>
          <a:p>
            <a:pPr lvl="1"/>
            <a:r>
              <a:rPr lang="en-US" dirty="0"/>
              <a:t>Beginning</a:t>
            </a:r>
          </a:p>
          <a:p>
            <a:pPr lvl="1"/>
            <a:r>
              <a:rPr lang="en-US" dirty="0"/>
              <a:t>Developing</a:t>
            </a:r>
          </a:p>
          <a:p>
            <a:pPr lvl="1"/>
            <a:r>
              <a:rPr lang="en-US" dirty="0"/>
              <a:t>Meeting</a:t>
            </a:r>
          </a:p>
          <a:p>
            <a:pPr lvl="1"/>
            <a:r>
              <a:rPr lang="en-US" dirty="0"/>
              <a:t>Exceeding</a:t>
            </a:r>
          </a:p>
        </p:txBody>
      </p:sp>
      <p:sp>
        <p:nvSpPr>
          <p:cNvPr id="11267" name="Title 3"/>
          <p:cNvSpPr>
            <a:spLocks noGrp="1"/>
          </p:cNvSpPr>
          <p:nvPr>
            <p:ph type="title"/>
          </p:nvPr>
        </p:nvSpPr>
        <p:spPr>
          <a:xfrm>
            <a:off x="2014653" y="284527"/>
            <a:ext cx="8229600" cy="1104326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dirty="0"/>
              <a:t>PAL Assessment Task Components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6172200" y="1600201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0735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1583</Words>
  <Application>Microsoft Office PowerPoint</Application>
  <PresentationFormat>Custom</PresentationFormat>
  <Paragraphs>297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Performance Assessment for Leaders: the Massachusetts PAL Assessments and Field Trial Results</vt:lpstr>
      <vt:lpstr>Credits</vt:lpstr>
      <vt:lpstr>What are the considerations to determine leadership candidate skill development and readiness?</vt:lpstr>
      <vt:lpstr>Conceptual foundation</vt:lpstr>
      <vt:lpstr>Theory of performance assessments for professional readiness</vt:lpstr>
      <vt:lpstr>Massachusetts policy context for assessment development</vt:lpstr>
      <vt:lpstr>Ensuring valid and reliable Assessments: Development Process</vt:lpstr>
      <vt:lpstr>Components of the Performance Assessment for School Leaders</vt:lpstr>
      <vt:lpstr>PAL Assessment Task Components</vt:lpstr>
      <vt:lpstr>Task 1: Leadership through a vision of high student achievement</vt:lpstr>
      <vt:lpstr>Task 2: Leadership for a Professional Learning Culture</vt:lpstr>
      <vt:lpstr>Task 3: Leadership in observing, assessing and supporting individual teacher effectiveness</vt:lpstr>
      <vt:lpstr>Task 4: Leadership for family engagement and community involvement</vt:lpstr>
      <vt:lpstr>Field trial questions</vt:lpstr>
      <vt:lpstr>The field trial process</vt:lpstr>
      <vt:lpstr>Are the tasks valid?</vt:lpstr>
      <vt:lpstr>Are the measures independent? Do they have coherence as one overall measure?</vt:lpstr>
      <vt:lpstr>Are the measures reliable? Are they bias free?</vt:lpstr>
      <vt:lpstr>Considerations and related effects</vt:lpstr>
      <vt:lpstr>Implementation Year Outcomes</vt:lpstr>
      <vt:lpstr>Conclusions and implications</vt:lpstr>
      <vt:lpstr>Further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Assessment for Leaders: Massachusetts Field Trial Results and Implications</dc:title>
  <dc:creator>Margaret Orr</dc:creator>
  <cp:lastModifiedBy>Kenneth Turner</cp:lastModifiedBy>
  <cp:revision>15</cp:revision>
  <cp:lastPrinted>2017-01-20T19:05:04Z</cp:lastPrinted>
  <dcterms:created xsi:type="dcterms:W3CDTF">2016-04-02T13:54:21Z</dcterms:created>
  <dcterms:modified xsi:type="dcterms:W3CDTF">2017-01-20T19:05:16Z</dcterms:modified>
</cp:coreProperties>
</file>